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handoutMasterIdLst>
    <p:handoutMasterId r:id="rId53"/>
  </p:handoutMasterIdLst>
  <p:sldIdLst>
    <p:sldId id="257" r:id="rId2"/>
    <p:sldId id="258" r:id="rId3"/>
    <p:sldId id="260" r:id="rId4"/>
    <p:sldId id="268" r:id="rId5"/>
    <p:sldId id="271" r:id="rId6"/>
    <p:sldId id="265" r:id="rId7"/>
    <p:sldId id="335" r:id="rId8"/>
    <p:sldId id="379" r:id="rId9"/>
    <p:sldId id="377" r:id="rId10"/>
    <p:sldId id="345" r:id="rId11"/>
    <p:sldId id="347" r:id="rId12"/>
    <p:sldId id="348" r:id="rId13"/>
    <p:sldId id="349" r:id="rId14"/>
    <p:sldId id="351" r:id="rId15"/>
    <p:sldId id="381" r:id="rId16"/>
    <p:sldId id="275" r:id="rId17"/>
    <p:sldId id="261" r:id="rId18"/>
    <p:sldId id="315" r:id="rId19"/>
    <p:sldId id="354" r:id="rId20"/>
    <p:sldId id="317" r:id="rId21"/>
    <p:sldId id="355" r:id="rId22"/>
    <p:sldId id="356" r:id="rId23"/>
    <p:sldId id="357" r:id="rId24"/>
    <p:sldId id="358" r:id="rId25"/>
    <p:sldId id="359" r:id="rId26"/>
    <p:sldId id="280" r:id="rId27"/>
    <p:sldId id="322" r:id="rId28"/>
    <p:sldId id="323" r:id="rId29"/>
    <p:sldId id="371" r:id="rId30"/>
    <p:sldId id="324" r:id="rId31"/>
    <p:sldId id="360" r:id="rId32"/>
    <p:sldId id="361" r:id="rId33"/>
    <p:sldId id="362" r:id="rId34"/>
    <p:sldId id="363" r:id="rId35"/>
    <p:sldId id="364" r:id="rId36"/>
    <p:sldId id="365" r:id="rId37"/>
    <p:sldId id="366" r:id="rId38"/>
    <p:sldId id="367" r:id="rId39"/>
    <p:sldId id="368" r:id="rId40"/>
    <p:sldId id="369" r:id="rId41"/>
    <p:sldId id="370" r:id="rId42"/>
    <p:sldId id="372" r:id="rId43"/>
    <p:sldId id="264" r:id="rId44"/>
    <p:sldId id="338" r:id="rId45"/>
    <p:sldId id="352" r:id="rId46"/>
    <p:sldId id="353" r:id="rId47"/>
    <p:sldId id="285" r:id="rId48"/>
    <p:sldId id="292" r:id="rId49"/>
    <p:sldId id="342" r:id="rId50"/>
    <p:sldId id="273" r:id="rId5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0553"/>
    <a:srgbClr val="7BEBD8"/>
    <a:srgbClr val="8335E5"/>
    <a:srgbClr val="6B8DE1"/>
    <a:srgbClr val="6C92E1"/>
    <a:srgbClr val="6313DC"/>
    <a:srgbClr val="1E3ADA"/>
    <a:srgbClr val="7D4BC9"/>
    <a:srgbClr val="162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49160-52A4-445E-B941-259FA57F743F}" v="318" dt="2019-07-29T02:11:25.58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52" autoAdjust="0"/>
  </p:normalViewPr>
  <p:slideViewPr>
    <p:cSldViewPr snapToGrid="0" showGuides="1">
      <p:cViewPr varScale="1">
        <p:scale>
          <a:sx n="68" d="100"/>
          <a:sy n="68" d="100"/>
        </p:scale>
        <p:origin x="600" y="492"/>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7" d="100"/>
          <a:sy n="77"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SITUACIÓN ECONOMICA QUITO</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50F-46C0-BC02-FB9AE74EEFF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50F-46C0-BC02-FB9AE74EEFF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50F-46C0-BC02-FB9AE74EEFFF}"/>
              </c:ext>
            </c:extLst>
          </c:dPt>
          <c:dLbls>
            <c:dLbl>
              <c:idx val="0"/>
              <c:tx>
                <c:rich>
                  <a:bodyPr/>
                  <a:lstStyle/>
                  <a:p>
                    <a:fld id="{16E2608A-B0ED-4D43-92ED-CBBD6AC21916}" type="VALUE">
                      <a:rPr lang="en-US"/>
                      <a:pPr/>
                      <a:t>[VALOR]</a:t>
                    </a:fld>
                    <a:endParaRPr lang="es-EC"/>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0F-46C0-BC02-FB9AE74EEFFF}"/>
                </c:ext>
              </c:extLst>
            </c:dLbl>
            <c:dLbl>
              <c:idx val="1"/>
              <c:tx>
                <c:rich>
                  <a:bodyPr/>
                  <a:lstStyle/>
                  <a:p>
                    <a:fld id="{650F9C24-0DCD-4714-A53E-BC84F6918290}" type="VALUE">
                      <a:rPr lang="en-US"/>
                      <a:pPr/>
                      <a:t>[VALOR]</a:t>
                    </a:fld>
                    <a:endParaRPr lang="es-EC"/>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0F-46C0-BC02-FB9AE74EEFFF}"/>
                </c:ext>
              </c:extLst>
            </c:dLbl>
            <c:dLbl>
              <c:idx val="2"/>
              <c:tx>
                <c:rich>
                  <a:bodyPr/>
                  <a:lstStyle/>
                  <a:p>
                    <a:fld id="{06600D48-3939-4A8B-AD94-4EEC728C5FBA}" type="VALUE">
                      <a:rPr lang="en-US"/>
                      <a:pPr/>
                      <a:t>[VALOR]</a:t>
                    </a:fld>
                    <a:endParaRPr lang="es-EC"/>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50F-46C0-BC02-FB9AE74EEF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ctr"/>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Sheet1!$C$6:$C$8</c:f>
              <c:strCache>
                <c:ptCount val="3"/>
                <c:pt idx="0">
                  <c:v>Empleado en el sector privado</c:v>
                </c:pt>
                <c:pt idx="1">
                  <c:v>Trabajos Independientes</c:v>
                </c:pt>
                <c:pt idx="2">
                  <c:v>Empleados en el sector publicos, desempleados, otros.</c:v>
                </c:pt>
              </c:strCache>
            </c:strRef>
          </c:cat>
          <c:val>
            <c:numRef>
              <c:f>Sheet1!$D$6:$D$8</c:f>
              <c:numCache>
                <c:formatCode>0.00%</c:formatCode>
                <c:ptCount val="3"/>
                <c:pt idx="0">
                  <c:v>0.48199999999999998</c:v>
                </c:pt>
                <c:pt idx="1">
                  <c:v>0.192</c:v>
                </c:pt>
                <c:pt idx="2" formatCode="0%">
                  <c:v>0.28999999999999998</c:v>
                </c:pt>
              </c:numCache>
            </c:numRef>
          </c:val>
          <c:extLst>
            <c:ext xmlns:c16="http://schemas.microsoft.com/office/drawing/2014/chart" uri="{C3380CC4-5D6E-409C-BE32-E72D297353CC}">
              <c16:uniqueId val="{00000006-950F-46C0-BC02-FB9AE74EEFFF}"/>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68BF5-A2C0-4053-AA01-81AD2E145372}" type="doc">
      <dgm:prSet loTypeId="urn:microsoft.com/office/officeart/2005/8/layout/hierarchy5" loCatId="hierarchy" qsTypeId="urn:microsoft.com/office/officeart/2005/8/quickstyle/simple4" qsCatId="simple" csTypeId="urn:microsoft.com/office/officeart/2005/8/colors/accent1_3" csCatId="accent1" phldr="1"/>
      <dgm:spPr/>
      <dgm:t>
        <a:bodyPr/>
        <a:lstStyle/>
        <a:p>
          <a:endParaRPr lang="es-EC"/>
        </a:p>
      </dgm:t>
    </dgm:pt>
    <dgm:pt modelId="{BC789721-02BA-42FE-AC58-F033B9369858}">
      <dgm:prSet phldrT="[Text]" custT="1"/>
      <dgm:spPr/>
      <dgm:t>
        <a:bodyPr/>
        <a:lstStyle/>
        <a:p>
          <a:r>
            <a:rPr lang="es-EC" sz="2000" dirty="0"/>
            <a:t>Confianza y reputación</a:t>
          </a:r>
        </a:p>
      </dgm:t>
    </dgm:pt>
    <dgm:pt modelId="{9619E797-96C0-4407-95B3-5295597667D8}" type="parTrans" cxnId="{029B6047-ECAC-4206-BC82-5E5DCC5ECE16}">
      <dgm:prSet custT="1"/>
      <dgm:spPr/>
      <dgm:t>
        <a:bodyPr/>
        <a:lstStyle/>
        <a:p>
          <a:endParaRPr lang="es-EC" sz="2000"/>
        </a:p>
      </dgm:t>
    </dgm:pt>
    <dgm:pt modelId="{1DE91637-D2BD-459F-A853-1ECF26146702}" type="sibTrans" cxnId="{029B6047-ECAC-4206-BC82-5E5DCC5ECE16}">
      <dgm:prSet/>
      <dgm:spPr/>
      <dgm:t>
        <a:bodyPr/>
        <a:lstStyle/>
        <a:p>
          <a:endParaRPr lang="es-EC" sz="2000"/>
        </a:p>
      </dgm:t>
    </dgm:pt>
    <dgm:pt modelId="{CF65B6A8-978D-4D40-8892-658623034D75}">
      <dgm:prSet phldrT="[Text]" custT="1"/>
      <dgm:spPr/>
      <dgm:t>
        <a:bodyPr/>
        <a:lstStyle/>
        <a:p>
          <a:r>
            <a:rPr lang="es-EC" sz="2000" dirty="0"/>
            <a:t>Elementos de una Plataforma Web</a:t>
          </a:r>
        </a:p>
      </dgm:t>
    </dgm:pt>
    <dgm:pt modelId="{4051A471-828A-435A-A64D-7AEEDE9D5004}" type="parTrans" cxnId="{A5F0B5FD-9F79-4197-807F-1703612FCF83}">
      <dgm:prSet custT="1"/>
      <dgm:spPr/>
      <dgm:t>
        <a:bodyPr/>
        <a:lstStyle/>
        <a:p>
          <a:endParaRPr lang="es-EC" sz="2000"/>
        </a:p>
      </dgm:t>
    </dgm:pt>
    <dgm:pt modelId="{23E09F49-9AB1-47FA-9738-89838DDE7372}" type="sibTrans" cxnId="{A5F0B5FD-9F79-4197-807F-1703612FCF83}">
      <dgm:prSet/>
      <dgm:spPr/>
      <dgm:t>
        <a:bodyPr/>
        <a:lstStyle/>
        <a:p>
          <a:endParaRPr lang="es-EC" sz="2000"/>
        </a:p>
      </dgm:t>
    </dgm:pt>
    <dgm:pt modelId="{99D8A32F-CEA5-41CA-85A9-B1215611C6FA}">
      <dgm:prSet phldrT="[Text]" custT="1"/>
      <dgm:spPr/>
      <dgm:t>
        <a:bodyPr/>
        <a:lstStyle/>
        <a:p>
          <a:r>
            <a:rPr lang="es-EC" sz="2000" dirty="0"/>
            <a:t>Poder de aglomeración</a:t>
          </a:r>
        </a:p>
      </dgm:t>
    </dgm:pt>
    <dgm:pt modelId="{8B2A2C42-7E87-4094-A609-C0390D5EF411}" type="parTrans" cxnId="{9955E340-3D75-462C-85A4-EA8A78069B95}">
      <dgm:prSet custT="1"/>
      <dgm:spPr/>
      <dgm:t>
        <a:bodyPr/>
        <a:lstStyle/>
        <a:p>
          <a:endParaRPr lang="es-EC" sz="2000"/>
        </a:p>
      </dgm:t>
    </dgm:pt>
    <dgm:pt modelId="{CC963D71-5413-4825-A3A0-6ACBB782E444}" type="sibTrans" cxnId="{9955E340-3D75-462C-85A4-EA8A78069B95}">
      <dgm:prSet/>
      <dgm:spPr/>
      <dgm:t>
        <a:bodyPr/>
        <a:lstStyle/>
        <a:p>
          <a:endParaRPr lang="es-EC" sz="2000"/>
        </a:p>
      </dgm:t>
    </dgm:pt>
    <dgm:pt modelId="{58E428E6-7DD9-499D-809C-AE460A01B4C1}">
      <dgm:prSet phldrT="[Text]" custT="1"/>
      <dgm:spPr/>
      <dgm:t>
        <a:bodyPr/>
        <a:lstStyle/>
        <a:p>
          <a:r>
            <a:rPr lang="es-EC" sz="2000" dirty="0"/>
            <a:t>Desintermediación</a:t>
          </a:r>
        </a:p>
      </dgm:t>
    </dgm:pt>
    <dgm:pt modelId="{DD83A37E-0A1B-46FB-BCB2-F9ACBCB71826}" type="parTrans" cxnId="{64FA7DF5-BDE9-431F-B56E-125A9ADC7057}">
      <dgm:prSet custT="1"/>
      <dgm:spPr/>
      <dgm:t>
        <a:bodyPr/>
        <a:lstStyle/>
        <a:p>
          <a:endParaRPr lang="es-EC" sz="2000"/>
        </a:p>
      </dgm:t>
    </dgm:pt>
    <dgm:pt modelId="{ABFAE853-C8D2-4BD8-8715-455B72935F56}" type="sibTrans" cxnId="{64FA7DF5-BDE9-431F-B56E-125A9ADC7057}">
      <dgm:prSet/>
      <dgm:spPr/>
      <dgm:t>
        <a:bodyPr/>
        <a:lstStyle/>
        <a:p>
          <a:endParaRPr lang="es-EC" sz="2000"/>
        </a:p>
      </dgm:t>
    </dgm:pt>
    <dgm:pt modelId="{AEDB6E42-0D97-459D-B18C-D73D14834A26}">
      <dgm:prSet phldrT="[Text]" custT="1"/>
      <dgm:spPr/>
      <dgm:t>
        <a:bodyPr/>
        <a:lstStyle/>
        <a:p>
          <a:r>
            <a:rPr lang="es-EC" sz="2000" dirty="0"/>
            <a:t>Puerta a recursos y servicios</a:t>
          </a:r>
        </a:p>
      </dgm:t>
    </dgm:pt>
    <dgm:pt modelId="{3B6D08CD-C20E-4FCA-804D-86E1E357322F}" type="parTrans" cxnId="{4F9D4169-0D0F-4B1E-A704-25502958D4ED}">
      <dgm:prSet custT="1"/>
      <dgm:spPr/>
      <dgm:t>
        <a:bodyPr/>
        <a:lstStyle/>
        <a:p>
          <a:endParaRPr lang="es-EC" sz="2000"/>
        </a:p>
      </dgm:t>
    </dgm:pt>
    <dgm:pt modelId="{51FBA4D4-6006-48DE-B5A9-E8E117202C54}" type="sibTrans" cxnId="{4F9D4169-0D0F-4B1E-A704-25502958D4ED}">
      <dgm:prSet/>
      <dgm:spPr/>
      <dgm:t>
        <a:bodyPr/>
        <a:lstStyle/>
        <a:p>
          <a:endParaRPr lang="es-EC" sz="2000"/>
        </a:p>
      </dgm:t>
    </dgm:pt>
    <dgm:pt modelId="{D409E7FF-5F8E-47CA-927E-D691E12C0991}">
      <dgm:prSet phldrT="[Text]" custT="1"/>
      <dgm:spPr/>
      <dgm:t>
        <a:bodyPr/>
        <a:lstStyle/>
        <a:p>
          <a:r>
            <a:rPr lang="es-EC" sz="2000" dirty="0"/>
            <a:t>Resuelve necesidades de información</a:t>
          </a:r>
        </a:p>
      </dgm:t>
    </dgm:pt>
    <dgm:pt modelId="{2756B390-EC66-415D-9995-356FDB3AE6B4}" type="parTrans" cxnId="{39BDC6A9-59F5-41F6-BDD7-3F11CD8384EF}">
      <dgm:prSet custT="1"/>
      <dgm:spPr/>
      <dgm:t>
        <a:bodyPr/>
        <a:lstStyle/>
        <a:p>
          <a:endParaRPr lang="es-EC" sz="2000"/>
        </a:p>
      </dgm:t>
    </dgm:pt>
    <dgm:pt modelId="{DC14D481-DB4A-490D-A8E6-D0D3409F8D58}" type="sibTrans" cxnId="{39BDC6A9-59F5-41F6-BDD7-3F11CD8384EF}">
      <dgm:prSet/>
      <dgm:spPr/>
      <dgm:t>
        <a:bodyPr/>
        <a:lstStyle/>
        <a:p>
          <a:endParaRPr lang="es-EC" sz="2000"/>
        </a:p>
      </dgm:t>
    </dgm:pt>
    <dgm:pt modelId="{806BE287-23F3-4387-A9E7-6F5A4DFC10D9}">
      <dgm:prSet phldrT="[Text]" custT="1"/>
      <dgm:spPr/>
      <dgm:t>
        <a:bodyPr/>
        <a:lstStyle/>
        <a:p>
          <a:r>
            <a:rPr lang="es-EC" sz="2000" b="1" i="1" dirty="0"/>
            <a:t>Plataforma Web</a:t>
          </a:r>
        </a:p>
      </dgm:t>
    </dgm:pt>
    <dgm:pt modelId="{862B47F3-4A7D-43B2-AFAE-774412F98ACD}" type="sibTrans" cxnId="{72811195-AECB-43A1-A0B0-E25AB4B40901}">
      <dgm:prSet/>
      <dgm:spPr/>
      <dgm:t>
        <a:bodyPr/>
        <a:lstStyle/>
        <a:p>
          <a:endParaRPr lang="es-EC" sz="2000"/>
        </a:p>
      </dgm:t>
    </dgm:pt>
    <dgm:pt modelId="{639651D4-A0A2-4B6D-B9D2-86208FED8CE5}" type="parTrans" cxnId="{72811195-AECB-43A1-A0B0-E25AB4B40901}">
      <dgm:prSet/>
      <dgm:spPr/>
      <dgm:t>
        <a:bodyPr/>
        <a:lstStyle/>
        <a:p>
          <a:endParaRPr lang="es-EC" sz="2000"/>
        </a:p>
      </dgm:t>
    </dgm:pt>
    <dgm:pt modelId="{E440CA2B-003B-42A6-A22D-E3EE2675B02A}" type="pres">
      <dgm:prSet presAssocID="{58A68BF5-A2C0-4053-AA01-81AD2E145372}" presName="mainComposite" presStyleCnt="0">
        <dgm:presLayoutVars>
          <dgm:chPref val="1"/>
          <dgm:dir/>
          <dgm:animOne val="branch"/>
          <dgm:animLvl val="lvl"/>
          <dgm:resizeHandles val="exact"/>
        </dgm:presLayoutVars>
      </dgm:prSet>
      <dgm:spPr/>
    </dgm:pt>
    <dgm:pt modelId="{D301BBAF-B763-409A-B7B1-B49191D23FC6}" type="pres">
      <dgm:prSet presAssocID="{58A68BF5-A2C0-4053-AA01-81AD2E145372}" presName="hierFlow" presStyleCnt="0"/>
      <dgm:spPr/>
    </dgm:pt>
    <dgm:pt modelId="{408B5253-8363-4D78-95E8-ACF92C6201AF}" type="pres">
      <dgm:prSet presAssocID="{58A68BF5-A2C0-4053-AA01-81AD2E145372}" presName="hierChild1" presStyleCnt="0">
        <dgm:presLayoutVars>
          <dgm:chPref val="1"/>
          <dgm:animOne val="branch"/>
          <dgm:animLvl val="lvl"/>
        </dgm:presLayoutVars>
      </dgm:prSet>
      <dgm:spPr/>
    </dgm:pt>
    <dgm:pt modelId="{F59CB720-7390-446E-BA04-CC3A1E67D846}" type="pres">
      <dgm:prSet presAssocID="{806BE287-23F3-4387-A9E7-6F5A4DFC10D9}" presName="Name17" presStyleCnt="0"/>
      <dgm:spPr/>
    </dgm:pt>
    <dgm:pt modelId="{A2880C20-1693-4BDB-9CB2-E5D68CE79464}" type="pres">
      <dgm:prSet presAssocID="{806BE287-23F3-4387-A9E7-6F5A4DFC10D9}" presName="level1Shape" presStyleLbl="node0" presStyleIdx="0" presStyleCnt="1">
        <dgm:presLayoutVars>
          <dgm:chPref val="3"/>
        </dgm:presLayoutVars>
      </dgm:prSet>
      <dgm:spPr/>
    </dgm:pt>
    <dgm:pt modelId="{291D138F-C456-4A39-BADB-E378C6C1D340}" type="pres">
      <dgm:prSet presAssocID="{806BE287-23F3-4387-A9E7-6F5A4DFC10D9}" presName="hierChild2" presStyleCnt="0"/>
      <dgm:spPr/>
    </dgm:pt>
    <dgm:pt modelId="{CFDC91D1-021D-4F28-AD91-EC2980E4792D}" type="pres">
      <dgm:prSet presAssocID="{3B6D08CD-C20E-4FCA-804D-86E1E357322F}" presName="Name25" presStyleLbl="parChTrans1D2" presStyleIdx="0" presStyleCnt="3"/>
      <dgm:spPr/>
    </dgm:pt>
    <dgm:pt modelId="{5E7FDA3B-23F1-4EBA-B056-46055EEEDC22}" type="pres">
      <dgm:prSet presAssocID="{3B6D08CD-C20E-4FCA-804D-86E1E357322F}" presName="connTx" presStyleLbl="parChTrans1D2" presStyleIdx="0" presStyleCnt="3"/>
      <dgm:spPr/>
    </dgm:pt>
    <dgm:pt modelId="{052FD694-0E39-4D12-A26A-8FB0083B98A7}" type="pres">
      <dgm:prSet presAssocID="{AEDB6E42-0D97-459D-B18C-D73D14834A26}" presName="Name30" presStyleCnt="0"/>
      <dgm:spPr/>
    </dgm:pt>
    <dgm:pt modelId="{71A469B9-4217-4472-904C-C794D44EADB5}" type="pres">
      <dgm:prSet presAssocID="{AEDB6E42-0D97-459D-B18C-D73D14834A26}" presName="level2Shape" presStyleLbl="node2" presStyleIdx="0" presStyleCnt="3"/>
      <dgm:spPr/>
    </dgm:pt>
    <dgm:pt modelId="{2F16DC95-1EB1-48BC-BA43-B4957062592B}" type="pres">
      <dgm:prSet presAssocID="{AEDB6E42-0D97-459D-B18C-D73D14834A26}" presName="hierChild3" presStyleCnt="0"/>
      <dgm:spPr/>
    </dgm:pt>
    <dgm:pt modelId="{6208913C-CD85-494C-978F-6937700C76F8}" type="pres">
      <dgm:prSet presAssocID="{2756B390-EC66-415D-9995-356FDB3AE6B4}" presName="Name25" presStyleLbl="parChTrans1D2" presStyleIdx="1" presStyleCnt="3"/>
      <dgm:spPr/>
    </dgm:pt>
    <dgm:pt modelId="{CDE280BD-78BE-4EBB-BDA4-3E2B68B0A971}" type="pres">
      <dgm:prSet presAssocID="{2756B390-EC66-415D-9995-356FDB3AE6B4}" presName="connTx" presStyleLbl="parChTrans1D2" presStyleIdx="1" presStyleCnt="3"/>
      <dgm:spPr/>
    </dgm:pt>
    <dgm:pt modelId="{31ACE871-70C7-48E0-BC5D-B4A9DAC8B5E6}" type="pres">
      <dgm:prSet presAssocID="{D409E7FF-5F8E-47CA-927E-D691E12C0991}" presName="Name30" presStyleCnt="0"/>
      <dgm:spPr/>
    </dgm:pt>
    <dgm:pt modelId="{AB4974DC-2B2C-4655-B65E-0D79716B4E67}" type="pres">
      <dgm:prSet presAssocID="{D409E7FF-5F8E-47CA-927E-D691E12C0991}" presName="level2Shape" presStyleLbl="node2" presStyleIdx="1" presStyleCnt="3"/>
      <dgm:spPr/>
    </dgm:pt>
    <dgm:pt modelId="{57C02BE4-8EE0-4390-96D9-2210392FDF44}" type="pres">
      <dgm:prSet presAssocID="{D409E7FF-5F8E-47CA-927E-D691E12C0991}" presName="hierChild3" presStyleCnt="0"/>
      <dgm:spPr/>
    </dgm:pt>
    <dgm:pt modelId="{658E12C4-F063-487B-B669-6833C6D0F2C0}" type="pres">
      <dgm:prSet presAssocID="{4051A471-828A-435A-A64D-7AEEDE9D5004}" presName="Name25" presStyleLbl="parChTrans1D2" presStyleIdx="2" presStyleCnt="3"/>
      <dgm:spPr/>
    </dgm:pt>
    <dgm:pt modelId="{D64904E4-95F9-4D2F-BB8B-EF4A9165A66B}" type="pres">
      <dgm:prSet presAssocID="{4051A471-828A-435A-A64D-7AEEDE9D5004}" presName="connTx" presStyleLbl="parChTrans1D2" presStyleIdx="2" presStyleCnt="3"/>
      <dgm:spPr/>
    </dgm:pt>
    <dgm:pt modelId="{700D6394-E11D-48DE-B5A5-3B4550BF5E46}" type="pres">
      <dgm:prSet presAssocID="{CF65B6A8-978D-4D40-8892-658623034D75}" presName="Name30" presStyleCnt="0"/>
      <dgm:spPr/>
    </dgm:pt>
    <dgm:pt modelId="{2354FC51-4AB2-4235-B862-5535C2146E79}" type="pres">
      <dgm:prSet presAssocID="{CF65B6A8-978D-4D40-8892-658623034D75}" presName="level2Shape" presStyleLbl="node2" presStyleIdx="2" presStyleCnt="3"/>
      <dgm:spPr/>
    </dgm:pt>
    <dgm:pt modelId="{709267D2-2BED-4CA3-9752-6EC10F6433DE}" type="pres">
      <dgm:prSet presAssocID="{CF65B6A8-978D-4D40-8892-658623034D75}" presName="hierChild3" presStyleCnt="0"/>
      <dgm:spPr/>
    </dgm:pt>
    <dgm:pt modelId="{CCADA406-0D5B-4130-991E-6B74F4E3C2F1}" type="pres">
      <dgm:prSet presAssocID="{8B2A2C42-7E87-4094-A609-C0390D5EF411}" presName="Name25" presStyleLbl="parChTrans1D3" presStyleIdx="0" presStyleCnt="3"/>
      <dgm:spPr/>
    </dgm:pt>
    <dgm:pt modelId="{2513EC77-2EAB-4EA6-8AE0-776C30AF9BB8}" type="pres">
      <dgm:prSet presAssocID="{8B2A2C42-7E87-4094-A609-C0390D5EF411}" presName="connTx" presStyleLbl="parChTrans1D3" presStyleIdx="0" presStyleCnt="3"/>
      <dgm:spPr/>
    </dgm:pt>
    <dgm:pt modelId="{E806F4F1-11CD-4B7A-A266-66455C081875}" type="pres">
      <dgm:prSet presAssocID="{99D8A32F-CEA5-41CA-85A9-B1215611C6FA}" presName="Name30" presStyleCnt="0"/>
      <dgm:spPr/>
    </dgm:pt>
    <dgm:pt modelId="{E110052B-AC5A-4FB4-8DD1-B6B8CE282301}" type="pres">
      <dgm:prSet presAssocID="{99D8A32F-CEA5-41CA-85A9-B1215611C6FA}" presName="level2Shape" presStyleLbl="node3" presStyleIdx="0" presStyleCnt="3"/>
      <dgm:spPr/>
    </dgm:pt>
    <dgm:pt modelId="{05732E83-C360-4279-B936-75D54B2B11B0}" type="pres">
      <dgm:prSet presAssocID="{99D8A32F-CEA5-41CA-85A9-B1215611C6FA}" presName="hierChild3" presStyleCnt="0"/>
      <dgm:spPr/>
    </dgm:pt>
    <dgm:pt modelId="{71DA15F5-B221-41D3-AF32-9DF347704C6C}" type="pres">
      <dgm:prSet presAssocID="{DD83A37E-0A1B-46FB-BCB2-F9ACBCB71826}" presName="Name25" presStyleLbl="parChTrans1D3" presStyleIdx="1" presStyleCnt="3"/>
      <dgm:spPr/>
    </dgm:pt>
    <dgm:pt modelId="{5FE7B92B-D533-4E79-8DED-72B8671D8995}" type="pres">
      <dgm:prSet presAssocID="{DD83A37E-0A1B-46FB-BCB2-F9ACBCB71826}" presName="connTx" presStyleLbl="parChTrans1D3" presStyleIdx="1" presStyleCnt="3"/>
      <dgm:spPr/>
    </dgm:pt>
    <dgm:pt modelId="{E0F48C90-99E4-43DB-B88F-116BD12E32FF}" type="pres">
      <dgm:prSet presAssocID="{58E428E6-7DD9-499D-809C-AE460A01B4C1}" presName="Name30" presStyleCnt="0"/>
      <dgm:spPr/>
    </dgm:pt>
    <dgm:pt modelId="{705392BC-63FE-45CD-9D0E-D25176B4C86C}" type="pres">
      <dgm:prSet presAssocID="{58E428E6-7DD9-499D-809C-AE460A01B4C1}" presName="level2Shape" presStyleLbl="node3" presStyleIdx="1" presStyleCnt="3"/>
      <dgm:spPr/>
    </dgm:pt>
    <dgm:pt modelId="{2D430687-34EF-469C-85E1-CF4DAEC9F94F}" type="pres">
      <dgm:prSet presAssocID="{58E428E6-7DD9-499D-809C-AE460A01B4C1}" presName="hierChild3" presStyleCnt="0"/>
      <dgm:spPr/>
    </dgm:pt>
    <dgm:pt modelId="{920679BC-5047-403C-8EB9-525B25454A37}" type="pres">
      <dgm:prSet presAssocID="{9619E797-96C0-4407-95B3-5295597667D8}" presName="Name25" presStyleLbl="parChTrans1D3" presStyleIdx="2" presStyleCnt="3"/>
      <dgm:spPr/>
    </dgm:pt>
    <dgm:pt modelId="{DD469CED-5FAB-4DE3-83D9-963E2FFA08DD}" type="pres">
      <dgm:prSet presAssocID="{9619E797-96C0-4407-95B3-5295597667D8}" presName="connTx" presStyleLbl="parChTrans1D3" presStyleIdx="2" presStyleCnt="3"/>
      <dgm:spPr/>
    </dgm:pt>
    <dgm:pt modelId="{C97CACD9-2942-4A0D-B85F-0C9C2B412F9F}" type="pres">
      <dgm:prSet presAssocID="{BC789721-02BA-42FE-AC58-F033B9369858}" presName="Name30" presStyleCnt="0"/>
      <dgm:spPr/>
    </dgm:pt>
    <dgm:pt modelId="{8D8EC00C-F7D9-4AC0-8AE4-41152FF1DAAA}" type="pres">
      <dgm:prSet presAssocID="{BC789721-02BA-42FE-AC58-F033B9369858}" presName="level2Shape" presStyleLbl="node3" presStyleIdx="2" presStyleCnt="3"/>
      <dgm:spPr/>
    </dgm:pt>
    <dgm:pt modelId="{F17AFC4C-8175-41A0-9395-743192AE1ACC}" type="pres">
      <dgm:prSet presAssocID="{BC789721-02BA-42FE-AC58-F033B9369858}" presName="hierChild3" presStyleCnt="0"/>
      <dgm:spPr/>
    </dgm:pt>
    <dgm:pt modelId="{0270607C-D0E4-4C08-8F69-8556493BDE20}" type="pres">
      <dgm:prSet presAssocID="{58A68BF5-A2C0-4053-AA01-81AD2E145372}" presName="bgShapesFlow" presStyleCnt="0"/>
      <dgm:spPr/>
    </dgm:pt>
  </dgm:ptLst>
  <dgm:cxnLst>
    <dgm:cxn modelId="{C7B1AF07-D595-4BA4-98B0-BC2D5B491B3B}" type="presOf" srcId="{DD83A37E-0A1B-46FB-BCB2-F9ACBCB71826}" destId="{71DA15F5-B221-41D3-AF32-9DF347704C6C}" srcOrd="0" destOrd="0" presId="urn:microsoft.com/office/officeart/2005/8/layout/hierarchy5"/>
    <dgm:cxn modelId="{B8BD090F-7DBD-4E63-84B4-0AEBF73F8E5C}" type="presOf" srcId="{806BE287-23F3-4387-A9E7-6F5A4DFC10D9}" destId="{A2880C20-1693-4BDB-9CB2-E5D68CE79464}" srcOrd="0" destOrd="0" presId="urn:microsoft.com/office/officeart/2005/8/layout/hierarchy5"/>
    <dgm:cxn modelId="{0492132A-9F54-44C7-8160-5F886E17C1BE}" type="presOf" srcId="{58E428E6-7DD9-499D-809C-AE460A01B4C1}" destId="{705392BC-63FE-45CD-9D0E-D25176B4C86C}" srcOrd="0" destOrd="0" presId="urn:microsoft.com/office/officeart/2005/8/layout/hierarchy5"/>
    <dgm:cxn modelId="{24BE9C2A-6874-451E-A7A6-0B632CFDFEC0}" type="presOf" srcId="{DD83A37E-0A1B-46FB-BCB2-F9ACBCB71826}" destId="{5FE7B92B-D533-4E79-8DED-72B8671D8995}" srcOrd="1" destOrd="0" presId="urn:microsoft.com/office/officeart/2005/8/layout/hierarchy5"/>
    <dgm:cxn modelId="{ACDFF42D-3496-4AAC-A486-3C5A6637B221}" type="presOf" srcId="{8B2A2C42-7E87-4094-A609-C0390D5EF411}" destId="{CCADA406-0D5B-4130-991E-6B74F4E3C2F1}" srcOrd="0" destOrd="0" presId="urn:microsoft.com/office/officeart/2005/8/layout/hierarchy5"/>
    <dgm:cxn modelId="{F7CEE339-3604-448B-851B-771A31C9C421}" type="presOf" srcId="{9619E797-96C0-4407-95B3-5295597667D8}" destId="{DD469CED-5FAB-4DE3-83D9-963E2FFA08DD}" srcOrd="1" destOrd="0" presId="urn:microsoft.com/office/officeart/2005/8/layout/hierarchy5"/>
    <dgm:cxn modelId="{244E753C-7893-44E5-B4ED-AF6321B14250}" type="presOf" srcId="{CF65B6A8-978D-4D40-8892-658623034D75}" destId="{2354FC51-4AB2-4235-B862-5535C2146E79}" srcOrd="0" destOrd="0" presId="urn:microsoft.com/office/officeart/2005/8/layout/hierarchy5"/>
    <dgm:cxn modelId="{9955E340-3D75-462C-85A4-EA8A78069B95}" srcId="{CF65B6A8-978D-4D40-8892-658623034D75}" destId="{99D8A32F-CEA5-41CA-85A9-B1215611C6FA}" srcOrd="0" destOrd="0" parTransId="{8B2A2C42-7E87-4094-A609-C0390D5EF411}" sibTransId="{CC963D71-5413-4825-A3A0-6ACBB782E444}"/>
    <dgm:cxn modelId="{CFD57260-C0AC-46D0-85E6-23F8491C0A2C}" type="presOf" srcId="{58A68BF5-A2C0-4053-AA01-81AD2E145372}" destId="{E440CA2B-003B-42A6-A22D-E3EE2675B02A}" srcOrd="0" destOrd="0" presId="urn:microsoft.com/office/officeart/2005/8/layout/hierarchy5"/>
    <dgm:cxn modelId="{1CB37F45-AC03-4814-B5D4-23806CB7592D}" type="presOf" srcId="{BC789721-02BA-42FE-AC58-F033B9369858}" destId="{8D8EC00C-F7D9-4AC0-8AE4-41152FF1DAAA}" srcOrd="0" destOrd="0" presId="urn:microsoft.com/office/officeart/2005/8/layout/hierarchy5"/>
    <dgm:cxn modelId="{029B6047-ECAC-4206-BC82-5E5DCC5ECE16}" srcId="{CF65B6A8-978D-4D40-8892-658623034D75}" destId="{BC789721-02BA-42FE-AC58-F033B9369858}" srcOrd="2" destOrd="0" parTransId="{9619E797-96C0-4407-95B3-5295597667D8}" sibTransId="{1DE91637-D2BD-459F-A853-1ECF26146702}"/>
    <dgm:cxn modelId="{4F9D4169-0D0F-4B1E-A704-25502958D4ED}" srcId="{806BE287-23F3-4387-A9E7-6F5A4DFC10D9}" destId="{AEDB6E42-0D97-459D-B18C-D73D14834A26}" srcOrd="0" destOrd="0" parTransId="{3B6D08CD-C20E-4FCA-804D-86E1E357322F}" sibTransId="{51FBA4D4-6006-48DE-B5A9-E8E117202C54}"/>
    <dgm:cxn modelId="{9CEE4858-3963-44B6-9C3C-81B544FF41B7}" type="presOf" srcId="{2756B390-EC66-415D-9995-356FDB3AE6B4}" destId="{CDE280BD-78BE-4EBB-BDA4-3E2B68B0A971}" srcOrd="1" destOrd="0" presId="urn:microsoft.com/office/officeart/2005/8/layout/hierarchy5"/>
    <dgm:cxn modelId="{D30A4282-72AF-4D0B-AF9F-CDDF7256EEA5}" type="presOf" srcId="{3B6D08CD-C20E-4FCA-804D-86E1E357322F}" destId="{5E7FDA3B-23F1-4EBA-B056-46055EEEDC22}" srcOrd="1" destOrd="0" presId="urn:microsoft.com/office/officeart/2005/8/layout/hierarchy5"/>
    <dgm:cxn modelId="{FC341786-E608-472C-84C0-0DCE0FEB6B56}" type="presOf" srcId="{3B6D08CD-C20E-4FCA-804D-86E1E357322F}" destId="{CFDC91D1-021D-4F28-AD91-EC2980E4792D}" srcOrd="0" destOrd="0" presId="urn:microsoft.com/office/officeart/2005/8/layout/hierarchy5"/>
    <dgm:cxn modelId="{729A478B-F345-42CF-831A-AE138AA81F4E}" type="presOf" srcId="{9619E797-96C0-4407-95B3-5295597667D8}" destId="{920679BC-5047-403C-8EB9-525B25454A37}" srcOrd="0" destOrd="0" presId="urn:microsoft.com/office/officeart/2005/8/layout/hierarchy5"/>
    <dgm:cxn modelId="{72811195-AECB-43A1-A0B0-E25AB4B40901}" srcId="{58A68BF5-A2C0-4053-AA01-81AD2E145372}" destId="{806BE287-23F3-4387-A9E7-6F5A4DFC10D9}" srcOrd="0" destOrd="0" parTransId="{639651D4-A0A2-4B6D-B9D2-86208FED8CE5}" sibTransId="{862B47F3-4A7D-43B2-AFAE-774412F98ACD}"/>
    <dgm:cxn modelId="{39BDC6A9-59F5-41F6-BDD7-3F11CD8384EF}" srcId="{806BE287-23F3-4387-A9E7-6F5A4DFC10D9}" destId="{D409E7FF-5F8E-47CA-927E-D691E12C0991}" srcOrd="1" destOrd="0" parTransId="{2756B390-EC66-415D-9995-356FDB3AE6B4}" sibTransId="{DC14D481-DB4A-490D-A8E6-D0D3409F8D58}"/>
    <dgm:cxn modelId="{8156D2AA-346C-4538-B562-ED4DEFC9A72F}" type="presOf" srcId="{D409E7FF-5F8E-47CA-927E-D691E12C0991}" destId="{AB4974DC-2B2C-4655-B65E-0D79716B4E67}" srcOrd="0" destOrd="0" presId="urn:microsoft.com/office/officeart/2005/8/layout/hierarchy5"/>
    <dgm:cxn modelId="{420C1CBB-F16A-4101-93D5-B522C7FDC433}" type="presOf" srcId="{AEDB6E42-0D97-459D-B18C-D73D14834A26}" destId="{71A469B9-4217-4472-904C-C794D44EADB5}" srcOrd="0" destOrd="0" presId="urn:microsoft.com/office/officeart/2005/8/layout/hierarchy5"/>
    <dgm:cxn modelId="{801CABC4-2CC4-4962-8DBB-A6D9CDB8B721}" type="presOf" srcId="{4051A471-828A-435A-A64D-7AEEDE9D5004}" destId="{D64904E4-95F9-4D2F-BB8B-EF4A9165A66B}" srcOrd="1" destOrd="0" presId="urn:microsoft.com/office/officeart/2005/8/layout/hierarchy5"/>
    <dgm:cxn modelId="{6F124BC7-1F73-44E0-A951-C5EB254B3133}" type="presOf" srcId="{2756B390-EC66-415D-9995-356FDB3AE6B4}" destId="{6208913C-CD85-494C-978F-6937700C76F8}" srcOrd="0" destOrd="0" presId="urn:microsoft.com/office/officeart/2005/8/layout/hierarchy5"/>
    <dgm:cxn modelId="{269E3BE0-F8B5-4350-BE3E-FD0A221F96FD}" type="presOf" srcId="{99D8A32F-CEA5-41CA-85A9-B1215611C6FA}" destId="{E110052B-AC5A-4FB4-8DD1-B6B8CE282301}" srcOrd="0" destOrd="0" presId="urn:microsoft.com/office/officeart/2005/8/layout/hierarchy5"/>
    <dgm:cxn modelId="{E24966E4-E5BA-4E24-B61B-8DAA38543E28}" type="presOf" srcId="{8B2A2C42-7E87-4094-A609-C0390D5EF411}" destId="{2513EC77-2EAB-4EA6-8AE0-776C30AF9BB8}" srcOrd="1" destOrd="0" presId="urn:microsoft.com/office/officeart/2005/8/layout/hierarchy5"/>
    <dgm:cxn modelId="{64FA7DF5-BDE9-431F-B56E-125A9ADC7057}" srcId="{CF65B6A8-978D-4D40-8892-658623034D75}" destId="{58E428E6-7DD9-499D-809C-AE460A01B4C1}" srcOrd="1" destOrd="0" parTransId="{DD83A37E-0A1B-46FB-BCB2-F9ACBCB71826}" sibTransId="{ABFAE853-C8D2-4BD8-8715-455B72935F56}"/>
    <dgm:cxn modelId="{A3C76EF9-1C9C-4779-8741-D5D1E119B932}" type="presOf" srcId="{4051A471-828A-435A-A64D-7AEEDE9D5004}" destId="{658E12C4-F063-487B-B669-6833C6D0F2C0}" srcOrd="0" destOrd="0" presId="urn:microsoft.com/office/officeart/2005/8/layout/hierarchy5"/>
    <dgm:cxn modelId="{A5F0B5FD-9F79-4197-807F-1703612FCF83}" srcId="{806BE287-23F3-4387-A9E7-6F5A4DFC10D9}" destId="{CF65B6A8-978D-4D40-8892-658623034D75}" srcOrd="2" destOrd="0" parTransId="{4051A471-828A-435A-A64D-7AEEDE9D5004}" sibTransId="{23E09F49-9AB1-47FA-9738-89838DDE7372}"/>
    <dgm:cxn modelId="{F55A1ADF-D9B8-4FF2-BB45-EA82991D412B}" type="presParOf" srcId="{E440CA2B-003B-42A6-A22D-E3EE2675B02A}" destId="{D301BBAF-B763-409A-B7B1-B49191D23FC6}" srcOrd="0" destOrd="0" presId="urn:microsoft.com/office/officeart/2005/8/layout/hierarchy5"/>
    <dgm:cxn modelId="{73DDD158-A791-49AB-B73C-99D7C656D2C0}" type="presParOf" srcId="{D301BBAF-B763-409A-B7B1-B49191D23FC6}" destId="{408B5253-8363-4D78-95E8-ACF92C6201AF}" srcOrd="0" destOrd="0" presId="urn:microsoft.com/office/officeart/2005/8/layout/hierarchy5"/>
    <dgm:cxn modelId="{AD2C27D9-812B-48A3-9449-E39E934E691B}" type="presParOf" srcId="{408B5253-8363-4D78-95E8-ACF92C6201AF}" destId="{F59CB720-7390-446E-BA04-CC3A1E67D846}" srcOrd="0" destOrd="0" presId="urn:microsoft.com/office/officeart/2005/8/layout/hierarchy5"/>
    <dgm:cxn modelId="{7F78BE47-6F2D-4655-AB10-17C6EDECCE9C}" type="presParOf" srcId="{F59CB720-7390-446E-BA04-CC3A1E67D846}" destId="{A2880C20-1693-4BDB-9CB2-E5D68CE79464}" srcOrd="0" destOrd="0" presId="urn:microsoft.com/office/officeart/2005/8/layout/hierarchy5"/>
    <dgm:cxn modelId="{FADE8369-B811-4F87-9CDB-A72F451777C7}" type="presParOf" srcId="{F59CB720-7390-446E-BA04-CC3A1E67D846}" destId="{291D138F-C456-4A39-BADB-E378C6C1D340}" srcOrd="1" destOrd="0" presId="urn:microsoft.com/office/officeart/2005/8/layout/hierarchy5"/>
    <dgm:cxn modelId="{DF59B4E2-4749-4CD9-ADC6-149DC545440C}" type="presParOf" srcId="{291D138F-C456-4A39-BADB-E378C6C1D340}" destId="{CFDC91D1-021D-4F28-AD91-EC2980E4792D}" srcOrd="0" destOrd="0" presId="urn:microsoft.com/office/officeart/2005/8/layout/hierarchy5"/>
    <dgm:cxn modelId="{40F80339-241F-43BE-BCF9-C87F82AF5AB7}" type="presParOf" srcId="{CFDC91D1-021D-4F28-AD91-EC2980E4792D}" destId="{5E7FDA3B-23F1-4EBA-B056-46055EEEDC22}" srcOrd="0" destOrd="0" presId="urn:microsoft.com/office/officeart/2005/8/layout/hierarchy5"/>
    <dgm:cxn modelId="{334B0268-56E2-4608-930A-6FFE97B126E1}" type="presParOf" srcId="{291D138F-C456-4A39-BADB-E378C6C1D340}" destId="{052FD694-0E39-4D12-A26A-8FB0083B98A7}" srcOrd="1" destOrd="0" presId="urn:microsoft.com/office/officeart/2005/8/layout/hierarchy5"/>
    <dgm:cxn modelId="{5071958C-5C30-41DF-877A-62541643D800}" type="presParOf" srcId="{052FD694-0E39-4D12-A26A-8FB0083B98A7}" destId="{71A469B9-4217-4472-904C-C794D44EADB5}" srcOrd="0" destOrd="0" presId="urn:microsoft.com/office/officeart/2005/8/layout/hierarchy5"/>
    <dgm:cxn modelId="{94295848-6580-4551-8803-E9FB772A526B}" type="presParOf" srcId="{052FD694-0E39-4D12-A26A-8FB0083B98A7}" destId="{2F16DC95-1EB1-48BC-BA43-B4957062592B}" srcOrd="1" destOrd="0" presId="urn:microsoft.com/office/officeart/2005/8/layout/hierarchy5"/>
    <dgm:cxn modelId="{E33BD969-8D59-4220-A805-BB429E4034D0}" type="presParOf" srcId="{291D138F-C456-4A39-BADB-E378C6C1D340}" destId="{6208913C-CD85-494C-978F-6937700C76F8}" srcOrd="2" destOrd="0" presId="urn:microsoft.com/office/officeart/2005/8/layout/hierarchy5"/>
    <dgm:cxn modelId="{5179093E-D7EE-474A-A93A-A0E7D7F70094}" type="presParOf" srcId="{6208913C-CD85-494C-978F-6937700C76F8}" destId="{CDE280BD-78BE-4EBB-BDA4-3E2B68B0A971}" srcOrd="0" destOrd="0" presId="urn:microsoft.com/office/officeart/2005/8/layout/hierarchy5"/>
    <dgm:cxn modelId="{30ED69F6-A094-4737-A4FA-D616D0272DFE}" type="presParOf" srcId="{291D138F-C456-4A39-BADB-E378C6C1D340}" destId="{31ACE871-70C7-48E0-BC5D-B4A9DAC8B5E6}" srcOrd="3" destOrd="0" presId="urn:microsoft.com/office/officeart/2005/8/layout/hierarchy5"/>
    <dgm:cxn modelId="{DAB364BC-325E-44AC-9DD7-F15EC6765DCA}" type="presParOf" srcId="{31ACE871-70C7-48E0-BC5D-B4A9DAC8B5E6}" destId="{AB4974DC-2B2C-4655-B65E-0D79716B4E67}" srcOrd="0" destOrd="0" presId="urn:microsoft.com/office/officeart/2005/8/layout/hierarchy5"/>
    <dgm:cxn modelId="{FDD47E58-3603-49BF-B242-6E46BBE04452}" type="presParOf" srcId="{31ACE871-70C7-48E0-BC5D-B4A9DAC8B5E6}" destId="{57C02BE4-8EE0-4390-96D9-2210392FDF44}" srcOrd="1" destOrd="0" presId="urn:microsoft.com/office/officeart/2005/8/layout/hierarchy5"/>
    <dgm:cxn modelId="{D2B1C562-8FFB-437F-9D17-AA07744BAC63}" type="presParOf" srcId="{291D138F-C456-4A39-BADB-E378C6C1D340}" destId="{658E12C4-F063-487B-B669-6833C6D0F2C0}" srcOrd="4" destOrd="0" presId="urn:microsoft.com/office/officeart/2005/8/layout/hierarchy5"/>
    <dgm:cxn modelId="{0818B49B-B3BD-4AB2-9D78-F560DE908AD4}" type="presParOf" srcId="{658E12C4-F063-487B-B669-6833C6D0F2C0}" destId="{D64904E4-95F9-4D2F-BB8B-EF4A9165A66B}" srcOrd="0" destOrd="0" presId="urn:microsoft.com/office/officeart/2005/8/layout/hierarchy5"/>
    <dgm:cxn modelId="{EB28DC9B-AC7B-414C-8562-EA1758CC6014}" type="presParOf" srcId="{291D138F-C456-4A39-BADB-E378C6C1D340}" destId="{700D6394-E11D-48DE-B5A5-3B4550BF5E46}" srcOrd="5" destOrd="0" presId="urn:microsoft.com/office/officeart/2005/8/layout/hierarchy5"/>
    <dgm:cxn modelId="{2AE55BC1-AFB0-471E-BA40-83DF1753888C}" type="presParOf" srcId="{700D6394-E11D-48DE-B5A5-3B4550BF5E46}" destId="{2354FC51-4AB2-4235-B862-5535C2146E79}" srcOrd="0" destOrd="0" presId="urn:microsoft.com/office/officeart/2005/8/layout/hierarchy5"/>
    <dgm:cxn modelId="{F4138E5E-D955-4A6A-A9FF-15C1B7050B8A}" type="presParOf" srcId="{700D6394-E11D-48DE-B5A5-3B4550BF5E46}" destId="{709267D2-2BED-4CA3-9752-6EC10F6433DE}" srcOrd="1" destOrd="0" presId="urn:microsoft.com/office/officeart/2005/8/layout/hierarchy5"/>
    <dgm:cxn modelId="{7CBDDFAC-0B76-44E4-99D6-0A5CBE57CD89}" type="presParOf" srcId="{709267D2-2BED-4CA3-9752-6EC10F6433DE}" destId="{CCADA406-0D5B-4130-991E-6B74F4E3C2F1}" srcOrd="0" destOrd="0" presId="urn:microsoft.com/office/officeart/2005/8/layout/hierarchy5"/>
    <dgm:cxn modelId="{9CCC0741-3B91-40F7-9F54-99F77F61A020}" type="presParOf" srcId="{CCADA406-0D5B-4130-991E-6B74F4E3C2F1}" destId="{2513EC77-2EAB-4EA6-8AE0-776C30AF9BB8}" srcOrd="0" destOrd="0" presId="urn:microsoft.com/office/officeart/2005/8/layout/hierarchy5"/>
    <dgm:cxn modelId="{11317730-BE92-425D-9EBD-538CBF6E55B9}" type="presParOf" srcId="{709267D2-2BED-4CA3-9752-6EC10F6433DE}" destId="{E806F4F1-11CD-4B7A-A266-66455C081875}" srcOrd="1" destOrd="0" presId="urn:microsoft.com/office/officeart/2005/8/layout/hierarchy5"/>
    <dgm:cxn modelId="{C5BF2F85-828C-4D80-861F-444D29AB3A2C}" type="presParOf" srcId="{E806F4F1-11CD-4B7A-A266-66455C081875}" destId="{E110052B-AC5A-4FB4-8DD1-B6B8CE282301}" srcOrd="0" destOrd="0" presId="urn:microsoft.com/office/officeart/2005/8/layout/hierarchy5"/>
    <dgm:cxn modelId="{1C2C5FDD-A16A-4138-8129-0C99C4FF5A8D}" type="presParOf" srcId="{E806F4F1-11CD-4B7A-A266-66455C081875}" destId="{05732E83-C360-4279-B936-75D54B2B11B0}" srcOrd="1" destOrd="0" presId="urn:microsoft.com/office/officeart/2005/8/layout/hierarchy5"/>
    <dgm:cxn modelId="{4579AE7A-B558-4F26-AB28-9E64E98C6340}" type="presParOf" srcId="{709267D2-2BED-4CA3-9752-6EC10F6433DE}" destId="{71DA15F5-B221-41D3-AF32-9DF347704C6C}" srcOrd="2" destOrd="0" presId="urn:microsoft.com/office/officeart/2005/8/layout/hierarchy5"/>
    <dgm:cxn modelId="{48817B20-D5CA-4142-9BDF-9FCF31267545}" type="presParOf" srcId="{71DA15F5-B221-41D3-AF32-9DF347704C6C}" destId="{5FE7B92B-D533-4E79-8DED-72B8671D8995}" srcOrd="0" destOrd="0" presId="urn:microsoft.com/office/officeart/2005/8/layout/hierarchy5"/>
    <dgm:cxn modelId="{A815359F-AEFE-4FC6-B12E-C4AD0F86EB90}" type="presParOf" srcId="{709267D2-2BED-4CA3-9752-6EC10F6433DE}" destId="{E0F48C90-99E4-43DB-B88F-116BD12E32FF}" srcOrd="3" destOrd="0" presId="urn:microsoft.com/office/officeart/2005/8/layout/hierarchy5"/>
    <dgm:cxn modelId="{98E6EC73-959D-4636-9AE9-9ABCD632A96F}" type="presParOf" srcId="{E0F48C90-99E4-43DB-B88F-116BD12E32FF}" destId="{705392BC-63FE-45CD-9D0E-D25176B4C86C}" srcOrd="0" destOrd="0" presId="urn:microsoft.com/office/officeart/2005/8/layout/hierarchy5"/>
    <dgm:cxn modelId="{651ECA71-4CAF-46B4-9E53-93B8738A54BD}" type="presParOf" srcId="{E0F48C90-99E4-43DB-B88F-116BD12E32FF}" destId="{2D430687-34EF-469C-85E1-CF4DAEC9F94F}" srcOrd="1" destOrd="0" presId="urn:microsoft.com/office/officeart/2005/8/layout/hierarchy5"/>
    <dgm:cxn modelId="{CEB4D7CE-BFCE-4F6A-BEA5-7B549D7EA513}" type="presParOf" srcId="{709267D2-2BED-4CA3-9752-6EC10F6433DE}" destId="{920679BC-5047-403C-8EB9-525B25454A37}" srcOrd="4" destOrd="0" presId="urn:microsoft.com/office/officeart/2005/8/layout/hierarchy5"/>
    <dgm:cxn modelId="{4E074D9D-AFBF-45BC-A69E-F8319843EEBE}" type="presParOf" srcId="{920679BC-5047-403C-8EB9-525B25454A37}" destId="{DD469CED-5FAB-4DE3-83D9-963E2FFA08DD}" srcOrd="0" destOrd="0" presId="urn:microsoft.com/office/officeart/2005/8/layout/hierarchy5"/>
    <dgm:cxn modelId="{5FF6A0A3-8050-47D8-A8C4-5D81C85E1BD0}" type="presParOf" srcId="{709267D2-2BED-4CA3-9752-6EC10F6433DE}" destId="{C97CACD9-2942-4A0D-B85F-0C9C2B412F9F}" srcOrd="5" destOrd="0" presId="urn:microsoft.com/office/officeart/2005/8/layout/hierarchy5"/>
    <dgm:cxn modelId="{03E04B12-957A-4D60-BD3C-5D080E7BE731}" type="presParOf" srcId="{C97CACD9-2942-4A0D-B85F-0C9C2B412F9F}" destId="{8D8EC00C-F7D9-4AC0-8AE4-41152FF1DAAA}" srcOrd="0" destOrd="0" presId="urn:microsoft.com/office/officeart/2005/8/layout/hierarchy5"/>
    <dgm:cxn modelId="{1080E5C0-97A2-4A9B-97C5-93F88CE9BDDF}" type="presParOf" srcId="{C97CACD9-2942-4A0D-B85F-0C9C2B412F9F}" destId="{F17AFC4C-8175-41A0-9395-743192AE1ACC}" srcOrd="1" destOrd="0" presId="urn:microsoft.com/office/officeart/2005/8/layout/hierarchy5"/>
    <dgm:cxn modelId="{141A3238-AC0B-4F87-852F-24E1743A1CBB}" type="presParOf" srcId="{E440CA2B-003B-42A6-A22D-E3EE2675B02A}" destId="{0270607C-D0E4-4C08-8F69-8556493BDE20}"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DA54EA-AF2C-42D7-AEF2-71C7E3119F0E}" type="doc">
      <dgm:prSet loTypeId="urn:microsoft.com/office/officeart/2005/8/layout/chevronAccent+Icon" loCatId="process" qsTypeId="urn:microsoft.com/office/officeart/2005/8/quickstyle/simple1" qsCatId="simple" csTypeId="urn:microsoft.com/office/officeart/2005/8/colors/colorful4" csCatId="colorful" phldr="1"/>
      <dgm:spPr/>
    </dgm:pt>
    <dgm:pt modelId="{353AACB4-9965-4376-BBD5-8E3B71120608}">
      <dgm:prSet phldrT="[Text]"/>
      <dgm:spPr/>
      <dgm:t>
        <a:bodyPr/>
        <a:lstStyle/>
        <a:p>
          <a:r>
            <a:rPr lang="es-EC" dirty="0"/>
            <a:t>PDF</a:t>
          </a:r>
        </a:p>
      </dgm:t>
    </dgm:pt>
    <dgm:pt modelId="{3E0926BB-76DF-4815-BA16-DE07E76E629B}" type="parTrans" cxnId="{F55C7F7E-E18A-43CC-974B-86BCC5F5D606}">
      <dgm:prSet/>
      <dgm:spPr/>
      <dgm:t>
        <a:bodyPr/>
        <a:lstStyle/>
        <a:p>
          <a:endParaRPr lang="es-EC"/>
        </a:p>
      </dgm:t>
    </dgm:pt>
    <dgm:pt modelId="{A7D377B6-F6BE-42EC-BB78-C6594CCBECBD}" type="sibTrans" cxnId="{F55C7F7E-E18A-43CC-974B-86BCC5F5D606}">
      <dgm:prSet/>
      <dgm:spPr/>
      <dgm:t>
        <a:bodyPr/>
        <a:lstStyle/>
        <a:p>
          <a:endParaRPr lang="es-EC"/>
        </a:p>
      </dgm:t>
    </dgm:pt>
    <dgm:pt modelId="{5E4DD9EE-93D5-4CDE-9E91-5025473861AD}">
      <dgm:prSet phldrT="[Text]"/>
      <dgm:spPr/>
      <dgm:t>
        <a:bodyPr/>
        <a:lstStyle/>
        <a:p>
          <a:r>
            <a:rPr lang="es-EC" dirty="0"/>
            <a:t>XML</a:t>
          </a:r>
        </a:p>
      </dgm:t>
    </dgm:pt>
    <dgm:pt modelId="{C7A7D334-749D-44FD-B510-0EA0F69E06FD}" type="parTrans" cxnId="{8723FD0A-436F-4F39-85D2-8EEBF9DAACB3}">
      <dgm:prSet/>
      <dgm:spPr/>
      <dgm:t>
        <a:bodyPr/>
        <a:lstStyle/>
        <a:p>
          <a:endParaRPr lang="es-EC"/>
        </a:p>
      </dgm:t>
    </dgm:pt>
    <dgm:pt modelId="{7EDE2ACF-B245-4A16-AD49-AF77A0702BC8}" type="sibTrans" cxnId="{8723FD0A-436F-4F39-85D2-8EEBF9DAACB3}">
      <dgm:prSet/>
      <dgm:spPr/>
      <dgm:t>
        <a:bodyPr/>
        <a:lstStyle/>
        <a:p>
          <a:endParaRPr lang="es-EC"/>
        </a:p>
      </dgm:t>
    </dgm:pt>
    <dgm:pt modelId="{9D7CB1A0-131B-4D53-8899-CD259BF192E7}">
      <dgm:prSet phldrT="[Text]"/>
      <dgm:spPr/>
      <dgm:t>
        <a:bodyPr/>
        <a:lstStyle/>
        <a:p>
          <a:r>
            <a:rPr lang="es-ES" b="1" dirty="0"/>
            <a:t>EDIFAC</a:t>
          </a:r>
          <a:endParaRPr lang="es-EC" dirty="0"/>
        </a:p>
      </dgm:t>
    </dgm:pt>
    <dgm:pt modelId="{D6890C53-696C-44F9-8342-1EE330A8DEE2}" type="sibTrans" cxnId="{03DEABF2-5B42-4602-8C6B-5E68D77B5EC3}">
      <dgm:prSet/>
      <dgm:spPr/>
      <dgm:t>
        <a:bodyPr/>
        <a:lstStyle/>
        <a:p>
          <a:endParaRPr lang="es-EC"/>
        </a:p>
      </dgm:t>
    </dgm:pt>
    <dgm:pt modelId="{81F98F80-3744-4D5A-A861-70A95AF2F2A5}" type="parTrans" cxnId="{03DEABF2-5B42-4602-8C6B-5E68D77B5EC3}">
      <dgm:prSet/>
      <dgm:spPr/>
      <dgm:t>
        <a:bodyPr/>
        <a:lstStyle/>
        <a:p>
          <a:endParaRPr lang="es-EC"/>
        </a:p>
      </dgm:t>
    </dgm:pt>
    <dgm:pt modelId="{59B4EAB2-F698-4199-B795-FB274D3D1F40}" type="pres">
      <dgm:prSet presAssocID="{E5DA54EA-AF2C-42D7-AEF2-71C7E3119F0E}" presName="Name0" presStyleCnt="0">
        <dgm:presLayoutVars>
          <dgm:dir/>
          <dgm:resizeHandles val="exact"/>
        </dgm:presLayoutVars>
      </dgm:prSet>
      <dgm:spPr/>
    </dgm:pt>
    <dgm:pt modelId="{059A4D04-009F-4BD9-AA0B-5F8550AFF928}" type="pres">
      <dgm:prSet presAssocID="{9D7CB1A0-131B-4D53-8899-CD259BF192E7}" presName="composite" presStyleCnt="0"/>
      <dgm:spPr/>
    </dgm:pt>
    <dgm:pt modelId="{6BA575CC-92FC-4EA1-9A9C-11F6A09AA192}" type="pres">
      <dgm:prSet presAssocID="{9D7CB1A0-131B-4D53-8899-CD259BF192E7}" presName="bgChev" presStyleLbl="node1" presStyleIdx="0" presStyleCnt="3"/>
      <dgm:spPr/>
    </dgm:pt>
    <dgm:pt modelId="{D24DB1C4-57C5-405A-AFA0-CD3A81487A90}" type="pres">
      <dgm:prSet presAssocID="{9D7CB1A0-131B-4D53-8899-CD259BF192E7}" presName="txNode" presStyleLbl="fgAcc1" presStyleIdx="0" presStyleCnt="3">
        <dgm:presLayoutVars>
          <dgm:bulletEnabled val="1"/>
        </dgm:presLayoutVars>
      </dgm:prSet>
      <dgm:spPr/>
    </dgm:pt>
    <dgm:pt modelId="{F80F1EEA-9D2A-475B-A1F9-9F5D019E69AA}" type="pres">
      <dgm:prSet presAssocID="{D6890C53-696C-44F9-8342-1EE330A8DEE2}" presName="compositeSpace" presStyleCnt="0"/>
      <dgm:spPr/>
    </dgm:pt>
    <dgm:pt modelId="{1A3FD1B2-0A7D-4C9F-9390-ACCEF2CA8EC0}" type="pres">
      <dgm:prSet presAssocID="{353AACB4-9965-4376-BBD5-8E3B71120608}" presName="composite" presStyleCnt="0"/>
      <dgm:spPr/>
    </dgm:pt>
    <dgm:pt modelId="{7CB8666E-360E-4F5B-9C11-BF07C313C431}" type="pres">
      <dgm:prSet presAssocID="{353AACB4-9965-4376-BBD5-8E3B71120608}" presName="bgChev" presStyleLbl="node1" presStyleIdx="1" presStyleCnt="3"/>
      <dgm:spPr/>
    </dgm:pt>
    <dgm:pt modelId="{CA0AA08B-D665-41FC-BAED-EF01512A53B8}" type="pres">
      <dgm:prSet presAssocID="{353AACB4-9965-4376-BBD5-8E3B71120608}" presName="txNode" presStyleLbl="fgAcc1" presStyleIdx="1" presStyleCnt="3">
        <dgm:presLayoutVars>
          <dgm:bulletEnabled val="1"/>
        </dgm:presLayoutVars>
      </dgm:prSet>
      <dgm:spPr/>
    </dgm:pt>
    <dgm:pt modelId="{91C2F839-61F9-4FC4-AB90-A3A1BB9F8C3A}" type="pres">
      <dgm:prSet presAssocID="{A7D377B6-F6BE-42EC-BB78-C6594CCBECBD}" presName="compositeSpace" presStyleCnt="0"/>
      <dgm:spPr/>
    </dgm:pt>
    <dgm:pt modelId="{34A63072-5367-4EBF-B9E0-4D29F1A402E9}" type="pres">
      <dgm:prSet presAssocID="{5E4DD9EE-93D5-4CDE-9E91-5025473861AD}" presName="composite" presStyleCnt="0"/>
      <dgm:spPr/>
    </dgm:pt>
    <dgm:pt modelId="{749C6D92-6858-4E19-B5C2-D57A676029F0}" type="pres">
      <dgm:prSet presAssocID="{5E4DD9EE-93D5-4CDE-9E91-5025473861AD}" presName="bgChev" presStyleLbl="node1" presStyleIdx="2" presStyleCnt="3"/>
      <dgm:spPr/>
    </dgm:pt>
    <dgm:pt modelId="{D0F55516-6F25-44DF-A70F-13B4EA49B521}" type="pres">
      <dgm:prSet presAssocID="{5E4DD9EE-93D5-4CDE-9E91-5025473861AD}" presName="txNode" presStyleLbl="fgAcc1" presStyleIdx="2" presStyleCnt="3">
        <dgm:presLayoutVars>
          <dgm:bulletEnabled val="1"/>
        </dgm:presLayoutVars>
      </dgm:prSet>
      <dgm:spPr/>
    </dgm:pt>
  </dgm:ptLst>
  <dgm:cxnLst>
    <dgm:cxn modelId="{8723FD0A-436F-4F39-85D2-8EEBF9DAACB3}" srcId="{E5DA54EA-AF2C-42D7-AEF2-71C7E3119F0E}" destId="{5E4DD9EE-93D5-4CDE-9E91-5025473861AD}" srcOrd="2" destOrd="0" parTransId="{C7A7D334-749D-44FD-B510-0EA0F69E06FD}" sibTransId="{7EDE2ACF-B245-4A16-AD49-AF77A0702BC8}"/>
    <dgm:cxn modelId="{8B240F2E-B94A-4460-9A45-DBA87A585B84}" type="presOf" srcId="{5E4DD9EE-93D5-4CDE-9E91-5025473861AD}" destId="{D0F55516-6F25-44DF-A70F-13B4EA49B521}" srcOrd="0" destOrd="0" presId="urn:microsoft.com/office/officeart/2005/8/layout/chevronAccent+Icon"/>
    <dgm:cxn modelId="{11B94C5D-416D-4580-8AF7-C06F926D3A83}" type="presOf" srcId="{353AACB4-9965-4376-BBD5-8E3B71120608}" destId="{CA0AA08B-D665-41FC-BAED-EF01512A53B8}" srcOrd="0" destOrd="0" presId="urn:microsoft.com/office/officeart/2005/8/layout/chevronAccent+Icon"/>
    <dgm:cxn modelId="{F55C7F7E-E18A-43CC-974B-86BCC5F5D606}" srcId="{E5DA54EA-AF2C-42D7-AEF2-71C7E3119F0E}" destId="{353AACB4-9965-4376-BBD5-8E3B71120608}" srcOrd="1" destOrd="0" parTransId="{3E0926BB-76DF-4815-BA16-DE07E76E629B}" sibTransId="{A7D377B6-F6BE-42EC-BB78-C6594CCBECBD}"/>
    <dgm:cxn modelId="{A0967FA5-B83B-4C90-A2BA-0A96B2BD462C}" type="presOf" srcId="{E5DA54EA-AF2C-42D7-AEF2-71C7E3119F0E}" destId="{59B4EAB2-F698-4199-B795-FB274D3D1F40}" srcOrd="0" destOrd="0" presId="urn:microsoft.com/office/officeart/2005/8/layout/chevronAccent+Icon"/>
    <dgm:cxn modelId="{10E83FC8-53F3-45FA-9253-96C7AC5ADB50}" type="presOf" srcId="{9D7CB1A0-131B-4D53-8899-CD259BF192E7}" destId="{D24DB1C4-57C5-405A-AFA0-CD3A81487A90}" srcOrd="0" destOrd="0" presId="urn:microsoft.com/office/officeart/2005/8/layout/chevronAccent+Icon"/>
    <dgm:cxn modelId="{03DEABF2-5B42-4602-8C6B-5E68D77B5EC3}" srcId="{E5DA54EA-AF2C-42D7-AEF2-71C7E3119F0E}" destId="{9D7CB1A0-131B-4D53-8899-CD259BF192E7}" srcOrd="0" destOrd="0" parTransId="{81F98F80-3744-4D5A-A861-70A95AF2F2A5}" sibTransId="{D6890C53-696C-44F9-8342-1EE330A8DEE2}"/>
    <dgm:cxn modelId="{183B31C6-8144-411F-9060-9CD175D26F98}" type="presParOf" srcId="{59B4EAB2-F698-4199-B795-FB274D3D1F40}" destId="{059A4D04-009F-4BD9-AA0B-5F8550AFF928}" srcOrd="0" destOrd="0" presId="urn:microsoft.com/office/officeart/2005/8/layout/chevronAccent+Icon"/>
    <dgm:cxn modelId="{6F0FCF8A-1E04-4802-8A48-19DF0FFDB158}" type="presParOf" srcId="{059A4D04-009F-4BD9-AA0B-5F8550AFF928}" destId="{6BA575CC-92FC-4EA1-9A9C-11F6A09AA192}" srcOrd="0" destOrd="0" presId="urn:microsoft.com/office/officeart/2005/8/layout/chevronAccent+Icon"/>
    <dgm:cxn modelId="{6FDBA089-4D36-41F0-82C5-9912986CF1B5}" type="presParOf" srcId="{059A4D04-009F-4BD9-AA0B-5F8550AFF928}" destId="{D24DB1C4-57C5-405A-AFA0-CD3A81487A90}" srcOrd="1" destOrd="0" presId="urn:microsoft.com/office/officeart/2005/8/layout/chevronAccent+Icon"/>
    <dgm:cxn modelId="{B676DB05-7216-403E-91B5-3EC4CFBEBB51}" type="presParOf" srcId="{59B4EAB2-F698-4199-B795-FB274D3D1F40}" destId="{F80F1EEA-9D2A-475B-A1F9-9F5D019E69AA}" srcOrd="1" destOrd="0" presId="urn:microsoft.com/office/officeart/2005/8/layout/chevronAccent+Icon"/>
    <dgm:cxn modelId="{0471B885-962F-4332-8D9C-7386AF6CDB74}" type="presParOf" srcId="{59B4EAB2-F698-4199-B795-FB274D3D1F40}" destId="{1A3FD1B2-0A7D-4C9F-9390-ACCEF2CA8EC0}" srcOrd="2" destOrd="0" presId="urn:microsoft.com/office/officeart/2005/8/layout/chevronAccent+Icon"/>
    <dgm:cxn modelId="{C668365D-9875-4D1E-9CCF-5779C94F92BE}" type="presParOf" srcId="{1A3FD1B2-0A7D-4C9F-9390-ACCEF2CA8EC0}" destId="{7CB8666E-360E-4F5B-9C11-BF07C313C431}" srcOrd="0" destOrd="0" presId="urn:microsoft.com/office/officeart/2005/8/layout/chevronAccent+Icon"/>
    <dgm:cxn modelId="{7738B35F-0A88-480A-B046-242333D1379C}" type="presParOf" srcId="{1A3FD1B2-0A7D-4C9F-9390-ACCEF2CA8EC0}" destId="{CA0AA08B-D665-41FC-BAED-EF01512A53B8}" srcOrd="1" destOrd="0" presId="urn:microsoft.com/office/officeart/2005/8/layout/chevronAccent+Icon"/>
    <dgm:cxn modelId="{4545C6AC-138A-4F15-8204-D6390A50E6EC}" type="presParOf" srcId="{59B4EAB2-F698-4199-B795-FB274D3D1F40}" destId="{91C2F839-61F9-4FC4-AB90-A3A1BB9F8C3A}" srcOrd="3" destOrd="0" presId="urn:microsoft.com/office/officeart/2005/8/layout/chevronAccent+Icon"/>
    <dgm:cxn modelId="{1982E010-7390-4FC2-BEEE-002D3E14D5BE}" type="presParOf" srcId="{59B4EAB2-F698-4199-B795-FB274D3D1F40}" destId="{34A63072-5367-4EBF-B9E0-4D29F1A402E9}" srcOrd="4" destOrd="0" presId="urn:microsoft.com/office/officeart/2005/8/layout/chevronAccent+Icon"/>
    <dgm:cxn modelId="{89F98BBF-502F-496B-89A6-75075EFAD97C}" type="presParOf" srcId="{34A63072-5367-4EBF-B9E0-4D29F1A402E9}" destId="{749C6D92-6858-4E19-B5C2-D57A676029F0}" srcOrd="0" destOrd="0" presId="urn:microsoft.com/office/officeart/2005/8/layout/chevronAccent+Icon"/>
    <dgm:cxn modelId="{C7145A0B-6E1B-4F5F-A448-EFD61280B2C1}" type="presParOf" srcId="{34A63072-5367-4EBF-B9E0-4D29F1A402E9}" destId="{D0F55516-6F25-44DF-A70F-13B4EA49B52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DA54EA-AF2C-42D7-AEF2-71C7E3119F0E}" type="doc">
      <dgm:prSet loTypeId="urn:microsoft.com/office/officeart/2005/8/layout/chevronAccent+Icon" loCatId="process" qsTypeId="urn:microsoft.com/office/officeart/2005/8/quickstyle/simple1" qsCatId="simple" csTypeId="urn:microsoft.com/office/officeart/2005/8/colors/colorful4" csCatId="colorful" phldr="1"/>
      <dgm:spPr/>
    </dgm:pt>
    <dgm:pt modelId="{353AACB4-9965-4376-BBD5-8E3B71120608}">
      <dgm:prSet phldrT="[Text]"/>
      <dgm:spPr/>
      <dgm:t>
        <a:bodyPr/>
        <a:lstStyle/>
        <a:p>
          <a:r>
            <a:rPr lang="es-EC" dirty="0"/>
            <a:t>PDF</a:t>
          </a:r>
        </a:p>
      </dgm:t>
    </dgm:pt>
    <dgm:pt modelId="{3E0926BB-76DF-4815-BA16-DE07E76E629B}" type="parTrans" cxnId="{F55C7F7E-E18A-43CC-974B-86BCC5F5D606}">
      <dgm:prSet/>
      <dgm:spPr/>
      <dgm:t>
        <a:bodyPr/>
        <a:lstStyle/>
        <a:p>
          <a:endParaRPr lang="es-EC"/>
        </a:p>
      </dgm:t>
    </dgm:pt>
    <dgm:pt modelId="{A7D377B6-F6BE-42EC-BB78-C6594CCBECBD}" type="sibTrans" cxnId="{F55C7F7E-E18A-43CC-974B-86BCC5F5D606}">
      <dgm:prSet/>
      <dgm:spPr/>
      <dgm:t>
        <a:bodyPr/>
        <a:lstStyle/>
        <a:p>
          <a:endParaRPr lang="es-EC"/>
        </a:p>
      </dgm:t>
    </dgm:pt>
    <dgm:pt modelId="{5E4DD9EE-93D5-4CDE-9E91-5025473861AD}">
      <dgm:prSet phldrT="[Text]"/>
      <dgm:spPr/>
      <dgm:t>
        <a:bodyPr/>
        <a:lstStyle/>
        <a:p>
          <a:r>
            <a:rPr lang="es-EC" dirty="0"/>
            <a:t>XML</a:t>
          </a:r>
        </a:p>
      </dgm:t>
    </dgm:pt>
    <dgm:pt modelId="{C7A7D334-749D-44FD-B510-0EA0F69E06FD}" type="parTrans" cxnId="{8723FD0A-436F-4F39-85D2-8EEBF9DAACB3}">
      <dgm:prSet/>
      <dgm:spPr/>
      <dgm:t>
        <a:bodyPr/>
        <a:lstStyle/>
        <a:p>
          <a:endParaRPr lang="es-EC"/>
        </a:p>
      </dgm:t>
    </dgm:pt>
    <dgm:pt modelId="{7EDE2ACF-B245-4A16-AD49-AF77A0702BC8}" type="sibTrans" cxnId="{8723FD0A-436F-4F39-85D2-8EEBF9DAACB3}">
      <dgm:prSet/>
      <dgm:spPr/>
      <dgm:t>
        <a:bodyPr/>
        <a:lstStyle/>
        <a:p>
          <a:endParaRPr lang="es-EC"/>
        </a:p>
      </dgm:t>
    </dgm:pt>
    <dgm:pt modelId="{59B4EAB2-F698-4199-B795-FB274D3D1F40}" type="pres">
      <dgm:prSet presAssocID="{E5DA54EA-AF2C-42D7-AEF2-71C7E3119F0E}" presName="Name0" presStyleCnt="0">
        <dgm:presLayoutVars>
          <dgm:dir/>
          <dgm:resizeHandles val="exact"/>
        </dgm:presLayoutVars>
      </dgm:prSet>
      <dgm:spPr/>
    </dgm:pt>
    <dgm:pt modelId="{1A3FD1B2-0A7D-4C9F-9390-ACCEF2CA8EC0}" type="pres">
      <dgm:prSet presAssocID="{353AACB4-9965-4376-BBD5-8E3B71120608}" presName="composite" presStyleCnt="0"/>
      <dgm:spPr/>
    </dgm:pt>
    <dgm:pt modelId="{7CB8666E-360E-4F5B-9C11-BF07C313C431}" type="pres">
      <dgm:prSet presAssocID="{353AACB4-9965-4376-BBD5-8E3B71120608}" presName="bgChev" presStyleLbl="node1" presStyleIdx="0" presStyleCnt="2"/>
      <dgm:spPr/>
    </dgm:pt>
    <dgm:pt modelId="{CA0AA08B-D665-41FC-BAED-EF01512A53B8}" type="pres">
      <dgm:prSet presAssocID="{353AACB4-9965-4376-BBD5-8E3B71120608}" presName="txNode" presStyleLbl="fgAcc1" presStyleIdx="0" presStyleCnt="2">
        <dgm:presLayoutVars>
          <dgm:bulletEnabled val="1"/>
        </dgm:presLayoutVars>
      </dgm:prSet>
      <dgm:spPr/>
    </dgm:pt>
    <dgm:pt modelId="{91C2F839-61F9-4FC4-AB90-A3A1BB9F8C3A}" type="pres">
      <dgm:prSet presAssocID="{A7D377B6-F6BE-42EC-BB78-C6594CCBECBD}" presName="compositeSpace" presStyleCnt="0"/>
      <dgm:spPr/>
    </dgm:pt>
    <dgm:pt modelId="{34A63072-5367-4EBF-B9E0-4D29F1A402E9}" type="pres">
      <dgm:prSet presAssocID="{5E4DD9EE-93D5-4CDE-9E91-5025473861AD}" presName="composite" presStyleCnt="0"/>
      <dgm:spPr/>
    </dgm:pt>
    <dgm:pt modelId="{749C6D92-6858-4E19-B5C2-D57A676029F0}" type="pres">
      <dgm:prSet presAssocID="{5E4DD9EE-93D5-4CDE-9E91-5025473861AD}" presName="bgChev" presStyleLbl="node1" presStyleIdx="1" presStyleCnt="2"/>
      <dgm:spPr/>
    </dgm:pt>
    <dgm:pt modelId="{D0F55516-6F25-44DF-A70F-13B4EA49B521}" type="pres">
      <dgm:prSet presAssocID="{5E4DD9EE-93D5-4CDE-9E91-5025473861AD}" presName="txNode" presStyleLbl="fgAcc1" presStyleIdx="1" presStyleCnt="2">
        <dgm:presLayoutVars>
          <dgm:bulletEnabled val="1"/>
        </dgm:presLayoutVars>
      </dgm:prSet>
      <dgm:spPr/>
    </dgm:pt>
  </dgm:ptLst>
  <dgm:cxnLst>
    <dgm:cxn modelId="{8723FD0A-436F-4F39-85D2-8EEBF9DAACB3}" srcId="{E5DA54EA-AF2C-42D7-AEF2-71C7E3119F0E}" destId="{5E4DD9EE-93D5-4CDE-9E91-5025473861AD}" srcOrd="1" destOrd="0" parTransId="{C7A7D334-749D-44FD-B510-0EA0F69E06FD}" sibTransId="{7EDE2ACF-B245-4A16-AD49-AF77A0702BC8}"/>
    <dgm:cxn modelId="{8B240F2E-B94A-4460-9A45-DBA87A585B84}" type="presOf" srcId="{5E4DD9EE-93D5-4CDE-9E91-5025473861AD}" destId="{D0F55516-6F25-44DF-A70F-13B4EA49B521}" srcOrd="0" destOrd="0" presId="urn:microsoft.com/office/officeart/2005/8/layout/chevronAccent+Icon"/>
    <dgm:cxn modelId="{11B94C5D-416D-4580-8AF7-C06F926D3A83}" type="presOf" srcId="{353AACB4-9965-4376-BBD5-8E3B71120608}" destId="{CA0AA08B-D665-41FC-BAED-EF01512A53B8}" srcOrd="0" destOrd="0" presId="urn:microsoft.com/office/officeart/2005/8/layout/chevronAccent+Icon"/>
    <dgm:cxn modelId="{F55C7F7E-E18A-43CC-974B-86BCC5F5D606}" srcId="{E5DA54EA-AF2C-42D7-AEF2-71C7E3119F0E}" destId="{353AACB4-9965-4376-BBD5-8E3B71120608}" srcOrd="0" destOrd="0" parTransId="{3E0926BB-76DF-4815-BA16-DE07E76E629B}" sibTransId="{A7D377B6-F6BE-42EC-BB78-C6594CCBECBD}"/>
    <dgm:cxn modelId="{A0967FA5-B83B-4C90-A2BA-0A96B2BD462C}" type="presOf" srcId="{E5DA54EA-AF2C-42D7-AEF2-71C7E3119F0E}" destId="{59B4EAB2-F698-4199-B795-FB274D3D1F40}" srcOrd="0" destOrd="0" presId="urn:microsoft.com/office/officeart/2005/8/layout/chevronAccent+Icon"/>
    <dgm:cxn modelId="{0471B885-962F-4332-8D9C-7386AF6CDB74}" type="presParOf" srcId="{59B4EAB2-F698-4199-B795-FB274D3D1F40}" destId="{1A3FD1B2-0A7D-4C9F-9390-ACCEF2CA8EC0}" srcOrd="0" destOrd="0" presId="urn:microsoft.com/office/officeart/2005/8/layout/chevronAccent+Icon"/>
    <dgm:cxn modelId="{C668365D-9875-4D1E-9CCF-5779C94F92BE}" type="presParOf" srcId="{1A3FD1B2-0A7D-4C9F-9390-ACCEF2CA8EC0}" destId="{7CB8666E-360E-4F5B-9C11-BF07C313C431}" srcOrd="0" destOrd="0" presId="urn:microsoft.com/office/officeart/2005/8/layout/chevronAccent+Icon"/>
    <dgm:cxn modelId="{7738B35F-0A88-480A-B046-242333D1379C}" type="presParOf" srcId="{1A3FD1B2-0A7D-4C9F-9390-ACCEF2CA8EC0}" destId="{CA0AA08B-D665-41FC-BAED-EF01512A53B8}" srcOrd="1" destOrd="0" presId="urn:microsoft.com/office/officeart/2005/8/layout/chevronAccent+Icon"/>
    <dgm:cxn modelId="{4545C6AC-138A-4F15-8204-D6390A50E6EC}" type="presParOf" srcId="{59B4EAB2-F698-4199-B795-FB274D3D1F40}" destId="{91C2F839-61F9-4FC4-AB90-A3A1BB9F8C3A}" srcOrd="1" destOrd="0" presId="urn:microsoft.com/office/officeart/2005/8/layout/chevronAccent+Icon"/>
    <dgm:cxn modelId="{1982E010-7390-4FC2-BEEE-002D3E14D5BE}" type="presParOf" srcId="{59B4EAB2-F698-4199-B795-FB274D3D1F40}" destId="{34A63072-5367-4EBF-B9E0-4D29F1A402E9}" srcOrd="2" destOrd="0" presId="urn:microsoft.com/office/officeart/2005/8/layout/chevronAccent+Icon"/>
    <dgm:cxn modelId="{89F98BBF-502F-496B-89A6-75075EFAD97C}" type="presParOf" srcId="{34A63072-5367-4EBF-B9E0-4D29F1A402E9}" destId="{749C6D92-6858-4E19-B5C2-D57A676029F0}" srcOrd="0" destOrd="0" presId="urn:microsoft.com/office/officeart/2005/8/layout/chevronAccent+Icon"/>
    <dgm:cxn modelId="{C7145A0B-6E1B-4F5F-A448-EFD61280B2C1}" type="presParOf" srcId="{34A63072-5367-4EBF-B9E0-4D29F1A402E9}" destId="{D0F55516-6F25-44DF-A70F-13B4EA49B52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2E60B-9819-4851-B28E-FA6A49E94B43}" type="doc">
      <dgm:prSet loTypeId="urn:microsoft.com/office/officeart/2005/8/layout/process1" loCatId="process" qsTypeId="urn:microsoft.com/office/officeart/2005/8/quickstyle/3d1" qsCatId="3D" csTypeId="urn:microsoft.com/office/officeart/2005/8/colors/colorful4" csCatId="colorful" phldr="1"/>
      <dgm:spPr/>
      <dgm:t>
        <a:bodyPr/>
        <a:lstStyle/>
        <a:p>
          <a:endParaRPr lang="es-EC"/>
        </a:p>
      </dgm:t>
    </dgm:pt>
    <dgm:pt modelId="{C091C900-49EE-4D70-8A70-AB23A1028F46}">
      <dgm:prSet phldrT="[Text]" custT="1"/>
      <dgm:spPr/>
      <dgm:t>
        <a:bodyPr/>
        <a:lstStyle/>
        <a:p>
          <a:r>
            <a:rPr lang="es-EC" sz="2000" b="1" dirty="0"/>
            <a:t>Conexión entre usuarios</a:t>
          </a:r>
        </a:p>
      </dgm:t>
    </dgm:pt>
    <dgm:pt modelId="{6B798401-D060-4C38-BD19-EA9B54E67F0F}" type="parTrans" cxnId="{C97B5B11-C07D-4A2B-A149-4ECEF2C67756}">
      <dgm:prSet/>
      <dgm:spPr/>
      <dgm:t>
        <a:bodyPr/>
        <a:lstStyle/>
        <a:p>
          <a:endParaRPr lang="es-EC" sz="2000"/>
        </a:p>
      </dgm:t>
    </dgm:pt>
    <dgm:pt modelId="{527C03FC-3BFE-4CBD-A698-302D3B6F74D4}" type="sibTrans" cxnId="{C97B5B11-C07D-4A2B-A149-4ECEF2C67756}">
      <dgm:prSet custT="1"/>
      <dgm:spPr/>
      <dgm:t>
        <a:bodyPr/>
        <a:lstStyle/>
        <a:p>
          <a:endParaRPr lang="es-EC" sz="2000"/>
        </a:p>
      </dgm:t>
    </dgm:pt>
    <dgm:pt modelId="{065C2C6A-142F-47A6-A5FF-660021E96021}">
      <dgm:prSet phldrT="[Text]" custT="1"/>
      <dgm:spPr/>
      <dgm:t>
        <a:bodyPr/>
        <a:lstStyle/>
        <a:p>
          <a:r>
            <a:rPr lang="es-EC" sz="2000" b="1" dirty="0"/>
            <a:t>Oferta y demanda de usuarios</a:t>
          </a:r>
        </a:p>
      </dgm:t>
    </dgm:pt>
    <dgm:pt modelId="{E10D1E18-C609-4063-9E40-83EC13E7E4A3}" type="parTrans" cxnId="{0A359822-98F6-4786-9002-95AB75068D12}">
      <dgm:prSet/>
      <dgm:spPr/>
      <dgm:t>
        <a:bodyPr/>
        <a:lstStyle/>
        <a:p>
          <a:endParaRPr lang="es-EC" sz="2000"/>
        </a:p>
      </dgm:t>
    </dgm:pt>
    <dgm:pt modelId="{9B76EB52-17E5-4AF7-B2C3-9CE585C3504E}" type="sibTrans" cxnId="{0A359822-98F6-4786-9002-95AB75068D12}">
      <dgm:prSet custT="1"/>
      <dgm:spPr/>
      <dgm:t>
        <a:bodyPr/>
        <a:lstStyle/>
        <a:p>
          <a:endParaRPr lang="es-EC" sz="2000"/>
        </a:p>
      </dgm:t>
    </dgm:pt>
    <dgm:pt modelId="{DA6B139F-9558-434D-B6F8-01D18B8311B3}">
      <dgm:prSet phldrT="[Text]" custT="1"/>
      <dgm:spPr/>
      <dgm:t>
        <a:bodyPr/>
        <a:lstStyle/>
        <a:p>
          <a:r>
            <a:rPr lang="es-EC" sz="2000" b="1" dirty="0"/>
            <a:t>Empoderamiento de los usuarios</a:t>
          </a:r>
        </a:p>
      </dgm:t>
    </dgm:pt>
    <dgm:pt modelId="{D39729C0-969F-4443-8081-FA059BD25A03}" type="parTrans" cxnId="{B1E29E29-660A-4DCF-B267-B5572315FC48}">
      <dgm:prSet/>
      <dgm:spPr/>
      <dgm:t>
        <a:bodyPr/>
        <a:lstStyle/>
        <a:p>
          <a:endParaRPr lang="es-EC" sz="2000"/>
        </a:p>
      </dgm:t>
    </dgm:pt>
    <dgm:pt modelId="{D9859FF6-46CD-467A-98BD-3B5079CD70EA}" type="sibTrans" cxnId="{B1E29E29-660A-4DCF-B267-B5572315FC48}">
      <dgm:prSet custT="1"/>
      <dgm:spPr/>
      <dgm:t>
        <a:bodyPr/>
        <a:lstStyle/>
        <a:p>
          <a:endParaRPr lang="es-EC" sz="2000"/>
        </a:p>
      </dgm:t>
    </dgm:pt>
    <dgm:pt modelId="{5F338E5D-8608-4F58-9149-5BF45E74B8A8}">
      <dgm:prSet phldrT="[Text]" custT="1"/>
      <dgm:spPr/>
      <dgm:t>
        <a:bodyPr/>
        <a:lstStyle/>
        <a:p>
          <a:r>
            <a:rPr lang="es-EC" sz="2000" b="1" dirty="0"/>
            <a:t>Instrumentalización</a:t>
          </a:r>
        </a:p>
      </dgm:t>
    </dgm:pt>
    <dgm:pt modelId="{14629BA8-F080-4C4D-8970-0F644F213FFD}" type="parTrans" cxnId="{B89CE196-6F52-4DBF-8793-A3B3225EC184}">
      <dgm:prSet/>
      <dgm:spPr/>
      <dgm:t>
        <a:bodyPr/>
        <a:lstStyle/>
        <a:p>
          <a:endParaRPr lang="es-EC" sz="2000"/>
        </a:p>
      </dgm:t>
    </dgm:pt>
    <dgm:pt modelId="{7C8659DB-D02E-44DA-A569-5C037DB6B6D1}" type="sibTrans" cxnId="{B89CE196-6F52-4DBF-8793-A3B3225EC184}">
      <dgm:prSet custT="1"/>
      <dgm:spPr/>
      <dgm:t>
        <a:bodyPr/>
        <a:lstStyle/>
        <a:p>
          <a:endParaRPr lang="es-EC" sz="2000"/>
        </a:p>
      </dgm:t>
    </dgm:pt>
    <dgm:pt modelId="{0F5B90F4-5230-4C1B-BDC5-55556A398B23}">
      <dgm:prSet phldrT="[Text]" custT="1"/>
      <dgm:spPr/>
      <dgm:t>
        <a:bodyPr/>
        <a:lstStyle/>
        <a:p>
          <a:r>
            <a:rPr lang="es-EC" sz="2000" b="1" dirty="0"/>
            <a:t>Compartición por parte de la propia plataforma</a:t>
          </a:r>
        </a:p>
      </dgm:t>
    </dgm:pt>
    <dgm:pt modelId="{11DFFA29-7BF3-4A96-A652-CCFE92C25816}" type="parTrans" cxnId="{C6581214-78F8-4C9E-9E39-5A6B823B7A04}">
      <dgm:prSet/>
      <dgm:spPr/>
      <dgm:t>
        <a:bodyPr/>
        <a:lstStyle/>
        <a:p>
          <a:endParaRPr lang="es-EC" sz="2000"/>
        </a:p>
      </dgm:t>
    </dgm:pt>
    <dgm:pt modelId="{4BA50683-E02C-4F41-9D2C-93622940C963}" type="sibTrans" cxnId="{C6581214-78F8-4C9E-9E39-5A6B823B7A04}">
      <dgm:prSet/>
      <dgm:spPr/>
      <dgm:t>
        <a:bodyPr/>
        <a:lstStyle/>
        <a:p>
          <a:endParaRPr lang="es-EC" sz="2000"/>
        </a:p>
      </dgm:t>
    </dgm:pt>
    <dgm:pt modelId="{2B5DDF11-1C8F-4BBE-8763-C25E8E138418}" type="pres">
      <dgm:prSet presAssocID="{0BB2E60B-9819-4851-B28E-FA6A49E94B43}" presName="Name0" presStyleCnt="0">
        <dgm:presLayoutVars>
          <dgm:dir/>
          <dgm:resizeHandles val="exact"/>
        </dgm:presLayoutVars>
      </dgm:prSet>
      <dgm:spPr/>
    </dgm:pt>
    <dgm:pt modelId="{65823B2C-BE81-43D0-9F82-BDD2E12E049A}" type="pres">
      <dgm:prSet presAssocID="{C091C900-49EE-4D70-8A70-AB23A1028F46}" presName="node" presStyleLbl="node1" presStyleIdx="0" presStyleCnt="5" custScaleX="183323" custLinFactNeighborX="41255" custLinFactNeighborY="-76198">
        <dgm:presLayoutVars>
          <dgm:bulletEnabled val="1"/>
        </dgm:presLayoutVars>
      </dgm:prSet>
      <dgm:spPr/>
    </dgm:pt>
    <dgm:pt modelId="{9A4AB4B4-3837-4262-8E57-117BA0AF325F}" type="pres">
      <dgm:prSet presAssocID="{527C03FC-3BFE-4CBD-A698-302D3B6F74D4}" presName="sibTrans" presStyleLbl="sibTrans2D1" presStyleIdx="0" presStyleCnt="4"/>
      <dgm:spPr/>
    </dgm:pt>
    <dgm:pt modelId="{EF678D74-438B-4108-A508-C085126956A8}" type="pres">
      <dgm:prSet presAssocID="{527C03FC-3BFE-4CBD-A698-302D3B6F74D4}" presName="connectorText" presStyleLbl="sibTrans2D1" presStyleIdx="0" presStyleCnt="4"/>
      <dgm:spPr/>
    </dgm:pt>
    <dgm:pt modelId="{C3851D33-6D4F-4F59-A093-760715DF9E01}" type="pres">
      <dgm:prSet presAssocID="{065C2C6A-142F-47A6-A5FF-660021E96021}" presName="node" presStyleLbl="node1" presStyleIdx="1" presStyleCnt="5" custScaleX="174955" custLinFactX="-1047" custLinFactNeighborX="-100000" custLinFactNeighborY="87771">
        <dgm:presLayoutVars>
          <dgm:bulletEnabled val="1"/>
        </dgm:presLayoutVars>
      </dgm:prSet>
      <dgm:spPr/>
    </dgm:pt>
    <dgm:pt modelId="{F26CED33-0BF9-4B6B-9607-FB81A538B605}" type="pres">
      <dgm:prSet presAssocID="{9B76EB52-17E5-4AF7-B2C3-9CE585C3504E}" presName="sibTrans" presStyleLbl="sibTrans2D1" presStyleIdx="1" presStyleCnt="4"/>
      <dgm:spPr/>
    </dgm:pt>
    <dgm:pt modelId="{DDC4366A-D4D9-4F39-821D-3ACC4D663BF4}" type="pres">
      <dgm:prSet presAssocID="{9B76EB52-17E5-4AF7-B2C3-9CE585C3504E}" presName="connectorText" presStyleLbl="sibTrans2D1" presStyleIdx="1" presStyleCnt="4"/>
      <dgm:spPr/>
    </dgm:pt>
    <dgm:pt modelId="{5C8779E9-A574-4FB9-909A-ED4E21DF968A}" type="pres">
      <dgm:prSet presAssocID="{DA6B139F-9558-434D-B6F8-01D18B8311B3}" presName="node" presStyleLbl="node1" presStyleIdx="2" presStyleCnt="5" custScaleX="240560" custLinFactX="-27865" custLinFactNeighborX="-100000" custLinFactNeighborY="-74503">
        <dgm:presLayoutVars>
          <dgm:bulletEnabled val="1"/>
        </dgm:presLayoutVars>
      </dgm:prSet>
      <dgm:spPr/>
    </dgm:pt>
    <dgm:pt modelId="{93BA6052-EE9E-4329-90D8-D5318C54FA6C}" type="pres">
      <dgm:prSet presAssocID="{D9859FF6-46CD-467A-98BD-3B5079CD70EA}" presName="sibTrans" presStyleLbl="sibTrans2D1" presStyleIdx="2" presStyleCnt="4"/>
      <dgm:spPr/>
    </dgm:pt>
    <dgm:pt modelId="{3E313BAB-4D11-4644-B653-449E17B06201}" type="pres">
      <dgm:prSet presAssocID="{D9859FF6-46CD-467A-98BD-3B5079CD70EA}" presName="connectorText" presStyleLbl="sibTrans2D1" presStyleIdx="2" presStyleCnt="4"/>
      <dgm:spPr/>
    </dgm:pt>
    <dgm:pt modelId="{ED441356-4CA1-4F5C-B1F2-376B8B954567}" type="pres">
      <dgm:prSet presAssocID="{5F338E5D-8608-4F58-9149-5BF45E74B8A8}" presName="node" presStyleLbl="node1" presStyleIdx="3" presStyleCnt="5" custScaleX="153289" custLinFactX="-30430" custLinFactNeighborX="-100000" custLinFactNeighborY="79383">
        <dgm:presLayoutVars>
          <dgm:bulletEnabled val="1"/>
        </dgm:presLayoutVars>
      </dgm:prSet>
      <dgm:spPr/>
    </dgm:pt>
    <dgm:pt modelId="{0CA08B7B-EC1A-4419-B2C5-82CE448088A6}" type="pres">
      <dgm:prSet presAssocID="{7C8659DB-D02E-44DA-A569-5C037DB6B6D1}" presName="sibTrans" presStyleLbl="sibTrans2D1" presStyleIdx="3" presStyleCnt="4"/>
      <dgm:spPr/>
    </dgm:pt>
    <dgm:pt modelId="{D8C6A366-FCB4-4A12-9D5E-AAC572AE5652}" type="pres">
      <dgm:prSet presAssocID="{7C8659DB-D02E-44DA-A569-5C037DB6B6D1}" presName="connectorText" presStyleLbl="sibTrans2D1" presStyleIdx="3" presStyleCnt="4"/>
      <dgm:spPr/>
    </dgm:pt>
    <dgm:pt modelId="{546B44CB-F69A-4E6E-B6C0-83B2E8E69CF9}" type="pres">
      <dgm:prSet presAssocID="{0F5B90F4-5230-4C1B-BDC5-55556A398B23}" presName="node" presStyleLbl="node1" presStyleIdx="4" presStyleCnt="5" custScaleX="218965" custLinFactX="-51678" custLinFactNeighborX="-100000" custLinFactNeighborY="-73616">
        <dgm:presLayoutVars>
          <dgm:bulletEnabled val="1"/>
        </dgm:presLayoutVars>
      </dgm:prSet>
      <dgm:spPr/>
    </dgm:pt>
  </dgm:ptLst>
  <dgm:cxnLst>
    <dgm:cxn modelId="{C97B5B11-C07D-4A2B-A149-4ECEF2C67756}" srcId="{0BB2E60B-9819-4851-B28E-FA6A49E94B43}" destId="{C091C900-49EE-4D70-8A70-AB23A1028F46}" srcOrd="0" destOrd="0" parTransId="{6B798401-D060-4C38-BD19-EA9B54E67F0F}" sibTransId="{527C03FC-3BFE-4CBD-A698-302D3B6F74D4}"/>
    <dgm:cxn modelId="{C6581214-78F8-4C9E-9E39-5A6B823B7A04}" srcId="{0BB2E60B-9819-4851-B28E-FA6A49E94B43}" destId="{0F5B90F4-5230-4C1B-BDC5-55556A398B23}" srcOrd="4" destOrd="0" parTransId="{11DFFA29-7BF3-4A96-A652-CCFE92C25816}" sibTransId="{4BA50683-E02C-4F41-9D2C-93622940C963}"/>
    <dgm:cxn modelId="{80E4791C-C7CE-4698-B545-85CB54984602}" type="presOf" srcId="{0F5B90F4-5230-4C1B-BDC5-55556A398B23}" destId="{546B44CB-F69A-4E6E-B6C0-83B2E8E69CF9}" srcOrd="0" destOrd="0" presId="urn:microsoft.com/office/officeart/2005/8/layout/process1"/>
    <dgm:cxn modelId="{0A359822-98F6-4786-9002-95AB75068D12}" srcId="{0BB2E60B-9819-4851-B28E-FA6A49E94B43}" destId="{065C2C6A-142F-47A6-A5FF-660021E96021}" srcOrd="1" destOrd="0" parTransId="{E10D1E18-C609-4063-9E40-83EC13E7E4A3}" sibTransId="{9B76EB52-17E5-4AF7-B2C3-9CE585C3504E}"/>
    <dgm:cxn modelId="{BDEC9026-66AD-4706-A851-43EE8A62FC5A}" type="presOf" srcId="{C091C900-49EE-4D70-8A70-AB23A1028F46}" destId="{65823B2C-BE81-43D0-9F82-BDD2E12E049A}" srcOrd="0" destOrd="0" presId="urn:microsoft.com/office/officeart/2005/8/layout/process1"/>
    <dgm:cxn modelId="{B1E29E29-660A-4DCF-B267-B5572315FC48}" srcId="{0BB2E60B-9819-4851-B28E-FA6A49E94B43}" destId="{DA6B139F-9558-434D-B6F8-01D18B8311B3}" srcOrd="2" destOrd="0" parTransId="{D39729C0-969F-4443-8081-FA059BD25A03}" sibTransId="{D9859FF6-46CD-467A-98BD-3B5079CD70EA}"/>
    <dgm:cxn modelId="{4C294D3F-3BA0-4758-AD3F-4BDEA57B152F}" type="presOf" srcId="{9B76EB52-17E5-4AF7-B2C3-9CE585C3504E}" destId="{DDC4366A-D4D9-4F39-821D-3ACC4D663BF4}" srcOrd="1" destOrd="0" presId="urn:microsoft.com/office/officeart/2005/8/layout/process1"/>
    <dgm:cxn modelId="{3A526157-B63A-40A5-9021-BE2A54CD5721}" type="presOf" srcId="{527C03FC-3BFE-4CBD-A698-302D3B6F74D4}" destId="{EF678D74-438B-4108-A508-C085126956A8}" srcOrd="1" destOrd="0" presId="urn:microsoft.com/office/officeart/2005/8/layout/process1"/>
    <dgm:cxn modelId="{7EDB2D86-B705-4A2B-B430-0B8D2E463A64}" type="presOf" srcId="{5F338E5D-8608-4F58-9149-5BF45E74B8A8}" destId="{ED441356-4CA1-4F5C-B1F2-376B8B954567}" srcOrd="0" destOrd="0" presId="urn:microsoft.com/office/officeart/2005/8/layout/process1"/>
    <dgm:cxn modelId="{31897596-02D1-4E77-822A-A91C33CCE6F5}" type="presOf" srcId="{D9859FF6-46CD-467A-98BD-3B5079CD70EA}" destId="{3E313BAB-4D11-4644-B653-449E17B06201}" srcOrd="1" destOrd="0" presId="urn:microsoft.com/office/officeart/2005/8/layout/process1"/>
    <dgm:cxn modelId="{B89CE196-6F52-4DBF-8793-A3B3225EC184}" srcId="{0BB2E60B-9819-4851-B28E-FA6A49E94B43}" destId="{5F338E5D-8608-4F58-9149-5BF45E74B8A8}" srcOrd="3" destOrd="0" parTransId="{14629BA8-F080-4C4D-8970-0F644F213FFD}" sibTransId="{7C8659DB-D02E-44DA-A569-5C037DB6B6D1}"/>
    <dgm:cxn modelId="{6AB9579B-007E-4302-A107-8D133661C9D3}" type="presOf" srcId="{7C8659DB-D02E-44DA-A569-5C037DB6B6D1}" destId="{0CA08B7B-EC1A-4419-B2C5-82CE448088A6}" srcOrd="0" destOrd="0" presId="urn:microsoft.com/office/officeart/2005/8/layout/process1"/>
    <dgm:cxn modelId="{CEFC00A1-908A-4113-BB97-3EB6D0DAC105}" type="presOf" srcId="{9B76EB52-17E5-4AF7-B2C3-9CE585C3504E}" destId="{F26CED33-0BF9-4B6B-9607-FB81A538B605}" srcOrd="0" destOrd="0" presId="urn:microsoft.com/office/officeart/2005/8/layout/process1"/>
    <dgm:cxn modelId="{6C3902A1-0B6F-49BE-823B-DD507F0EC457}" type="presOf" srcId="{DA6B139F-9558-434D-B6F8-01D18B8311B3}" destId="{5C8779E9-A574-4FB9-909A-ED4E21DF968A}" srcOrd="0" destOrd="0" presId="urn:microsoft.com/office/officeart/2005/8/layout/process1"/>
    <dgm:cxn modelId="{19F69DAE-2ED0-410A-B6B7-DAD552D90098}" type="presOf" srcId="{527C03FC-3BFE-4CBD-A698-302D3B6F74D4}" destId="{9A4AB4B4-3837-4262-8E57-117BA0AF325F}" srcOrd="0" destOrd="0" presId="urn:microsoft.com/office/officeart/2005/8/layout/process1"/>
    <dgm:cxn modelId="{C4E357B5-F546-4FE1-8AA8-343DC332436C}" type="presOf" srcId="{7C8659DB-D02E-44DA-A569-5C037DB6B6D1}" destId="{D8C6A366-FCB4-4A12-9D5E-AAC572AE5652}" srcOrd="1" destOrd="0" presId="urn:microsoft.com/office/officeart/2005/8/layout/process1"/>
    <dgm:cxn modelId="{2F3AB2DC-452E-448C-B1B5-16AC309DB86C}" type="presOf" srcId="{065C2C6A-142F-47A6-A5FF-660021E96021}" destId="{C3851D33-6D4F-4F59-A093-760715DF9E01}" srcOrd="0" destOrd="0" presId="urn:microsoft.com/office/officeart/2005/8/layout/process1"/>
    <dgm:cxn modelId="{B0E9AFE7-1FC3-49DC-9297-DD3C7631296B}" type="presOf" srcId="{D9859FF6-46CD-467A-98BD-3B5079CD70EA}" destId="{93BA6052-EE9E-4329-90D8-D5318C54FA6C}" srcOrd="0" destOrd="0" presId="urn:microsoft.com/office/officeart/2005/8/layout/process1"/>
    <dgm:cxn modelId="{D43C06F3-E59E-4689-A648-90A84B155EA5}" type="presOf" srcId="{0BB2E60B-9819-4851-B28E-FA6A49E94B43}" destId="{2B5DDF11-1C8F-4BBE-8763-C25E8E138418}" srcOrd="0" destOrd="0" presId="urn:microsoft.com/office/officeart/2005/8/layout/process1"/>
    <dgm:cxn modelId="{8F661AD9-7563-40DD-AD2A-885F6E350763}" type="presParOf" srcId="{2B5DDF11-1C8F-4BBE-8763-C25E8E138418}" destId="{65823B2C-BE81-43D0-9F82-BDD2E12E049A}" srcOrd="0" destOrd="0" presId="urn:microsoft.com/office/officeart/2005/8/layout/process1"/>
    <dgm:cxn modelId="{1C0F8FDB-3B45-4BA1-AC58-CD36DC5CC138}" type="presParOf" srcId="{2B5DDF11-1C8F-4BBE-8763-C25E8E138418}" destId="{9A4AB4B4-3837-4262-8E57-117BA0AF325F}" srcOrd="1" destOrd="0" presId="urn:microsoft.com/office/officeart/2005/8/layout/process1"/>
    <dgm:cxn modelId="{E34F404C-E5FE-4A09-9FDA-00C45935021D}" type="presParOf" srcId="{9A4AB4B4-3837-4262-8E57-117BA0AF325F}" destId="{EF678D74-438B-4108-A508-C085126956A8}" srcOrd="0" destOrd="0" presId="urn:microsoft.com/office/officeart/2005/8/layout/process1"/>
    <dgm:cxn modelId="{725711E3-F185-4B47-B4E4-09F3A6389998}" type="presParOf" srcId="{2B5DDF11-1C8F-4BBE-8763-C25E8E138418}" destId="{C3851D33-6D4F-4F59-A093-760715DF9E01}" srcOrd="2" destOrd="0" presId="urn:microsoft.com/office/officeart/2005/8/layout/process1"/>
    <dgm:cxn modelId="{5C642E19-2AB2-4C03-B3CE-241690545C26}" type="presParOf" srcId="{2B5DDF11-1C8F-4BBE-8763-C25E8E138418}" destId="{F26CED33-0BF9-4B6B-9607-FB81A538B605}" srcOrd="3" destOrd="0" presId="urn:microsoft.com/office/officeart/2005/8/layout/process1"/>
    <dgm:cxn modelId="{E86DB2C9-2C08-4B66-A0E1-1CE3D937099A}" type="presParOf" srcId="{F26CED33-0BF9-4B6B-9607-FB81A538B605}" destId="{DDC4366A-D4D9-4F39-821D-3ACC4D663BF4}" srcOrd="0" destOrd="0" presId="urn:microsoft.com/office/officeart/2005/8/layout/process1"/>
    <dgm:cxn modelId="{C0258E4A-B270-48AA-A73C-653C037212B4}" type="presParOf" srcId="{2B5DDF11-1C8F-4BBE-8763-C25E8E138418}" destId="{5C8779E9-A574-4FB9-909A-ED4E21DF968A}" srcOrd="4" destOrd="0" presId="urn:microsoft.com/office/officeart/2005/8/layout/process1"/>
    <dgm:cxn modelId="{DEE36FDD-6628-4406-BA34-88AC55546EBE}" type="presParOf" srcId="{2B5DDF11-1C8F-4BBE-8763-C25E8E138418}" destId="{93BA6052-EE9E-4329-90D8-D5318C54FA6C}" srcOrd="5" destOrd="0" presId="urn:microsoft.com/office/officeart/2005/8/layout/process1"/>
    <dgm:cxn modelId="{D0B49695-C8F4-410A-8D75-24B7E7B0DD22}" type="presParOf" srcId="{93BA6052-EE9E-4329-90D8-D5318C54FA6C}" destId="{3E313BAB-4D11-4644-B653-449E17B06201}" srcOrd="0" destOrd="0" presId="urn:microsoft.com/office/officeart/2005/8/layout/process1"/>
    <dgm:cxn modelId="{D4818CA5-83C3-4EF1-833D-48870361C59D}" type="presParOf" srcId="{2B5DDF11-1C8F-4BBE-8763-C25E8E138418}" destId="{ED441356-4CA1-4F5C-B1F2-376B8B954567}" srcOrd="6" destOrd="0" presId="urn:microsoft.com/office/officeart/2005/8/layout/process1"/>
    <dgm:cxn modelId="{C210443D-02BF-4D56-86BA-A7A0FCDCD049}" type="presParOf" srcId="{2B5DDF11-1C8F-4BBE-8763-C25E8E138418}" destId="{0CA08B7B-EC1A-4419-B2C5-82CE448088A6}" srcOrd="7" destOrd="0" presId="urn:microsoft.com/office/officeart/2005/8/layout/process1"/>
    <dgm:cxn modelId="{A4EEEA40-99D7-4BE0-B38B-B55FB70F5231}" type="presParOf" srcId="{0CA08B7B-EC1A-4419-B2C5-82CE448088A6}" destId="{D8C6A366-FCB4-4A12-9D5E-AAC572AE5652}" srcOrd="0" destOrd="0" presId="urn:microsoft.com/office/officeart/2005/8/layout/process1"/>
    <dgm:cxn modelId="{643E68A8-973B-4362-875F-90D041AB87C7}" type="presParOf" srcId="{2B5DDF11-1C8F-4BBE-8763-C25E8E138418}" destId="{546B44CB-F69A-4E6E-B6C0-83B2E8E69CF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E52E7-7321-4D8E-A6EE-AA6DDE49014D}"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es-EC"/>
        </a:p>
      </dgm:t>
    </dgm:pt>
    <dgm:pt modelId="{D65B4A70-19AB-487F-B478-467357FCD6E8}">
      <dgm:prSet phldrT="[Text]" custT="1"/>
      <dgm:spPr/>
      <dgm:t>
        <a:bodyPr/>
        <a:lstStyle/>
        <a:p>
          <a:r>
            <a:rPr lang="es-EC" sz="2000" dirty="0"/>
            <a:t>Actualización de información en tiempo real</a:t>
          </a:r>
        </a:p>
      </dgm:t>
    </dgm:pt>
    <dgm:pt modelId="{852F4271-5544-42E8-BCE1-80F7CB21E959}" type="parTrans" cxnId="{94FE3D11-82A6-4F0F-AFE4-EA4146F026FE}">
      <dgm:prSet/>
      <dgm:spPr/>
      <dgm:t>
        <a:bodyPr/>
        <a:lstStyle/>
        <a:p>
          <a:endParaRPr lang="es-EC" sz="2000"/>
        </a:p>
      </dgm:t>
    </dgm:pt>
    <dgm:pt modelId="{DCE9F468-E621-43FB-BC48-314D4EA630CA}" type="sibTrans" cxnId="{94FE3D11-82A6-4F0F-AFE4-EA4146F026FE}">
      <dgm:prSet/>
      <dgm:spPr/>
      <dgm:t>
        <a:bodyPr/>
        <a:lstStyle/>
        <a:p>
          <a:endParaRPr lang="es-EC" sz="2000"/>
        </a:p>
      </dgm:t>
    </dgm:pt>
    <dgm:pt modelId="{A0394D36-42FA-4AAF-A5F8-71817C3A2BF0}">
      <dgm:prSet phldrT="[Text]" custT="1"/>
      <dgm:spPr/>
      <dgm:t>
        <a:bodyPr/>
        <a:lstStyle/>
        <a:p>
          <a:pPr>
            <a:buFont typeface="+mj-lt"/>
            <a:buAutoNum type="arabicPeriod"/>
          </a:pPr>
          <a:r>
            <a:rPr lang="es-ES" sz="2000" dirty="0"/>
            <a:t>Son accesibles, sencillas y poco costosas.</a:t>
          </a:r>
          <a:endParaRPr lang="es-EC" sz="2000" dirty="0"/>
        </a:p>
      </dgm:t>
    </dgm:pt>
    <dgm:pt modelId="{DCD6DD2B-8F57-48DC-AD37-A61AC5FEE3DB}" type="parTrans" cxnId="{8E0403DF-3B95-41DD-8886-8258D3750A2A}">
      <dgm:prSet/>
      <dgm:spPr/>
      <dgm:t>
        <a:bodyPr/>
        <a:lstStyle/>
        <a:p>
          <a:endParaRPr lang="es-EC" sz="2000"/>
        </a:p>
      </dgm:t>
    </dgm:pt>
    <dgm:pt modelId="{0D35F544-975F-41AC-86C5-0FCB39855A8F}" type="sibTrans" cxnId="{8E0403DF-3B95-41DD-8886-8258D3750A2A}">
      <dgm:prSet/>
      <dgm:spPr/>
      <dgm:t>
        <a:bodyPr/>
        <a:lstStyle/>
        <a:p>
          <a:endParaRPr lang="es-EC" sz="2000"/>
        </a:p>
      </dgm:t>
    </dgm:pt>
    <dgm:pt modelId="{5FFA8907-2DBE-4145-ADCB-19340DE83D5B}">
      <dgm:prSet phldrT="[Text]" custT="1"/>
      <dgm:spPr/>
      <dgm:t>
        <a:bodyPr/>
        <a:lstStyle/>
        <a:p>
          <a:pPr>
            <a:buFont typeface="+mj-lt"/>
            <a:buAutoNum type="arabicPeriod"/>
          </a:pPr>
          <a:r>
            <a:rPr lang="es-ES" sz="2000" dirty="0"/>
            <a:t>Permite una cooperación entre usuarios. </a:t>
          </a:r>
          <a:endParaRPr lang="es-EC" sz="2000" dirty="0"/>
        </a:p>
      </dgm:t>
    </dgm:pt>
    <dgm:pt modelId="{20C63190-3B31-4C09-9945-9BEE91470993}" type="parTrans" cxnId="{7FA0DE35-7E01-4612-B49F-2A739DE23359}">
      <dgm:prSet/>
      <dgm:spPr/>
      <dgm:t>
        <a:bodyPr/>
        <a:lstStyle/>
        <a:p>
          <a:endParaRPr lang="es-EC" sz="2000"/>
        </a:p>
      </dgm:t>
    </dgm:pt>
    <dgm:pt modelId="{E407AA95-FB1A-4778-9D39-64501FCF7217}" type="sibTrans" cxnId="{7FA0DE35-7E01-4612-B49F-2A739DE23359}">
      <dgm:prSet/>
      <dgm:spPr/>
      <dgm:t>
        <a:bodyPr/>
        <a:lstStyle/>
        <a:p>
          <a:endParaRPr lang="es-EC" sz="2000"/>
        </a:p>
      </dgm:t>
    </dgm:pt>
    <dgm:pt modelId="{C63FC421-AB94-48FF-8864-4B12EAE9BD7F}" type="pres">
      <dgm:prSet presAssocID="{9B1E52E7-7321-4D8E-A6EE-AA6DDE49014D}" presName="Name0" presStyleCnt="0">
        <dgm:presLayoutVars>
          <dgm:dir/>
          <dgm:resizeHandles/>
        </dgm:presLayoutVars>
      </dgm:prSet>
      <dgm:spPr/>
    </dgm:pt>
    <dgm:pt modelId="{44CC6905-6892-4D63-92FC-AD08E19488A7}" type="pres">
      <dgm:prSet presAssocID="{D65B4A70-19AB-487F-B478-467357FCD6E8}" presName="compNode" presStyleCnt="0"/>
      <dgm:spPr/>
    </dgm:pt>
    <dgm:pt modelId="{25F4BF88-5840-443B-81CB-84A0EFF252FF}" type="pres">
      <dgm:prSet presAssocID="{D65B4A70-19AB-487F-B478-467357FCD6E8}" presName="dummyConnPt" presStyleCnt="0"/>
      <dgm:spPr/>
    </dgm:pt>
    <dgm:pt modelId="{A451D884-F55C-4793-BCED-9D3059FCAE3B}" type="pres">
      <dgm:prSet presAssocID="{D65B4A70-19AB-487F-B478-467357FCD6E8}" presName="node" presStyleLbl="node1" presStyleIdx="0" presStyleCnt="3" custLinFactNeighborX="-485" custLinFactNeighborY="-54989">
        <dgm:presLayoutVars>
          <dgm:bulletEnabled val="1"/>
        </dgm:presLayoutVars>
      </dgm:prSet>
      <dgm:spPr/>
    </dgm:pt>
    <dgm:pt modelId="{5455878D-5B47-41B9-97ED-BDA301DBD54F}" type="pres">
      <dgm:prSet presAssocID="{DCE9F468-E621-43FB-BC48-314D4EA630CA}" presName="sibTrans" presStyleLbl="bgSibTrans2D1" presStyleIdx="0" presStyleCnt="2"/>
      <dgm:spPr/>
    </dgm:pt>
    <dgm:pt modelId="{CB90A434-2A7F-4ED8-835A-64412EA58808}" type="pres">
      <dgm:prSet presAssocID="{A0394D36-42FA-4AAF-A5F8-71817C3A2BF0}" presName="compNode" presStyleCnt="0"/>
      <dgm:spPr/>
    </dgm:pt>
    <dgm:pt modelId="{C6EAE655-B52D-443D-A85F-147555E0DF91}" type="pres">
      <dgm:prSet presAssocID="{A0394D36-42FA-4AAF-A5F8-71817C3A2BF0}" presName="dummyConnPt" presStyleCnt="0"/>
      <dgm:spPr/>
    </dgm:pt>
    <dgm:pt modelId="{7019D3D3-AF02-4CD9-82B3-A6B6EDC5728D}" type="pres">
      <dgm:prSet presAssocID="{A0394D36-42FA-4AAF-A5F8-71817C3A2BF0}" presName="node" presStyleLbl="node1" presStyleIdx="1" presStyleCnt="3" custLinFactNeighborX="1037" custLinFactNeighborY="-56570">
        <dgm:presLayoutVars>
          <dgm:bulletEnabled val="1"/>
        </dgm:presLayoutVars>
      </dgm:prSet>
      <dgm:spPr/>
    </dgm:pt>
    <dgm:pt modelId="{0AD3565E-84C1-4153-B755-9E03BDCD4566}" type="pres">
      <dgm:prSet presAssocID="{0D35F544-975F-41AC-86C5-0FCB39855A8F}" presName="sibTrans" presStyleLbl="bgSibTrans2D1" presStyleIdx="1" presStyleCnt="2"/>
      <dgm:spPr/>
    </dgm:pt>
    <dgm:pt modelId="{C957BD76-ACFA-414B-BDBB-2DC0B647A7B3}" type="pres">
      <dgm:prSet presAssocID="{5FFA8907-2DBE-4145-ADCB-19340DE83D5B}" presName="compNode" presStyleCnt="0"/>
      <dgm:spPr/>
    </dgm:pt>
    <dgm:pt modelId="{8FBC9B13-D35F-4E50-B30B-6D25FAFCD820}" type="pres">
      <dgm:prSet presAssocID="{5FFA8907-2DBE-4145-ADCB-19340DE83D5B}" presName="dummyConnPt" presStyleCnt="0"/>
      <dgm:spPr/>
    </dgm:pt>
    <dgm:pt modelId="{569F816B-B726-4BBF-808D-067EE17AEA7C}" type="pres">
      <dgm:prSet presAssocID="{5FFA8907-2DBE-4145-ADCB-19340DE83D5B}" presName="node" presStyleLbl="node1" presStyleIdx="2" presStyleCnt="3" custLinFactX="-33129" custLinFactNeighborX="-100000" custLinFactNeighborY="63303">
        <dgm:presLayoutVars>
          <dgm:bulletEnabled val="1"/>
        </dgm:presLayoutVars>
      </dgm:prSet>
      <dgm:spPr/>
    </dgm:pt>
  </dgm:ptLst>
  <dgm:cxnLst>
    <dgm:cxn modelId="{94FE3D11-82A6-4F0F-AFE4-EA4146F026FE}" srcId="{9B1E52E7-7321-4D8E-A6EE-AA6DDE49014D}" destId="{D65B4A70-19AB-487F-B478-467357FCD6E8}" srcOrd="0" destOrd="0" parTransId="{852F4271-5544-42E8-BCE1-80F7CB21E959}" sibTransId="{DCE9F468-E621-43FB-BC48-314D4EA630CA}"/>
    <dgm:cxn modelId="{7FA0DE35-7E01-4612-B49F-2A739DE23359}" srcId="{9B1E52E7-7321-4D8E-A6EE-AA6DDE49014D}" destId="{5FFA8907-2DBE-4145-ADCB-19340DE83D5B}" srcOrd="2" destOrd="0" parTransId="{20C63190-3B31-4C09-9945-9BEE91470993}" sibTransId="{E407AA95-FB1A-4778-9D39-64501FCF7217}"/>
    <dgm:cxn modelId="{4AC3A168-60A0-4F3B-AEC9-34C770D1FECA}" type="presOf" srcId="{9B1E52E7-7321-4D8E-A6EE-AA6DDE49014D}" destId="{C63FC421-AB94-48FF-8864-4B12EAE9BD7F}" srcOrd="0" destOrd="0" presId="urn:microsoft.com/office/officeart/2005/8/layout/bProcess4"/>
    <dgm:cxn modelId="{8B59B375-0632-459C-9098-55F294A5B678}" type="presOf" srcId="{D65B4A70-19AB-487F-B478-467357FCD6E8}" destId="{A451D884-F55C-4793-BCED-9D3059FCAE3B}" srcOrd="0" destOrd="0" presId="urn:microsoft.com/office/officeart/2005/8/layout/bProcess4"/>
    <dgm:cxn modelId="{431634A1-B7F7-4671-A01C-E3D2387BC440}" type="presOf" srcId="{0D35F544-975F-41AC-86C5-0FCB39855A8F}" destId="{0AD3565E-84C1-4153-B755-9E03BDCD4566}" srcOrd="0" destOrd="0" presId="urn:microsoft.com/office/officeart/2005/8/layout/bProcess4"/>
    <dgm:cxn modelId="{8475CCDA-71F2-4ABB-8D4E-6E9FE060764A}" type="presOf" srcId="{A0394D36-42FA-4AAF-A5F8-71817C3A2BF0}" destId="{7019D3D3-AF02-4CD9-82B3-A6B6EDC5728D}" srcOrd="0" destOrd="0" presId="urn:microsoft.com/office/officeart/2005/8/layout/bProcess4"/>
    <dgm:cxn modelId="{8E0403DF-3B95-41DD-8886-8258D3750A2A}" srcId="{9B1E52E7-7321-4D8E-A6EE-AA6DDE49014D}" destId="{A0394D36-42FA-4AAF-A5F8-71817C3A2BF0}" srcOrd="1" destOrd="0" parTransId="{DCD6DD2B-8F57-48DC-AD37-A61AC5FEE3DB}" sibTransId="{0D35F544-975F-41AC-86C5-0FCB39855A8F}"/>
    <dgm:cxn modelId="{1F4E7CE1-5355-4128-B33C-E352B60F4C4D}" type="presOf" srcId="{5FFA8907-2DBE-4145-ADCB-19340DE83D5B}" destId="{569F816B-B726-4BBF-808D-067EE17AEA7C}" srcOrd="0" destOrd="0" presId="urn:microsoft.com/office/officeart/2005/8/layout/bProcess4"/>
    <dgm:cxn modelId="{0862CAF6-8E11-47DA-B13E-86C13B42A564}" type="presOf" srcId="{DCE9F468-E621-43FB-BC48-314D4EA630CA}" destId="{5455878D-5B47-41B9-97ED-BDA301DBD54F}" srcOrd="0" destOrd="0" presId="urn:microsoft.com/office/officeart/2005/8/layout/bProcess4"/>
    <dgm:cxn modelId="{0E4C4ED7-221A-4A8B-AEE8-F3657A375E4D}" type="presParOf" srcId="{C63FC421-AB94-48FF-8864-4B12EAE9BD7F}" destId="{44CC6905-6892-4D63-92FC-AD08E19488A7}" srcOrd="0" destOrd="0" presId="urn:microsoft.com/office/officeart/2005/8/layout/bProcess4"/>
    <dgm:cxn modelId="{B5C5BC64-5098-49FC-A9A4-E93380205EBC}" type="presParOf" srcId="{44CC6905-6892-4D63-92FC-AD08E19488A7}" destId="{25F4BF88-5840-443B-81CB-84A0EFF252FF}" srcOrd="0" destOrd="0" presId="urn:microsoft.com/office/officeart/2005/8/layout/bProcess4"/>
    <dgm:cxn modelId="{91CDBA8F-902C-4585-A87B-8373DDFA317C}" type="presParOf" srcId="{44CC6905-6892-4D63-92FC-AD08E19488A7}" destId="{A451D884-F55C-4793-BCED-9D3059FCAE3B}" srcOrd="1" destOrd="0" presId="urn:microsoft.com/office/officeart/2005/8/layout/bProcess4"/>
    <dgm:cxn modelId="{F96F1056-D329-4771-9C4D-97718F7F3E84}" type="presParOf" srcId="{C63FC421-AB94-48FF-8864-4B12EAE9BD7F}" destId="{5455878D-5B47-41B9-97ED-BDA301DBD54F}" srcOrd="1" destOrd="0" presId="urn:microsoft.com/office/officeart/2005/8/layout/bProcess4"/>
    <dgm:cxn modelId="{FA516ECC-7F64-4917-BB02-E46AF1888EEE}" type="presParOf" srcId="{C63FC421-AB94-48FF-8864-4B12EAE9BD7F}" destId="{CB90A434-2A7F-4ED8-835A-64412EA58808}" srcOrd="2" destOrd="0" presId="urn:microsoft.com/office/officeart/2005/8/layout/bProcess4"/>
    <dgm:cxn modelId="{1263939E-FC94-4AD3-AB02-7A67F26079BF}" type="presParOf" srcId="{CB90A434-2A7F-4ED8-835A-64412EA58808}" destId="{C6EAE655-B52D-443D-A85F-147555E0DF91}" srcOrd="0" destOrd="0" presId="urn:microsoft.com/office/officeart/2005/8/layout/bProcess4"/>
    <dgm:cxn modelId="{18C5D3BD-DB9C-4D41-A9BF-CB6C73BE5028}" type="presParOf" srcId="{CB90A434-2A7F-4ED8-835A-64412EA58808}" destId="{7019D3D3-AF02-4CD9-82B3-A6B6EDC5728D}" srcOrd="1" destOrd="0" presId="urn:microsoft.com/office/officeart/2005/8/layout/bProcess4"/>
    <dgm:cxn modelId="{A02F99FE-CBB5-442F-B04F-BFFE3B407BB5}" type="presParOf" srcId="{C63FC421-AB94-48FF-8864-4B12EAE9BD7F}" destId="{0AD3565E-84C1-4153-B755-9E03BDCD4566}" srcOrd="3" destOrd="0" presId="urn:microsoft.com/office/officeart/2005/8/layout/bProcess4"/>
    <dgm:cxn modelId="{B4BA3364-AD66-4439-BF13-4D9C233BC349}" type="presParOf" srcId="{C63FC421-AB94-48FF-8864-4B12EAE9BD7F}" destId="{C957BD76-ACFA-414B-BDBB-2DC0B647A7B3}" srcOrd="4" destOrd="0" presId="urn:microsoft.com/office/officeart/2005/8/layout/bProcess4"/>
    <dgm:cxn modelId="{161E98A1-B862-455C-8BA3-70D7C7CD5C36}" type="presParOf" srcId="{C957BD76-ACFA-414B-BDBB-2DC0B647A7B3}" destId="{8FBC9B13-D35F-4E50-B30B-6D25FAFCD820}" srcOrd="0" destOrd="0" presId="urn:microsoft.com/office/officeart/2005/8/layout/bProcess4"/>
    <dgm:cxn modelId="{BC90697E-0F7D-419F-BEC4-EBFE34EF1C41}" type="presParOf" srcId="{C957BD76-ACFA-414B-BDBB-2DC0B647A7B3}" destId="{569F816B-B726-4BBF-808D-067EE17AEA7C}" srcOrd="1" destOrd="0" presId="urn:microsoft.com/office/officeart/2005/8/layout/b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E52E7-7321-4D8E-A6EE-AA6DDE49014D}"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es-EC"/>
        </a:p>
      </dgm:t>
    </dgm:pt>
    <dgm:pt modelId="{D65B4A70-19AB-487F-B478-467357FCD6E8}">
      <dgm:prSet phldrT="[Text]" custT="1"/>
      <dgm:spPr/>
      <dgm:t>
        <a:bodyPr/>
        <a:lstStyle/>
        <a:p>
          <a:r>
            <a:rPr lang="es-ES" sz="2000" dirty="0"/>
            <a:t>Depende del uso del internet para su funcionamiento.</a:t>
          </a:r>
          <a:endParaRPr lang="es-EC" sz="2000" dirty="0"/>
        </a:p>
      </dgm:t>
    </dgm:pt>
    <dgm:pt modelId="{852F4271-5544-42E8-BCE1-80F7CB21E959}" type="parTrans" cxnId="{94FE3D11-82A6-4F0F-AFE4-EA4146F026FE}">
      <dgm:prSet/>
      <dgm:spPr/>
      <dgm:t>
        <a:bodyPr/>
        <a:lstStyle/>
        <a:p>
          <a:endParaRPr lang="es-EC" sz="2000"/>
        </a:p>
      </dgm:t>
    </dgm:pt>
    <dgm:pt modelId="{DCE9F468-E621-43FB-BC48-314D4EA630CA}" type="sibTrans" cxnId="{94FE3D11-82A6-4F0F-AFE4-EA4146F026FE}">
      <dgm:prSet/>
      <dgm:spPr/>
      <dgm:t>
        <a:bodyPr/>
        <a:lstStyle/>
        <a:p>
          <a:endParaRPr lang="es-EC" sz="2000"/>
        </a:p>
      </dgm:t>
    </dgm:pt>
    <dgm:pt modelId="{D0257A84-CE3A-4E7E-9C65-CA8169E94F4C}">
      <dgm:prSet phldrT="[Text]" custT="1"/>
      <dgm:spPr/>
      <dgm:t>
        <a:bodyPr/>
        <a:lstStyle/>
        <a:p>
          <a:pPr>
            <a:buFont typeface="+mj-lt"/>
            <a:buAutoNum type="arabicPeriod"/>
          </a:pPr>
          <a:r>
            <a:rPr lang="es-ES" sz="2000" dirty="0"/>
            <a:t>Mal uso de la información por terceros</a:t>
          </a:r>
          <a:endParaRPr lang="es-EC" sz="2000" dirty="0"/>
        </a:p>
      </dgm:t>
    </dgm:pt>
    <dgm:pt modelId="{B0B3E29C-3468-4C3A-A23D-7A54EEE1D484}" type="parTrans" cxnId="{4396F6D4-ED20-416D-978A-2F4E26D85071}">
      <dgm:prSet/>
      <dgm:spPr/>
      <dgm:t>
        <a:bodyPr/>
        <a:lstStyle/>
        <a:p>
          <a:endParaRPr lang="es-EC" sz="2000"/>
        </a:p>
      </dgm:t>
    </dgm:pt>
    <dgm:pt modelId="{FDE4BADD-30CA-41F3-9350-921B3EBEF1C2}" type="sibTrans" cxnId="{4396F6D4-ED20-416D-978A-2F4E26D85071}">
      <dgm:prSet/>
      <dgm:spPr/>
      <dgm:t>
        <a:bodyPr/>
        <a:lstStyle/>
        <a:p>
          <a:endParaRPr lang="es-EC" sz="2000"/>
        </a:p>
      </dgm:t>
    </dgm:pt>
    <dgm:pt modelId="{C63FC421-AB94-48FF-8864-4B12EAE9BD7F}" type="pres">
      <dgm:prSet presAssocID="{9B1E52E7-7321-4D8E-A6EE-AA6DDE49014D}" presName="Name0" presStyleCnt="0">
        <dgm:presLayoutVars>
          <dgm:dir/>
          <dgm:resizeHandles/>
        </dgm:presLayoutVars>
      </dgm:prSet>
      <dgm:spPr/>
    </dgm:pt>
    <dgm:pt modelId="{44CC6905-6892-4D63-92FC-AD08E19488A7}" type="pres">
      <dgm:prSet presAssocID="{D65B4A70-19AB-487F-B478-467357FCD6E8}" presName="compNode" presStyleCnt="0"/>
      <dgm:spPr/>
    </dgm:pt>
    <dgm:pt modelId="{25F4BF88-5840-443B-81CB-84A0EFF252FF}" type="pres">
      <dgm:prSet presAssocID="{D65B4A70-19AB-487F-B478-467357FCD6E8}" presName="dummyConnPt" presStyleCnt="0"/>
      <dgm:spPr/>
    </dgm:pt>
    <dgm:pt modelId="{A451D884-F55C-4793-BCED-9D3059FCAE3B}" type="pres">
      <dgm:prSet presAssocID="{D65B4A70-19AB-487F-B478-467357FCD6E8}" presName="node" presStyleLbl="node1" presStyleIdx="0" presStyleCnt="2" custLinFactNeighborX="-2370" custLinFactNeighborY="-3278">
        <dgm:presLayoutVars>
          <dgm:bulletEnabled val="1"/>
        </dgm:presLayoutVars>
      </dgm:prSet>
      <dgm:spPr/>
    </dgm:pt>
    <dgm:pt modelId="{5455878D-5B47-41B9-97ED-BDA301DBD54F}" type="pres">
      <dgm:prSet presAssocID="{DCE9F468-E621-43FB-BC48-314D4EA630CA}" presName="sibTrans" presStyleLbl="bgSibTrans2D1" presStyleIdx="0" presStyleCnt="1"/>
      <dgm:spPr/>
    </dgm:pt>
    <dgm:pt modelId="{A7B4925D-8145-4DC5-A494-70478E894AC0}" type="pres">
      <dgm:prSet presAssocID="{D0257A84-CE3A-4E7E-9C65-CA8169E94F4C}" presName="compNode" presStyleCnt="0"/>
      <dgm:spPr/>
    </dgm:pt>
    <dgm:pt modelId="{91A9CDEC-830A-49E5-AE33-18CDF7A00580}" type="pres">
      <dgm:prSet presAssocID="{D0257A84-CE3A-4E7E-9C65-CA8169E94F4C}" presName="dummyConnPt" presStyleCnt="0"/>
      <dgm:spPr/>
    </dgm:pt>
    <dgm:pt modelId="{EA4A9463-1CF6-4D22-8087-967874510CB3}" type="pres">
      <dgm:prSet presAssocID="{D0257A84-CE3A-4E7E-9C65-CA8169E94F4C}" presName="node" presStyleLbl="node1" presStyleIdx="1" presStyleCnt="2">
        <dgm:presLayoutVars>
          <dgm:bulletEnabled val="1"/>
        </dgm:presLayoutVars>
      </dgm:prSet>
      <dgm:spPr/>
    </dgm:pt>
  </dgm:ptLst>
  <dgm:cxnLst>
    <dgm:cxn modelId="{94FE3D11-82A6-4F0F-AFE4-EA4146F026FE}" srcId="{9B1E52E7-7321-4D8E-A6EE-AA6DDE49014D}" destId="{D65B4A70-19AB-487F-B478-467357FCD6E8}" srcOrd="0" destOrd="0" parTransId="{852F4271-5544-42E8-BCE1-80F7CB21E959}" sibTransId="{DCE9F468-E621-43FB-BC48-314D4EA630CA}"/>
    <dgm:cxn modelId="{4AC3A168-60A0-4F3B-AEC9-34C770D1FECA}" type="presOf" srcId="{9B1E52E7-7321-4D8E-A6EE-AA6DDE49014D}" destId="{C63FC421-AB94-48FF-8864-4B12EAE9BD7F}" srcOrd="0" destOrd="0" presId="urn:microsoft.com/office/officeart/2005/8/layout/bProcess4"/>
    <dgm:cxn modelId="{38688551-3979-4262-9CE5-2F607A760591}" type="presOf" srcId="{D0257A84-CE3A-4E7E-9C65-CA8169E94F4C}" destId="{EA4A9463-1CF6-4D22-8087-967874510CB3}" srcOrd="0" destOrd="0" presId="urn:microsoft.com/office/officeart/2005/8/layout/bProcess4"/>
    <dgm:cxn modelId="{8B59B375-0632-459C-9098-55F294A5B678}" type="presOf" srcId="{D65B4A70-19AB-487F-B478-467357FCD6E8}" destId="{A451D884-F55C-4793-BCED-9D3059FCAE3B}" srcOrd="0" destOrd="0" presId="urn:microsoft.com/office/officeart/2005/8/layout/bProcess4"/>
    <dgm:cxn modelId="{4396F6D4-ED20-416D-978A-2F4E26D85071}" srcId="{9B1E52E7-7321-4D8E-A6EE-AA6DDE49014D}" destId="{D0257A84-CE3A-4E7E-9C65-CA8169E94F4C}" srcOrd="1" destOrd="0" parTransId="{B0B3E29C-3468-4C3A-A23D-7A54EEE1D484}" sibTransId="{FDE4BADD-30CA-41F3-9350-921B3EBEF1C2}"/>
    <dgm:cxn modelId="{0862CAF6-8E11-47DA-B13E-86C13B42A564}" type="presOf" srcId="{DCE9F468-E621-43FB-BC48-314D4EA630CA}" destId="{5455878D-5B47-41B9-97ED-BDA301DBD54F}" srcOrd="0" destOrd="0" presId="urn:microsoft.com/office/officeart/2005/8/layout/bProcess4"/>
    <dgm:cxn modelId="{0E4C4ED7-221A-4A8B-AEE8-F3657A375E4D}" type="presParOf" srcId="{C63FC421-AB94-48FF-8864-4B12EAE9BD7F}" destId="{44CC6905-6892-4D63-92FC-AD08E19488A7}" srcOrd="0" destOrd="0" presId="urn:microsoft.com/office/officeart/2005/8/layout/bProcess4"/>
    <dgm:cxn modelId="{B5C5BC64-5098-49FC-A9A4-E93380205EBC}" type="presParOf" srcId="{44CC6905-6892-4D63-92FC-AD08E19488A7}" destId="{25F4BF88-5840-443B-81CB-84A0EFF252FF}" srcOrd="0" destOrd="0" presId="urn:microsoft.com/office/officeart/2005/8/layout/bProcess4"/>
    <dgm:cxn modelId="{91CDBA8F-902C-4585-A87B-8373DDFA317C}" type="presParOf" srcId="{44CC6905-6892-4D63-92FC-AD08E19488A7}" destId="{A451D884-F55C-4793-BCED-9D3059FCAE3B}" srcOrd="1" destOrd="0" presId="urn:microsoft.com/office/officeart/2005/8/layout/bProcess4"/>
    <dgm:cxn modelId="{F96F1056-D329-4771-9C4D-97718F7F3E84}" type="presParOf" srcId="{C63FC421-AB94-48FF-8864-4B12EAE9BD7F}" destId="{5455878D-5B47-41B9-97ED-BDA301DBD54F}" srcOrd="1" destOrd="0" presId="urn:microsoft.com/office/officeart/2005/8/layout/bProcess4"/>
    <dgm:cxn modelId="{AD01F72A-2DFF-4E69-BA7B-EDD68D56F767}" type="presParOf" srcId="{C63FC421-AB94-48FF-8864-4B12EAE9BD7F}" destId="{A7B4925D-8145-4DC5-A494-70478E894AC0}" srcOrd="2" destOrd="0" presId="urn:microsoft.com/office/officeart/2005/8/layout/bProcess4"/>
    <dgm:cxn modelId="{1868C489-3326-44FB-8ECA-8FE662E60301}" type="presParOf" srcId="{A7B4925D-8145-4DC5-A494-70478E894AC0}" destId="{91A9CDEC-830A-49E5-AE33-18CDF7A00580}" srcOrd="0" destOrd="0" presId="urn:microsoft.com/office/officeart/2005/8/layout/bProcess4"/>
    <dgm:cxn modelId="{BA8D56E3-2CB9-45CE-9E71-6FDFE968378E}" type="presParOf" srcId="{A7B4925D-8145-4DC5-A494-70478E894AC0}" destId="{EA4A9463-1CF6-4D22-8087-967874510CB3}" srcOrd="1" destOrd="0" presId="urn:microsoft.com/office/officeart/2005/8/layout/b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514F81-981D-4882-9E34-F123BAC1D13A}" type="doc">
      <dgm:prSet loTypeId="urn:microsoft.com/office/officeart/2005/8/layout/process5" loCatId="process" qsTypeId="urn:microsoft.com/office/officeart/2005/8/quickstyle/simple1" qsCatId="simple" csTypeId="urn:microsoft.com/office/officeart/2005/8/colors/colorful1" csCatId="colorful" phldr="1"/>
      <dgm:spPr/>
    </dgm:pt>
    <dgm:pt modelId="{AA2DF40F-74E5-45A6-B642-FE0D85648CCD}">
      <dgm:prSet phldrT="[Text]" custT="1"/>
      <dgm:spPr/>
      <dgm:t>
        <a:bodyPr/>
        <a:lstStyle/>
        <a:p>
          <a:r>
            <a:rPr lang="es-EC" sz="2000" dirty="0"/>
            <a:t>Situación económica</a:t>
          </a:r>
        </a:p>
      </dgm:t>
    </dgm:pt>
    <dgm:pt modelId="{375B1771-68ED-4833-8F8F-1B887552A222}" type="parTrans" cxnId="{5A7EE61E-A2D0-4C1C-98FD-3CD3167D7535}">
      <dgm:prSet/>
      <dgm:spPr/>
      <dgm:t>
        <a:bodyPr/>
        <a:lstStyle/>
        <a:p>
          <a:endParaRPr lang="es-EC"/>
        </a:p>
      </dgm:t>
    </dgm:pt>
    <dgm:pt modelId="{754D3B44-EFFC-44DB-AFE0-0A66CC24BA9D}" type="sibTrans" cxnId="{5A7EE61E-A2D0-4C1C-98FD-3CD3167D7535}">
      <dgm:prSet/>
      <dgm:spPr/>
      <dgm:t>
        <a:bodyPr/>
        <a:lstStyle/>
        <a:p>
          <a:endParaRPr lang="es-EC"/>
        </a:p>
      </dgm:t>
    </dgm:pt>
    <dgm:pt modelId="{94A24086-06E2-4CEA-BAE9-3E75A7D0CCCA}">
      <dgm:prSet phldrT="[Text]" custT="1"/>
      <dgm:spPr/>
      <dgm:t>
        <a:bodyPr/>
        <a:lstStyle/>
        <a:p>
          <a:r>
            <a:rPr lang="es-EC" sz="1800" dirty="0"/>
            <a:t>Integran el patrimonio de una persona</a:t>
          </a:r>
        </a:p>
      </dgm:t>
    </dgm:pt>
    <dgm:pt modelId="{EBCE14B8-6E23-4BC4-9CDA-AF25DF3FA696}" type="parTrans" cxnId="{873747CB-AB1C-4D46-95B9-CB599549B7E3}">
      <dgm:prSet/>
      <dgm:spPr/>
      <dgm:t>
        <a:bodyPr/>
        <a:lstStyle/>
        <a:p>
          <a:endParaRPr lang="es-EC"/>
        </a:p>
      </dgm:t>
    </dgm:pt>
    <dgm:pt modelId="{59D47C54-89FE-4D48-B5AC-AD1CF659D7CE}" type="sibTrans" cxnId="{873747CB-AB1C-4D46-95B9-CB599549B7E3}">
      <dgm:prSet/>
      <dgm:spPr/>
      <dgm:t>
        <a:bodyPr/>
        <a:lstStyle/>
        <a:p>
          <a:endParaRPr lang="es-EC"/>
        </a:p>
      </dgm:t>
    </dgm:pt>
    <dgm:pt modelId="{9A90A810-982F-479A-BA5B-BD9B7B9B36E3}">
      <dgm:prSet phldrT="[Text]" custT="1"/>
      <dgm:spPr/>
      <dgm:t>
        <a:bodyPr/>
        <a:lstStyle/>
        <a:p>
          <a:r>
            <a:rPr lang="es-ES" sz="1600" dirty="0"/>
            <a:t>Producir más flujo activo y mantener beneficios a largo plazo</a:t>
          </a:r>
          <a:endParaRPr lang="es-EC" sz="1600" dirty="0"/>
        </a:p>
      </dgm:t>
    </dgm:pt>
    <dgm:pt modelId="{D6831B4D-BF37-4A4C-830A-F3BD1E114144}" type="parTrans" cxnId="{C1AF24E9-9CF5-4ED5-9428-8843AB7C4792}">
      <dgm:prSet/>
      <dgm:spPr/>
      <dgm:t>
        <a:bodyPr/>
        <a:lstStyle/>
        <a:p>
          <a:endParaRPr lang="es-EC"/>
        </a:p>
      </dgm:t>
    </dgm:pt>
    <dgm:pt modelId="{46CADE0F-CF8F-4050-A2B2-32D2EB43D5FC}" type="sibTrans" cxnId="{C1AF24E9-9CF5-4ED5-9428-8843AB7C4792}">
      <dgm:prSet/>
      <dgm:spPr/>
      <dgm:t>
        <a:bodyPr/>
        <a:lstStyle/>
        <a:p>
          <a:endParaRPr lang="es-EC"/>
        </a:p>
      </dgm:t>
    </dgm:pt>
    <dgm:pt modelId="{13D2A0EC-8215-4BC9-BB49-B27A3A005273}">
      <dgm:prSet phldrT="[Text]" custT="1"/>
      <dgm:spPr/>
      <dgm:t>
        <a:bodyPr/>
        <a:lstStyle/>
        <a:p>
          <a:r>
            <a:rPr lang="es-EC" sz="2000" dirty="0"/>
            <a:t>Conjunto de bienes y activos</a:t>
          </a:r>
        </a:p>
      </dgm:t>
    </dgm:pt>
    <dgm:pt modelId="{7642957A-2EAF-4F85-8CDE-DCBCB5246EEA}" type="parTrans" cxnId="{F7B8411B-7BCA-48F7-BB62-5E18130C5FC2}">
      <dgm:prSet/>
      <dgm:spPr/>
      <dgm:t>
        <a:bodyPr/>
        <a:lstStyle/>
        <a:p>
          <a:endParaRPr lang="es-EC"/>
        </a:p>
      </dgm:t>
    </dgm:pt>
    <dgm:pt modelId="{DBD78AB3-4305-4D5C-8F18-4363142591DE}" type="sibTrans" cxnId="{F7B8411B-7BCA-48F7-BB62-5E18130C5FC2}">
      <dgm:prSet/>
      <dgm:spPr/>
      <dgm:t>
        <a:bodyPr/>
        <a:lstStyle/>
        <a:p>
          <a:endParaRPr lang="es-EC"/>
        </a:p>
      </dgm:t>
    </dgm:pt>
    <dgm:pt modelId="{EBF037AA-82C4-4AC2-A969-413ACD7A30C4}">
      <dgm:prSet phldrT="[Text]"/>
      <dgm:spPr/>
      <dgm:t>
        <a:bodyPr/>
        <a:lstStyle/>
        <a:p>
          <a:r>
            <a:rPr lang="es-ES" dirty="0"/>
            <a:t>Atender oportunamente sus compromisos de compra y pago</a:t>
          </a:r>
          <a:endParaRPr lang="es-EC" dirty="0"/>
        </a:p>
      </dgm:t>
    </dgm:pt>
    <dgm:pt modelId="{C7D21E7F-63A2-4F12-A0AC-FB02BC0E1510}" type="parTrans" cxnId="{69CB3A5A-C263-4C1B-A042-ED1173AC2CA3}">
      <dgm:prSet/>
      <dgm:spPr/>
      <dgm:t>
        <a:bodyPr/>
        <a:lstStyle/>
        <a:p>
          <a:endParaRPr lang="es-EC"/>
        </a:p>
      </dgm:t>
    </dgm:pt>
    <dgm:pt modelId="{09200097-6A67-4B62-B480-4351EB95F272}" type="sibTrans" cxnId="{69CB3A5A-C263-4C1B-A042-ED1173AC2CA3}">
      <dgm:prSet/>
      <dgm:spPr/>
      <dgm:t>
        <a:bodyPr/>
        <a:lstStyle/>
        <a:p>
          <a:endParaRPr lang="es-EC"/>
        </a:p>
      </dgm:t>
    </dgm:pt>
    <dgm:pt modelId="{B1710180-41BE-4744-82BB-85B7E1A20B96}" type="pres">
      <dgm:prSet presAssocID="{6B514F81-981D-4882-9E34-F123BAC1D13A}" presName="diagram" presStyleCnt="0">
        <dgm:presLayoutVars>
          <dgm:dir/>
          <dgm:resizeHandles val="exact"/>
        </dgm:presLayoutVars>
      </dgm:prSet>
      <dgm:spPr/>
    </dgm:pt>
    <dgm:pt modelId="{E3ED1504-258E-4ED1-A1BE-BCD57CF42AD2}" type="pres">
      <dgm:prSet presAssocID="{AA2DF40F-74E5-45A6-B642-FE0D85648CCD}" presName="node" presStyleLbl="node1" presStyleIdx="0" presStyleCnt="5">
        <dgm:presLayoutVars>
          <dgm:bulletEnabled val="1"/>
        </dgm:presLayoutVars>
      </dgm:prSet>
      <dgm:spPr/>
    </dgm:pt>
    <dgm:pt modelId="{88D0D2AD-27CB-422D-A3F5-7A7F1880B7C5}" type="pres">
      <dgm:prSet presAssocID="{754D3B44-EFFC-44DB-AFE0-0A66CC24BA9D}" presName="sibTrans" presStyleLbl="sibTrans2D1" presStyleIdx="0" presStyleCnt="4"/>
      <dgm:spPr/>
    </dgm:pt>
    <dgm:pt modelId="{8828F865-1E65-4618-899A-1E587F2DB84F}" type="pres">
      <dgm:prSet presAssocID="{754D3B44-EFFC-44DB-AFE0-0A66CC24BA9D}" presName="connectorText" presStyleLbl="sibTrans2D1" presStyleIdx="0" presStyleCnt="4"/>
      <dgm:spPr/>
    </dgm:pt>
    <dgm:pt modelId="{AD231830-E610-4EAA-87B2-998FFA545976}" type="pres">
      <dgm:prSet presAssocID="{13D2A0EC-8215-4BC9-BB49-B27A3A005273}" presName="node" presStyleLbl="node1" presStyleIdx="1" presStyleCnt="5">
        <dgm:presLayoutVars>
          <dgm:bulletEnabled val="1"/>
        </dgm:presLayoutVars>
      </dgm:prSet>
      <dgm:spPr/>
    </dgm:pt>
    <dgm:pt modelId="{6EB8F691-6F88-4BC7-BDE7-294833933C97}" type="pres">
      <dgm:prSet presAssocID="{DBD78AB3-4305-4D5C-8F18-4363142591DE}" presName="sibTrans" presStyleLbl="sibTrans2D1" presStyleIdx="1" presStyleCnt="4"/>
      <dgm:spPr/>
    </dgm:pt>
    <dgm:pt modelId="{2563533F-BF6F-4BCE-8DC8-0FC697EDABD5}" type="pres">
      <dgm:prSet presAssocID="{DBD78AB3-4305-4D5C-8F18-4363142591DE}" presName="connectorText" presStyleLbl="sibTrans2D1" presStyleIdx="1" presStyleCnt="4"/>
      <dgm:spPr/>
    </dgm:pt>
    <dgm:pt modelId="{7ED65D1F-C466-49F2-8934-0EB30715DE9F}" type="pres">
      <dgm:prSet presAssocID="{94A24086-06E2-4CEA-BAE9-3E75A7D0CCCA}" presName="node" presStyleLbl="node1" presStyleIdx="2" presStyleCnt="5">
        <dgm:presLayoutVars>
          <dgm:bulletEnabled val="1"/>
        </dgm:presLayoutVars>
      </dgm:prSet>
      <dgm:spPr/>
    </dgm:pt>
    <dgm:pt modelId="{D806017D-B72E-4383-93EC-AC201748D70B}" type="pres">
      <dgm:prSet presAssocID="{59D47C54-89FE-4D48-B5AC-AD1CF659D7CE}" presName="sibTrans" presStyleLbl="sibTrans2D1" presStyleIdx="2" presStyleCnt="4"/>
      <dgm:spPr/>
    </dgm:pt>
    <dgm:pt modelId="{AC2027F5-59F3-4313-8B4F-5E5F80F18A84}" type="pres">
      <dgm:prSet presAssocID="{59D47C54-89FE-4D48-B5AC-AD1CF659D7CE}" presName="connectorText" presStyleLbl="sibTrans2D1" presStyleIdx="2" presStyleCnt="4"/>
      <dgm:spPr/>
    </dgm:pt>
    <dgm:pt modelId="{D2D9F757-ECC5-4D21-B000-40F3AA7E4032}" type="pres">
      <dgm:prSet presAssocID="{9A90A810-982F-479A-BA5B-BD9B7B9B36E3}" presName="node" presStyleLbl="node1" presStyleIdx="3" presStyleCnt="5" custLinFactNeighborX="844" custLinFactNeighborY="759">
        <dgm:presLayoutVars>
          <dgm:bulletEnabled val="1"/>
        </dgm:presLayoutVars>
      </dgm:prSet>
      <dgm:spPr/>
    </dgm:pt>
    <dgm:pt modelId="{56F78990-C533-41B2-95D7-3A8C9BE578D8}" type="pres">
      <dgm:prSet presAssocID="{46CADE0F-CF8F-4050-A2B2-32D2EB43D5FC}" presName="sibTrans" presStyleLbl="sibTrans2D1" presStyleIdx="3" presStyleCnt="4"/>
      <dgm:spPr/>
    </dgm:pt>
    <dgm:pt modelId="{2D768D10-9A1A-445E-B0DF-700F90274C65}" type="pres">
      <dgm:prSet presAssocID="{46CADE0F-CF8F-4050-A2B2-32D2EB43D5FC}" presName="connectorText" presStyleLbl="sibTrans2D1" presStyleIdx="3" presStyleCnt="4"/>
      <dgm:spPr/>
    </dgm:pt>
    <dgm:pt modelId="{C26D91DF-360B-42FF-A6EA-52A8E793EE9F}" type="pres">
      <dgm:prSet presAssocID="{EBF037AA-82C4-4AC2-A969-413ACD7A30C4}" presName="node" presStyleLbl="node1" presStyleIdx="4" presStyleCnt="5">
        <dgm:presLayoutVars>
          <dgm:bulletEnabled val="1"/>
        </dgm:presLayoutVars>
      </dgm:prSet>
      <dgm:spPr/>
    </dgm:pt>
  </dgm:ptLst>
  <dgm:cxnLst>
    <dgm:cxn modelId="{540F3017-BA35-4FCE-BE14-7C208A76C56D}" type="presOf" srcId="{13D2A0EC-8215-4BC9-BB49-B27A3A005273}" destId="{AD231830-E610-4EAA-87B2-998FFA545976}" srcOrd="0" destOrd="0" presId="urn:microsoft.com/office/officeart/2005/8/layout/process5"/>
    <dgm:cxn modelId="{F7B8411B-7BCA-48F7-BB62-5E18130C5FC2}" srcId="{6B514F81-981D-4882-9E34-F123BAC1D13A}" destId="{13D2A0EC-8215-4BC9-BB49-B27A3A005273}" srcOrd="1" destOrd="0" parTransId="{7642957A-2EAF-4F85-8CDE-DCBCB5246EEA}" sibTransId="{DBD78AB3-4305-4D5C-8F18-4363142591DE}"/>
    <dgm:cxn modelId="{5A7EE61E-A2D0-4C1C-98FD-3CD3167D7535}" srcId="{6B514F81-981D-4882-9E34-F123BAC1D13A}" destId="{AA2DF40F-74E5-45A6-B642-FE0D85648CCD}" srcOrd="0" destOrd="0" parTransId="{375B1771-68ED-4833-8F8F-1B887552A222}" sibTransId="{754D3B44-EFFC-44DB-AFE0-0A66CC24BA9D}"/>
    <dgm:cxn modelId="{FA3FE124-33A4-48E7-A319-2FC2BDC979CE}" type="presOf" srcId="{6B514F81-981D-4882-9E34-F123BAC1D13A}" destId="{B1710180-41BE-4744-82BB-85B7E1A20B96}" srcOrd="0" destOrd="0" presId="urn:microsoft.com/office/officeart/2005/8/layout/process5"/>
    <dgm:cxn modelId="{9E199F31-A787-4A0C-A848-A96395A0C32C}" type="presOf" srcId="{754D3B44-EFFC-44DB-AFE0-0A66CC24BA9D}" destId="{8828F865-1E65-4618-899A-1E587F2DB84F}" srcOrd="1" destOrd="0" presId="urn:microsoft.com/office/officeart/2005/8/layout/process5"/>
    <dgm:cxn modelId="{49A2AC5C-8DC3-4EE8-8C50-6B53AB0FDDC9}" type="presOf" srcId="{59D47C54-89FE-4D48-B5AC-AD1CF659D7CE}" destId="{D806017D-B72E-4383-93EC-AC201748D70B}" srcOrd="0" destOrd="0" presId="urn:microsoft.com/office/officeart/2005/8/layout/process5"/>
    <dgm:cxn modelId="{A3B1665F-5580-42C7-A556-D30A7A5260D5}" type="presOf" srcId="{754D3B44-EFFC-44DB-AFE0-0A66CC24BA9D}" destId="{88D0D2AD-27CB-422D-A3F5-7A7F1880B7C5}" srcOrd="0" destOrd="0" presId="urn:microsoft.com/office/officeart/2005/8/layout/process5"/>
    <dgm:cxn modelId="{1517F645-D895-47BD-B3D3-4678877504BD}" type="presOf" srcId="{46CADE0F-CF8F-4050-A2B2-32D2EB43D5FC}" destId="{56F78990-C533-41B2-95D7-3A8C9BE578D8}" srcOrd="0" destOrd="0" presId="urn:microsoft.com/office/officeart/2005/8/layout/process5"/>
    <dgm:cxn modelId="{69CB3A5A-C263-4C1B-A042-ED1173AC2CA3}" srcId="{6B514F81-981D-4882-9E34-F123BAC1D13A}" destId="{EBF037AA-82C4-4AC2-A969-413ACD7A30C4}" srcOrd="4" destOrd="0" parTransId="{C7D21E7F-63A2-4F12-A0AC-FB02BC0E1510}" sibTransId="{09200097-6A67-4B62-B480-4351EB95F272}"/>
    <dgm:cxn modelId="{6F2FF87C-0DE2-48CF-9930-C3D882869F4E}" type="presOf" srcId="{EBF037AA-82C4-4AC2-A969-413ACD7A30C4}" destId="{C26D91DF-360B-42FF-A6EA-52A8E793EE9F}" srcOrd="0" destOrd="0" presId="urn:microsoft.com/office/officeart/2005/8/layout/process5"/>
    <dgm:cxn modelId="{B1EE2399-60B9-41E0-BC85-448BE7CC20A0}" type="presOf" srcId="{AA2DF40F-74E5-45A6-B642-FE0D85648CCD}" destId="{E3ED1504-258E-4ED1-A1BE-BCD57CF42AD2}" srcOrd="0" destOrd="0" presId="urn:microsoft.com/office/officeart/2005/8/layout/process5"/>
    <dgm:cxn modelId="{831EF9B1-B151-4F8F-B912-218AC82EAA72}" type="presOf" srcId="{DBD78AB3-4305-4D5C-8F18-4363142591DE}" destId="{6EB8F691-6F88-4BC7-BDE7-294833933C97}" srcOrd="0" destOrd="0" presId="urn:microsoft.com/office/officeart/2005/8/layout/process5"/>
    <dgm:cxn modelId="{873747CB-AB1C-4D46-95B9-CB599549B7E3}" srcId="{6B514F81-981D-4882-9E34-F123BAC1D13A}" destId="{94A24086-06E2-4CEA-BAE9-3E75A7D0CCCA}" srcOrd="2" destOrd="0" parTransId="{EBCE14B8-6E23-4BC4-9CDA-AF25DF3FA696}" sibTransId="{59D47C54-89FE-4D48-B5AC-AD1CF659D7CE}"/>
    <dgm:cxn modelId="{893681CD-A77D-4A8D-947A-97110A79FDB1}" type="presOf" srcId="{94A24086-06E2-4CEA-BAE9-3E75A7D0CCCA}" destId="{7ED65D1F-C466-49F2-8934-0EB30715DE9F}" srcOrd="0" destOrd="0" presId="urn:microsoft.com/office/officeart/2005/8/layout/process5"/>
    <dgm:cxn modelId="{FFFC9BD5-C56C-4C45-AF3C-3FF1A6330509}" type="presOf" srcId="{59D47C54-89FE-4D48-B5AC-AD1CF659D7CE}" destId="{AC2027F5-59F3-4313-8B4F-5E5F80F18A84}" srcOrd="1" destOrd="0" presId="urn:microsoft.com/office/officeart/2005/8/layout/process5"/>
    <dgm:cxn modelId="{FED41AE9-9F3D-4862-A957-FC587FE2DC83}" type="presOf" srcId="{9A90A810-982F-479A-BA5B-BD9B7B9B36E3}" destId="{D2D9F757-ECC5-4D21-B000-40F3AA7E4032}" srcOrd="0" destOrd="0" presId="urn:microsoft.com/office/officeart/2005/8/layout/process5"/>
    <dgm:cxn modelId="{C1AF24E9-9CF5-4ED5-9428-8843AB7C4792}" srcId="{6B514F81-981D-4882-9E34-F123BAC1D13A}" destId="{9A90A810-982F-479A-BA5B-BD9B7B9B36E3}" srcOrd="3" destOrd="0" parTransId="{D6831B4D-BF37-4A4C-830A-F3BD1E114144}" sibTransId="{46CADE0F-CF8F-4050-A2B2-32D2EB43D5FC}"/>
    <dgm:cxn modelId="{70AA6AEE-2107-43A8-960F-D8C67F7E55AA}" type="presOf" srcId="{DBD78AB3-4305-4D5C-8F18-4363142591DE}" destId="{2563533F-BF6F-4BCE-8DC8-0FC697EDABD5}" srcOrd="1" destOrd="0" presId="urn:microsoft.com/office/officeart/2005/8/layout/process5"/>
    <dgm:cxn modelId="{429BF6F8-EE99-4777-95A1-216A5D3ACD2D}" type="presOf" srcId="{46CADE0F-CF8F-4050-A2B2-32D2EB43D5FC}" destId="{2D768D10-9A1A-445E-B0DF-700F90274C65}" srcOrd="1" destOrd="0" presId="urn:microsoft.com/office/officeart/2005/8/layout/process5"/>
    <dgm:cxn modelId="{42EFD733-4469-4656-8656-AC2F022A9CAC}" type="presParOf" srcId="{B1710180-41BE-4744-82BB-85B7E1A20B96}" destId="{E3ED1504-258E-4ED1-A1BE-BCD57CF42AD2}" srcOrd="0" destOrd="0" presId="urn:microsoft.com/office/officeart/2005/8/layout/process5"/>
    <dgm:cxn modelId="{16D1FC42-74D2-4CE2-90E6-A88695C3C870}" type="presParOf" srcId="{B1710180-41BE-4744-82BB-85B7E1A20B96}" destId="{88D0D2AD-27CB-422D-A3F5-7A7F1880B7C5}" srcOrd="1" destOrd="0" presId="urn:microsoft.com/office/officeart/2005/8/layout/process5"/>
    <dgm:cxn modelId="{C83A066C-E559-4582-8B33-9774804E3922}" type="presParOf" srcId="{88D0D2AD-27CB-422D-A3F5-7A7F1880B7C5}" destId="{8828F865-1E65-4618-899A-1E587F2DB84F}" srcOrd="0" destOrd="0" presId="urn:microsoft.com/office/officeart/2005/8/layout/process5"/>
    <dgm:cxn modelId="{C08AE43E-839A-4524-9609-B4FE959325DD}" type="presParOf" srcId="{B1710180-41BE-4744-82BB-85B7E1A20B96}" destId="{AD231830-E610-4EAA-87B2-998FFA545976}" srcOrd="2" destOrd="0" presId="urn:microsoft.com/office/officeart/2005/8/layout/process5"/>
    <dgm:cxn modelId="{1012B727-180C-47E6-B077-8168E7521450}" type="presParOf" srcId="{B1710180-41BE-4744-82BB-85B7E1A20B96}" destId="{6EB8F691-6F88-4BC7-BDE7-294833933C97}" srcOrd="3" destOrd="0" presId="urn:microsoft.com/office/officeart/2005/8/layout/process5"/>
    <dgm:cxn modelId="{2DF1E277-3443-4FFB-9D0E-FA9CCA0A3D09}" type="presParOf" srcId="{6EB8F691-6F88-4BC7-BDE7-294833933C97}" destId="{2563533F-BF6F-4BCE-8DC8-0FC697EDABD5}" srcOrd="0" destOrd="0" presId="urn:microsoft.com/office/officeart/2005/8/layout/process5"/>
    <dgm:cxn modelId="{4C550D87-FFAB-4D53-AFE4-8842559E3976}" type="presParOf" srcId="{B1710180-41BE-4744-82BB-85B7E1A20B96}" destId="{7ED65D1F-C466-49F2-8934-0EB30715DE9F}" srcOrd="4" destOrd="0" presId="urn:microsoft.com/office/officeart/2005/8/layout/process5"/>
    <dgm:cxn modelId="{3F42EF73-20EF-4A39-9B74-2F8FD5DFBE43}" type="presParOf" srcId="{B1710180-41BE-4744-82BB-85B7E1A20B96}" destId="{D806017D-B72E-4383-93EC-AC201748D70B}" srcOrd="5" destOrd="0" presId="urn:microsoft.com/office/officeart/2005/8/layout/process5"/>
    <dgm:cxn modelId="{A11453E3-2D1B-4B56-844B-483FAE3124DA}" type="presParOf" srcId="{D806017D-B72E-4383-93EC-AC201748D70B}" destId="{AC2027F5-59F3-4313-8B4F-5E5F80F18A84}" srcOrd="0" destOrd="0" presId="urn:microsoft.com/office/officeart/2005/8/layout/process5"/>
    <dgm:cxn modelId="{2949C35C-5DFD-495B-B1DC-1820E1655695}" type="presParOf" srcId="{B1710180-41BE-4744-82BB-85B7E1A20B96}" destId="{D2D9F757-ECC5-4D21-B000-40F3AA7E4032}" srcOrd="6" destOrd="0" presId="urn:microsoft.com/office/officeart/2005/8/layout/process5"/>
    <dgm:cxn modelId="{AF985785-5E0A-4D8D-AD5D-10CB78C11508}" type="presParOf" srcId="{B1710180-41BE-4744-82BB-85B7E1A20B96}" destId="{56F78990-C533-41B2-95D7-3A8C9BE578D8}" srcOrd="7" destOrd="0" presId="urn:microsoft.com/office/officeart/2005/8/layout/process5"/>
    <dgm:cxn modelId="{F18E968B-0889-441B-BA1A-444BBBE9CA55}" type="presParOf" srcId="{56F78990-C533-41B2-95D7-3A8C9BE578D8}" destId="{2D768D10-9A1A-445E-B0DF-700F90274C65}" srcOrd="0" destOrd="0" presId="urn:microsoft.com/office/officeart/2005/8/layout/process5"/>
    <dgm:cxn modelId="{AA0466DD-6D35-4FA1-8D58-43ED0C498D95}" type="presParOf" srcId="{B1710180-41BE-4744-82BB-85B7E1A20B96}" destId="{C26D91DF-360B-42FF-A6EA-52A8E793EE9F}"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6616CB-840B-4C4E-9E10-9C1E4ED52E63}" type="doc">
      <dgm:prSet loTypeId="urn:microsoft.com/office/officeart/2005/8/layout/hProcess3" loCatId="process" qsTypeId="urn:microsoft.com/office/officeart/2005/8/quickstyle/simple1" qsCatId="simple" csTypeId="urn:microsoft.com/office/officeart/2005/8/colors/accent1_2" csCatId="accent1" phldr="1"/>
      <dgm:spPr/>
    </dgm:pt>
    <dgm:pt modelId="{69818DD9-A76C-4F77-A9A5-58944BBECB26}">
      <dgm:prSet phldrT="[Text]"/>
      <dgm:spPr/>
      <dgm:t>
        <a:bodyPr/>
        <a:lstStyle/>
        <a:p>
          <a:r>
            <a:rPr lang="es-MX" dirty="0">
              <a:effectLst/>
              <a:latin typeface="Times New Roman" panose="02020603050405020304" pitchFamily="18" charset="0"/>
              <a:ea typeface="Times New Roman" panose="02020603050405020304" pitchFamily="18" charset="0"/>
            </a:rPr>
            <a:t>El gasto de consumo promedio mensual de los hogares a nivel nacional es de $728,38 </a:t>
          </a:r>
          <a:endParaRPr lang="es-EC" dirty="0"/>
        </a:p>
      </dgm:t>
    </dgm:pt>
    <dgm:pt modelId="{C6C7E842-53FB-49DC-A800-83A425DC3196}" type="parTrans" cxnId="{AE949C39-5D81-4D4D-A9C3-0A61E089ED48}">
      <dgm:prSet/>
      <dgm:spPr/>
      <dgm:t>
        <a:bodyPr/>
        <a:lstStyle/>
        <a:p>
          <a:endParaRPr lang="es-EC"/>
        </a:p>
      </dgm:t>
    </dgm:pt>
    <dgm:pt modelId="{D8C08458-5373-4C53-9657-5814D5639F8A}" type="sibTrans" cxnId="{AE949C39-5D81-4D4D-A9C3-0A61E089ED48}">
      <dgm:prSet/>
      <dgm:spPr/>
      <dgm:t>
        <a:bodyPr/>
        <a:lstStyle/>
        <a:p>
          <a:endParaRPr lang="es-EC"/>
        </a:p>
      </dgm:t>
    </dgm:pt>
    <dgm:pt modelId="{7A4D7623-0A30-4142-BB07-F1D841ADE16A}" type="pres">
      <dgm:prSet presAssocID="{5C6616CB-840B-4C4E-9E10-9C1E4ED52E63}" presName="Name0" presStyleCnt="0">
        <dgm:presLayoutVars>
          <dgm:dir/>
          <dgm:animLvl val="lvl"/>
          <dgm:resizeHandles val="exact"/>
        </dgm:presLayoutVars>
      </dgm:prSet>
      <dgm:spPr/>
    </dgm:pt>
    <dgm:pt modelId="{93C2B0D6-F217-4A11-BFB8-B1BFF7367FE2}" type="pres">
      <dgm:prSet presAssocID="{5C6616CB-840B-4C4E-9E10-9C1E4ED52E63}" presName="dummy" presStyleCnt="0"/>
      <dgm:spPr/>
    </dgm:pt>
    <dgm:pt modelId="{4F71B3D9-0453-4DD4-8D81-1E6DBC8C7467}" type="pres">
      <dgm:prSet presAssocID="{5C6616CB-840B-4C4E-9E10-9C1E4ED52E63}" presName="linH" presStyleCnt="0"/>
      <dgm:spPr/>
    </dgm:pt>
    <dgm:pt modelId="{F1BE309E-1211-4A0E-9354-838733DFA5F8}" type="pres">
      <dgm:prSet presAssocID="{5C6616CB-840B-4C4E-9E10-9C1E4ED52E63}" presName="padding1" presStyleCnt="0"/>
      <dgm:spPr/>
    </dgm:pt>
    <dgm:pt modelId="{C1A0D62F-AE3D-4760-A31F-F13AFE30FC63}" type="pres">
      <dgm:prSet presAssocID="{69818DD9-A76C-4F77-A9A5-58944BBECB26}" presName="linV" presStyleCnt="0"/>
      <dgm:spPr/>
    </dgm:pt>
    <dgm:pt modelId="{28042861-C27F-4125-A541-F33AF9C14C3A}" type="pres">
      <dgm:prSet presAssocID="{69818DD9-A76C-4F77-A9A5-58944BBECB26}" presName="spVertical1" presStyleCnt="0"/>
      <dgm:spPr/>
    </dgm:pt>
    <dgm:pt modelId="{986225B6-FFAC-4E2D-BD2A-C710BA6F056A}" type="pres">
      <dgm:prSet presAssocID="{69818DD9-A76C-4F77-A9A5-58944BBECB26}" presName="parTx" presStyleLbl="revTx" presStyleIdx="0" presStyleCnt="1">
        <dgm:presLayoutVars>
          <dgm:chMax val="0"/>
          <dgm:chPref val="0"/>
          <dgm:bulletEnabled val="1"/>
        </dgm:presLayoutVars>
      </dgm:prSet>
      <dgm:spPr/>
    </dgm:pt>
    <dgm:pt modelId="{DBD5A578-D194-4D22-ABC8-78A83D62B348}" type="pres">
      <dgm:prSet presAssocID="{69818DD9-A76C-4F77-A9A5-58944BBECB26}" presName="spVertical2" presStyleCnt="0"/>
      <dgm:spPr/>
    </dgm:pt>
    <dgm:pt modelId="{FCCDB624-F7B9-4C2A-A1C3-0FD1D1E13EE5}" type="pres">
      <dgm:prSet presAssocID="{69818DD9-A76C-4F77-A9A5-58944BBECB26}" presName="spVertical3" presStyleCnt="0"/>
      <dgm:spPr/>
    </dgm:pt>
    <dgm:pt modelId="{292B2723-6D15-4547-A894-28E1E1656292}" type="pres">
      <dgm:prSet presAssocID="{5C6616CB-840B-4C4E-9E10-9C1E4ED52E63}" presName="padding2" presStyleCnt="0"/>
      <dgm:spPr/>
    </dgm:pt>
    <dgm:pt modelId="{E0ADC119-5DBA-42D3-B781-E066D8CBBFC5}" type="pres">
      <dgm:prSet presAssocID="{5C6616CB-840B-4C4E-9E10-9C1E4ED52E63}" presName="negArrow" presStyleCnt="0"/>
      <dgm:spPr/>
    </dgm:pt>
    <dgm:pt modelId="{B2836BF6-D56F-4AFD-B96B-3C4591C9AFBB}" type="pres">
      <dgm:prSet presAssocID="{5C6616CB-840B-4C4E-9E10-9C1E4ED52E63}" presName="backgroundArrow" presStyleLbl="node1" presStyleIdx="0" presStyleCnt="1">
        <dgm:style>
          <a:lnRef idx="0">
            <a:schemeClr val="accent4"/>
          </a:lnRef>
          <a:fillRef idx="3">
            <a:schemeClr val="accent4"/>
          </a:fillRef>
          <a:effectRef idx="3">
            <a:schemeClr val="accent4"/>
          </a:effectRef>
          <a:fontRef idx="minor">
            <a:schemeClr val="lt1"/>
          </a:fontRef>
        </dgm:style>
      </dgm:prSet>
      <dgm:spPr/>
    </dgm:pt>
  </dgm:ptLst>
  <dgm:cxnLst>
    <dgm:cxn modelId="{8DA9371F-093B-4172-976E-64F2E506E2D7}" type="presOf" srcId="{5C6616CB-840B-4C4E-9E10-9C1E4ED52E63}" destId="{7A4D7623-0A30-4142-BB07-F1D841ADE16A}" srcOrd="0" destOrd="0" presId="urn:microsoft.com/office/officeart/2005/8/layout/hProcess3"/>
    <dgm:cxn modelId="{AE949C39-5D81-4D4D-A9C3-0A61E089ED48}" srcId="{5C6616CB-840B-4C4E-9E10-9C1E4ED52E63}" destId="{69818DD9-A76C-4F77-A9A5-58944BBECB26}" srcOrd="0" destOrd="0" parTransId="{C6C7E842-53FB-49DC-A800-83A425DC3196}" sibTransId="{D8C08458-5373-4C53-9657-5814D5639F8A}"/>
    <dgm:cxn modelId="{4A32D6CD-3091-4E6C-8AAC-12F6EF4CFD2D}" type="presOf" srcId="{69818DD9-A76C-4F77-A9A5-58944BBECB26}" destId="{986225B6-FFAC-4E2D-BD2A-C710BA6F056A}" srcOrd="0" destOrd="0" presId="urn:microsoft.com/office/officeart/2005/8/layout/hProcess3"/>
    <dgm:cxn modelId="{B055A318-1813-40F5-863E-710C01074564}" type="presParOf" srcId="{7A4D7623-0A30-4142-BB07-F1D841ADE16A}" destId="{93C2B0D6-F217-4A11-BFB8-B1BFF7367FE2}" srcOrd="0" destOrd="0" presId="urn:microsoft.com/office/officeart/2005/8/layout/hProcess3"/>
    <dgm:cxn modelId="{05CC67C6-4BB3-46B7-BF44-B82965B38419}" type="presParOf" srcId="{7A4D7623-0A30-4142-BB07-F1D841ADE16A}" destId="{4F71B3D9-0453-4DD4-8D81-1E6DBC8C7467}" srcOrd="1" destOrd="0" presId="urn:microsoft.com/office/officeart/2005/8/layout/hProcess3"/>
    <dgm:cxn modelId="{2D32A907-E455-4658-A9D2-2B9DB7F70296}" type="presParOf" srcId="{4F71B3D9-0453-4DD4-8D81-1E6DBC8C7467}" destId="{F1BE309E-1211-4A0E-9354-838733DFA5F8}" srcOrd="0" destOrd="0" presId="urn:microsoft.com/office/officeart/2005/8/layout/hProcess3"/>
    <dgm:cxn modelId="{F1436216-7F73-474D-9F66-646E65C402A7}" type="presParOf" srcId="{4F71B3D9-0453-4DD4-8D81-1E6DBC8C7467}" destId="{C1A0D62F-AE3D-4760-A31F-F13AFE30FC63}" srcOrd="1" destOrd="0" presId="urn:microsoft.com/office/officeart/2005/8/layout/hProcess3"/>
    <dgm:cxn modelId="{00AD16C7-9061-4DDD-8E56-4F900B74E18E}" type="presParOf" srcId="{C1A0D62F-AE3D-4760-A31F-F13AFE30FC63}" destId="{28042861-C27F-4125-A541-F33AF9C14C3A}" srcOrd="0" destOrd="0" presId="urn:microsoft.com/office/officeart/2005/8/layout/hProcess3"/>
    <dgm:cxn modelId="{8A4F0F74-F925-41C2-BC71-AF07760154E8}" type="presParOf" srcId="{C1A0D62F-AE3D-4760-A31F-F13AFE30FC63}" destId="{986225B6-FFAC-4E2D-BD2A-C710BA6F056A}" srcOrd="1" destOrd="0" presId="urn:microsoft.com/office/officeart/2005/8/layout/hProcess3"/>
    <dgm:cxn modelId="{E397D3C0-D37F-4889-9F5C-2AF63D364F34}" type="presParOf" srcId="{C1A0D62F-AE3D-4760-A31F-F13AFE30FC63}" destId="{DBD5A578-D194-4D22-ABC8-78A83D62B348}" srcOrd="2" destOrd="0" presId="urn:microsoft.com/office/officeart/2005/8/layout/hProcess3"/>
    <dgm:cxn modelId="{66E9DAFE-6901-42C6-BFF1-FC019EF4B2E1}" type="presParOf" srcId="{C1A0D62F-AE3D-4760-A31F-F13AFE30FC63}" destId="{FCCDB624-F7B9-4C2A-A1C3-0FD1D1E13EE5}" srcOrd="3" destOrd="0" presId="urn:microsoft.com/office/officeart/2005/8/layout/hProcess3"/>
    <dgm:cxn modelId="{703080DB-7FDF-452D-849F-AAFC714A8A4E}" type="presParOf" srcId="{4F71B3D9-0453-4DD4-8D81-1E6DBC8C7467}" destId="{292B2723-6D15-4547-A894-28E1E1656292}" srcOrd="2" destOrd="0" presId="urn:microsoft.com/office/officeart/2005/8/layout/hProcess3"/>
    <dgm:cxn modelId="{EFFCE874-63BD-42BA-AE03-44B87AE83FAC}" type="presParOf" srcId="{4F71B3D9-0453-4DD4-8D81-1E6DBC8C7467}" destId="{E0ADC119-5DBA-42D3-B781-E066D8CBBFC5}" srcOrd="3" destOrd="0" presId="urn:microsoft.com/office/officeart/2005/8/layout/hProcess3"/>
    <dgm:cxn modelId="{023A9153-6A62-49B7-B913-077ABB0211AF}" type="presParOf" srcId="{4F71B3D9-0453-4DD4-8D81-1E6DBC8C7467}" destId="{B2836BF6-D56F-4AFD-B96B-3C4591C9AFBB}"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1F36A4-6E3E-4BF0-A8CC-34FD100A8A31}"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s-EC"/>
        </a:p>
      </dgm:t>
    </dgm:pt>
    <dgm:pt modelId="{C67F9202-A638-4FB1-B9DB-E872E2F8BB26}">
      <dgm:prSet phldrT="[Texto]"/>
      <dgm:spPr/>
      <dgm:t>
        <a:bodyPr/>
        <a:lstStyle/>
        <a:p>
          <a:r>
            <a:rPr lang="es-EC" b="1" dirty="0">
              <a:solidFill>
                <a:schemeClr val="tx1"/>
              </a:solidFill>
            </a:rPr>
            <a:t>Presupuesto</a:t>
          </a:r>
        </a:p>
      </dgm:t>
    </dgm:pt>
    <dgm:pt modelId="{F55FE530-0C90-41EF-AD49-6C8AF2EA2FE7}" type="parTrans" cxnId="{FC4A6611-BE5C-43EA-82CE-13A4EC68ED52}">
      <dgm:prSet/>
      <dgm:spPr/>
      <dgm:t>
        <a:bodyPr/>
        <a:lstStyle/>
        <a:p>
          <a:endParaRPr lang="es-EC" b="1">
            <a:solidFill>
              <a:schemeClr val="tx1"/>
            </a:solidFill>
          </a:endParaRPr>
        </a:p>
      </dgm:t>
    </dgm:pt>
    <dgm:pt modelId="{F89048EC-0ABB-4267-B34E-539741D22CB4}" type="sibTrans" cxnId="{FC4A6611-BE5C-43EA-82CE-13A4EC68ED52}">
      <dgm:prSet/>
      <dgm:spPr/>
      <dgm:t>
        <a:bodyPr/>
        <a:lstStyle/>
        <a:p>
          <a:endParaRPr lang="es-EC" b="1">
            <a:solidFill>
              <a:schemeClr val="tx1"/>
            </a:solidFill>
          </a:endParaRPr>
        </a:p>
      </dgm:t>
    </dgm:pt>
    <dgm:pt modelId="{26A6647E-EA53-4CCF-B9D1-43FA284220BF}">
      <dgm:prSet phldrT="[Texto]"/>
      <dgm:spPr/>
      <dgm:t>
        <a:bodyPr/>
        <a:lstStyle/>
        <a:p>
          <a:r>
            <a:rPr lang="es-EC" b="1" dirty="0">
              <a:solidFill>
                <a:schemeClr val="tx1"/>
              </a:solidFill>
            </a:rPr>
            <a:t>Ingreso Familiar</a:t>
          </a:r>
        </a:p>
      </dgm:t>
    </dgm:pt>
    <dgm:pt modelId="{2BDB5E53-543F-41A8-B96F-4D405A1609D2}" type="parTrans" cxnId="{5BA215F4-5129-48AA-BD4F-F96FA8FA0214}">
      <dgm:prSet/>
      <dgm:spPr/>
      <dgm:t>
        <a:bodyPr/>
        <a:lstStyle/>
        <a:p>
          <a:endParaRPr lang="es-EC" b="1">
            <a:solidFill>
              <a:schemeClr val="tx1"/>
            </a:solidFill>
          </a:endParaRPr>
        </a:p>
      </dgm:t>
    </dgm:pt>
    <dgm:pt modelId="{0F9EACE3-361C-45CB-8706-41197ACC312E}" type="sibTrans" cxnId="{5BA215F4-5129-48AA-BD4F-F96FA8FA0214}">
      <dgm:prSet/>
      <dgm:spPr/>
      <dgm:t>
        <a:bodyPr/>
        <a:lstStyle/>
        <a:p>
          <a:endParaRPr lang="es-EC" b="1">
            <a:solidFill>
              <a:schemeClr val="tx1"/>
            </a:solidFill>
          </a:endParaRPr>
        </a:p>
      </dgm:t>
    </dgm:pt>
    <dgm:pt modelId="{F884FD16-F235-463A-8EA0-4C3D9FDB0BEE}">
      <dgm:prSet phldrT="[Texto]"/>
      <dgm:spPr/>
      <dgm:t>
        <a:bodyPr/>
        <a:lstStyle/>
        <a:p>
          <a:r>
            <a:rPr lang="es-EC" b="1" dirty="0">
              <a:solidFill>
                <a:schemeClr val="tx1"/>
              </a:solidFill>
            </a:rPr>
            <a:t>Gasto Fijo</a:t>
          </a:r>
        </a:p>
      </dgm:t>
    </dgm:pt>
    <dgm:pt modelId="{19ACB7E8-6F3E-4128-B748-0AF2A1828D1D}" type="parTrans" cxnId="{E6417F81-C940-4F1B-916C-31A986DF2CC7}">
      <dgm:prSet/>
      <dgm:spPr/>
      <dgm:t>
        <a:bodyPr/>
        <a:lstStyle/>
        <a:p>
          <a:endParaRPr lang="es-EC" b="1">
            <a:solidFill>
              <a:schemeClr val="tx1"/>
            </a:solidFill>
          </a:endParaRPr>
        </a:p>
      </dgm:t>
    </dgm:pt>
    <dgm:pt modelId="{F5BFB99E-8C53-4899-BCDC-1A73D1B2D242}" type="sibTrans" cxnId="{E6417F81-C940-4F1B-916C-31A986DF2CC7}">
      <dgm:prSet/>
      <dgm:spPr/>
      <dgm:t>
        <a:bodyPr/>
        <a:lstStyle/>
        <a:p>
          <a:endParaRPr lang="es-EC" b="1">
            <a:solidFill>
              <a:schemeClr val="tx1"/>
            </a:solidFill>
          </a:endParaRPr>
        </a:p>
      </dgm:t>
    </dgm:pt>
    <dgm:pt modelId="{6DE695AA-4002-4FC0-8AF9-B115396A980B}">
      <dgm:prSet phldrT="[Texto]"/>
      <dgm:spPr/>
      <dgm:t>
        <a:bodyPr/>
        <a:lstStyle/>
        <a:p>
          <a:r>
            <a:rPr lang="es-EC" b="1" dirty="0">
              <a:solidFill>
                <a:schemeClr val="tx1"/>
              </a:solidFill>
            </a:rPr>
            <a:t>Gastos Corrientes</a:t>
          </a:r>
        </a:p>
      </dgm:t>
    </dgm:pt>
    <dgm:pt modelId="{CD75D28E-5E20-4370-A47B-BE21B5E622D0}" type="parTrans" cxnId="{7F5A8AF6-A0BA-4405-B479-EA434C768EF8}">
      <dgm:prSet/>
      <dgm:spPr/>
      <dgm:t>
        <a:bodyPr/>
        <a:lstStyle/>
        <a:p>
          <a:endParaRPr lang="es-EC" b="1">
            <a:solidFill>
              <a:schemeClr val="tx1"/>
            </a:solidFill>
          </a:endParaRPr>
        </a:p>
      </dgm:t>
    </dgm:pt>
    <dgm:pt modelId="{7E2B517A-95F6-4A01-94DC-5F9CCC236A52}" type="sibTrans" cxnId="{7F5A8AF6-A0BA-4405-B479-EA434C768EF8}">
      <dgm:prSet/>
      <dgm:spPr/>
      <dgm:t>
        <a:bodyPr/>
        <a:lstStyle/>
        <a:p>
          <a:endParaRPr lang="es-EC" b="1">
            <a:solidFill>
              <a:schemeClr val="tx1"/>
            </a:solidFill>
          </a:endParaRPr>
        </a:p>
      </dgm:t>
    </dgm:pt>
    <dgm:pt modelId="{A24EC44D-C332-4991-B534-A030A1232986}">
      <dgm:prSet phldrT="[Texto]"/>
      <dgm:spPr/>
      <dgm:t>
        <a:bodyPr/>
        <a:lstStyle/>
        <a:p>
          <a:r>
            <a:rPr lang="es-EC" b="1" dirty="0">
              <a:solidFill>
                <a:schemeClr val="tx1"/>
              </a:solidFill>
            </a:rPr>
            <a:t>Gastos Ocasionales</a:t>
          </a:r>
        </a:p>
      </dgm:t>
    </dgm:pt>
    <dgm:pt modelId="{0E6F7E00-7C56-4EED-833C-FA92C1917775}" type="parTrans" cxnId="{79F7197A-4BFF-4AD3-A1A7-E170847550F2}">
      <dgm:prSet/>
      <dgm:spPr/>
      <dgm:t>
        <a:bodyPr/>
        <a:lstStyle/>
        <a:p>
          <a:endParaRPr lang="es-EC" b="1">
            <a:solidFill>
              <a:schemeClr val="tx1"/>
            </a:solidFill>
          </a:endParaRPr>
        </a:p>
      </dgm:t>
    </dgm:pt>
    <dgm:pt modelId="{A4DF7DBC-C157-4990-A91B-6E05557D761F}" type="sibTrans" cxnId="{79F7197A-4BFF-4AD3-A1A7-E170847550F2}">
      <dgm:prSet/>
      <dgm:spPr/>
      <dgm:t>
        <a:bodyPr/>
        <a:lstStyle/>
        <a:p>
          <a:endParaRPr lang="es-EC" b="1">
            <a:solidFill>
              <a:schemeClr val="tx1"/>
            </a:solidFill>
          </a:endParaRPr>
        </a:p>
      </dgm:t>
    </dgm:pt>
    <dgm:pt modelId="{2F4ABF20-5E51-4378-BE34-0AB9286B3F99}" type="pres">
      <dgm:prSet presAssocID="{EC1F36A4-6E3E-4BF0-A8CC-34FD100A8A31}" presName="Name0" presStyleCnt="0">
        <dgm:presLayoutVars>
          <dgm:chMax val="1"/>
          <dgm:dir/>
          <dgm:animLvl val="ctr"/>
          <dgm:resizeHandles val="exact"/>
        </dgm:presLayoutVars>
      </dgm:prSet>
      <dgm:spPr/>
    </dgm:pt>
    <dgm:pt modelId="{CB9ADD6F-3D49-44D4-859A-E3CA3738ABFD}" type="pres">
      <dgm:prSet presAssocID="{C67F9202-A638-4FB1-B9DB-E872E2F8BB26}" presName="centerShape" presStyleLbl="node0" presStyleIdx="0" presStyleCnt="1"/>
      <dgm:spPr/>
    </dgm:pt>
    <dgm:pt modelId="{D2CA95C1-B110-42F6-9599-67E1E789C4D3}" type="pres">
      <dgm:prSet presAssocID="{2BDB5E53-543F-41A8-B96F-4D405A1609D2}" presName="parTrans" presStyleLbl="sibTrans2D1" presStyleIdx="0" presStyleCnt="4"/>
      <dgm:spPr/>
    </dgm:pt>
    <dgm:pt modelId="{728E04CB-EDE5-44ED-BAF4-2044D4D1FBCB}" type="pres">
      <dgm:prSet presAssocID="{2BDB5E53-543F-41A8-B96F-4D405A1609D2}" presName="connectorText" presStyleLbl="sibTrans2D1" presStyleIdx="0" presStyleCnt="4"/>
      <dgm:spPr/>
    </dgm:pt>
    <dgm:pt modelId="{7637DCBB-8E29-4119-96D9-504514D0FDFD}" type="pres">
      <dgm:prSet presAssocID="{26A6647E-EA53-4CCF-B9D1-43FA284220BF}" presName="node" presStyleLbl="node1" presStyleIdx="0" presStyleCnt="4">
        <dgm:presLayoutVars>
          <dgm:bulletEnabled val="1"/>
        </dgm:presLayoutVars>
      </dgm:prSet>
      <dgm:spPr/>
    </dgm:pt>
    <dgm:pt modelId="{1B9C4FA9-FE27-4FEF-B466-EC7882D9EEBA}" type="pres">
      <dgm:prSet presAssocID="{19ACB7E8-6F3E-4128-B748-0AF2A1828D1D}" presName="parTrans" presStyleLbl="sibTrans2D1" presStyleIdx="1" presStyleCnt="4"/>
      <dgm:spPr/>
    </dgm:pt>
    <dgm:pt modelId="{47FC539B-34CA-4348-A0AC-EBFFC1E5821D}" type="pres">
      <dgm:prSet presAssocID="{19ACB7E8-6F3E-4128-B748-0AF2A1828D1D}" presName="connectorText" presStyleLbl="sibTrans2D1" presStyleIdx="1" presStyleCnt="4"/>
      <dgm:spPr/>
    </dgm:pt>
    <dgm:pt modelId="{DA3DF797-FFE6-4FA5-AEDE-A8756B827125}" type="pres">
      <dgm:prSet presAssocID="{F884FD16-F235-463A-8EA0-4C3D9FDB0BEE}" presName="node" presStyleLbl="node1" presStyleIdx="1" presStyleCnt="4">
        <dgm:presLayoutVars>
          <dgm:bulletEnabled val="1"/>
        </dgm:presLayoutVars>
      </dgm:prSet>
      <dgm:spPr/>
    </dgm:pt>
    <dgm:pt modelId="{433E6788-DCB1-44C6-BAC0-ECF97C3618D3}" type="pres">
      <dgm:prSet presAssocID="{CD75D28E-5E20-4370-A47B-BE21B5E622D0}" presName="parTrans" presStyleLbl="sibTrans2D1" presStyleIdx="2" presStyleCnt="4"/>
      <dgm:spPr/>
    </dgm:pt>
    <dgm:pt modelId="{4168BAD6-4C34-4767-9E67-3318F0615E3C}" type="pres">
      <dgm:prSet presAssocID="{CD75D28E-5E20-4370-A47B-BE21B5E622D0}" presName="connectorText" presStyleLbl="sibTrans2D1" presStyleIdx="2" presStyleCnt="4"/>
      <dgm:spPr/>
    </dgm:pt>
    <dgm:pt modelId="{8A1CA06F-3337-4567-BCFA-3DA22DECD2A6}" type="pres">
      <dgm:prSet presAssocID="{6DE695AA-4002-4FC0-8AF9-B115396A980B}" presName="node" presStyleLbl="node1" presStyleIdx="2" presStyleCnt="4">
        <dgm:presLayoutVars>
          <dgm:bulletEnabled val="1"/>
        </dgm:presLayoutVars>
      </dgm:prSet>
      <dgm:spPr/>
    </dgm:pt>
    <dgm:pt modelId="{410659A7-D736-4125-AB0A-D4C310F27D3D}" type="pres">
      <dgm:prSet presAssocID="{0E6F7E00-7C56-4EED-833C-FA92C1917775}" presName="parTrans" presStyleLbl="sibTrans2D1" presStyleIdx="3" presStyleCnt="4"/>
      <dgm:spPr/>
    </dgm:pt>
    <dgm:pt modelId="{58B09B81-A45B-40FD-A254-AACDFF8E40C0}" type="pres">
      <dgm:prSet presAssocID="{0E6F7E00-7C56-4EED-833C-FA92C1917775}" presName="connectorText" presStyleLbl="sibTrans2D1" presStyleIdx="3" presStyleCnt="4"/>
      <dgm:spPr/>
    </dgm:pt>
    <dgm:pt modelId="{14C33887-A78C-4B16-BE38-E1342CAA8C00}" type="pres">
      <dgm:prSet presAssocID="{A24EC44D-C332-4991-B534-A030A1232986}" presName="node" presStyleLbl="node1" presStyleIdx="3" presStyleCnt="4">
        <dgm:presLayoutVars>
          <dgm:bulletEnabled val="1"/>
        </dgm:presLayoutVars>
      </dgm:prSet>
      <dgm:spPr/>
    </dgm:pt>
  </dgm:ptLst>
  <dgm:cxnLst>
    <dgm:cxn modelId="{FC4A6611-BE5C-43EA-82CE-13A4EC68ED52}" srcId="{EC1F36A4-6E3E-4BF0-A8CC-34FD100A8A31}" destId="{C67F9202-A638-4FB1-B9DB-E872E2F8BB26}" srcOrd="0" destOrd="0" parTransId="{F55FE530-0C90-41EF-AD49-6C8AF2EA2FE7}" sibTransId="{F89048EC-0ABB-4267-B34E-539741D22CB4}"/>
    <dgm:cxn modelId="{6E510414-A5E9-4E94-A1AE-4594EEAA3889}" type="presOf" srcId="{19ACB7E8-6F3E-4128-B748-0AF2A1828D1D}" destId="{47FC539B-34CA-4348-A0AC-EBFFC1E5821D}" srcOrd="1" destOrd="0" presId="urn:microsoft.com/office/officeart/2005/8/layout/radial5"/>
    <dgm:cxn modelId="{729F7727-04A2-482F-B22C-9B1B78E0A6A5}" type="presOf" srcId="{2BDB5E53-543F-41A8-B96F-4D405A1609D2}" destId="{728E04CB-EDE5-44ED-BAF4-2044D4D1FBCB}" srcOrd="1" destOrd="0" presId="urn:microsoft.com/office/officeart/2005/8/layout/radial5"/>
    <dgm:cxn modelId="{4DC6CE60-9870-45D2-BADD-A2742292FADB}" type="presOf" srcId="{0E6F7E00-7C56-4EED-833C-FA92C1917775}" destId="{410659A7-D736-4125-AB0A-D4C310F27D3D}" srcOrd="0" destOrd="0" presId="urn:microsoft.com/office/officeart/2005/8/layout/radial5"/>
    <dgm:cxn modelId="{B9AD194A-32C6-4ECD-97C5-49E4978CE912}" type="presOf" srcId="{6DE695AA-4002-4FC0-8AF9-B115396A980B}" destId="{8A1CA06F-3337-4567-BCFA-3DA22DECD2A6}" srcOrd="0" destOrd="0" presId="urn:microsoft.com/office/officeart/2005/8/layout/radial5"/>
    <dgm:cxn modelId="{F7AAF571-D35F-4EC4-9B69-4BB3F67F5D89}" type="presOf" srcId="{CD75D28E-5E20-4370-A47B-BE21B5E622D0}" destId="{433E6788-DCB1-44C6-BAC0-ECF97C3618D3}" srcOrd="0" destOrd="0" presId="urn:microsoft.com/office/officeart/2005/8/layout/radial5"/>
    <dgm:cxn modelId="{79F7197A-4BFF-4AD3-A1A7-E170847550F2}" srcId="{C67F9202-A638-4FB1-B9DB-E872E2F8BB26}" destId="{A24EC44D-C332-4991-B534-A030A1232986}" srcOrd="3" destOrd="0" parTransId="{0E6F7E00-7C56-4EED-833C-FA92C1917775}" sibTransId="{A4DF7DBC-C157-4990-A91B-6E05557D761F}"/>
    <dgm:cxn modelId="{F59B4D7C-5734-4342-97EA-71F32A2139B1}" type="presOf" srcId="{F884FD16-F235-463A-8EA0-4C3D9FDB0BEE}" destId="{DA3DF797-FFE6-4FA5-AEDE-A8756B827125}" srcOrd="0" destOrd="0" presId="urn:microsoft.com/office/officeart/2005/8/layout/radial5"/>
    <dgm:cxn modelId="{7E2C0D80-5808-4042-BBE8-A33AD9AD8534}" type="presOf" srcId="{19ACB7E8-6F3E-4128-B748-0AF2A1828D1D}" destId="{1B9C4FA9-FE27-4FEF-B466-EC7882D9EEBA}" srcOrd="0" destOrd="0" presId="urn:microsoft.com/office/officeart/2005/8/layout/radial5"/>
    <dgm:cxn modelId="{E6417F81-C940-4F1B-916C-31A986DF2CC7}" srcId="{C67F9202-A638-4FB1-B9DB-E872E2F8BB26}" destId="{F884FD16-F235-463A-8EA0-4C3D9FDB0BEE}" srcOrd="1" destOrd="0" parTransId="{19ACB7E8-6F3E-4128-B748-0AF2A1828D1D}" sibTransId="{F5BFB99E-8C53-4899-BCDC-1A73D1B2D242}"/>
    <dgm:cxn modelId="{5674B783-07CB-4B21-BA3B-3894EC70D8E4}" type="presOf" srcId="{0E6F7E00-7C56-4EED-833C-FA92C1917775}" destId="{58B09B81-A45B-40FD-A254-AACDFF8E40C0}" srcOrd="1" destOrd="0" presId="urn:microsoft.com/office/officeart/2005/8/layout/radial5"/>
    <dgm:cxn modelId="{A28FB983-4900-4686-AF95-563921977374}" type="presOf" srcId="{26A6647E-EA53-4CCF-B9D1-43FA284220BF}" destId="{7637DCBB-8E29-4119-96D9-504514D0FDFD}" srcOrd="0" destOrd="0" presId="urn:microsoft.com/office/officeart/2005/8/layout/radial5"/>
    <dgm:cxn modelId="{F5CDECAE-AC78-4D72-8CF5-E1E21A775BFA}" type="presOf" srcId="{EC1F36A4-6E3E-4BF0-A8CC-34FD100A8A31}" destId="{2F4ABF20-5E51-4378-BE34-0AB9286B3F99}" srcOrd="0" destOrd="0" presId="urn:microsoft.com/office/officeart/2005/8/layout/radial5"/>
    <dgm:cxn modelId="{9C17B7B2-5362-45A6-A3F8-2EA0C4485F98}" type="presOf" srcId="{CD75D28E-5E20-4370-A47B-BE21B5E622D0}" destId="{4168BAD6-4C34-4767-9E67-3318F0615E3C}" srcOrd="1" destOrd="0" presId="urn:microsoft.com/office/officeart/2005/8/layout/radial5"/>
    <dgm:cxn modelId="{2B32D2B2-4322-495F-A69A-ADA1809B6788}" type="presOf" srcId="{C67F9202-A638-4FB1-B9DB-E872E2F8BB26}" destId="{CB9ADD6F-3D49-44D4-859A-E3CA3738ABFD}" srcOrd="0" destOrd="0" presId="urn:microsoft.com/office/officeart/2005/8/layout/radial5"/>
    <dgm:cxn modelId="{693805DF-CF5F-42F5-87C8-572D9AC5EBDB}" type="presOf" srcId="{2BDB5E53-543F-41A8-B96F-4D405A1609D2}" destId="{D2CA95C1-B110-42F6-9599-67E1E789C4D3}" srcOrd="0" destOrd="0" presId="urn:microsoft.com/office/officeart/2005/8/layout/radial5"/>
    <dgm:cxn modelId="{5BA215F4-5129-48AA-BD4F-F96FA8FA0214}" srcId="{C67F9202-A638-4FB1-B9DB-E872E2F8BB26}" destId="{26A6647E-EA53-4CCF-B9D1-43FA284220BF}" srcOrd="0" destOrd="0" parTransId="{2BDB5E53-543F-41A8-B96F-4D405A1609D2}" sibTransId="{0F9EACE3-361C-45CB-8706-41197ACC312E}"/>
    <dgm:cxn modelId="{AD683AF5-B8B6-46C4-9BC0-4D7C6E8A7472}" type="presOf" srcId="{A24EC44D-C332-4991-B534-A030A1232986}" destId="{14C33887-A78C-4B16-BE38-E1342CAA8C00}" srcOrd="0" destOrd="0" presId="urn:microsoft.com/office/officeart/2005/8/layout/radial5"/>
    <dgm:cxn modelId="{7F5A8AF6-A0BA-4405-B479-EA434C768EF8}" srcId="{C67F9202-A638-4FB1-B9DB-E872E2F8BB26}" destId="{6DE695AA-4002-4FC0-8AF9-B115396A980B}" srcOrd="2" destOrd="0" parTransId="{CD75D28E-5E20-4370-A47B-BE21B5E622D0}" sibTransId="{7E2B517A-95F6-4A01-94DC-5F9CCC236A52}"/>
    <dgm:cxn modelId="{62EDBC40-04E5-4D5E-990F-E02270F3C14A}" type="presParOf" srcId="{2F4ABF20-5E51-4378-BE34-0AB9286B3F99}" destId="{CB9ADD6F-3D49-44D4-859A-E3CA3738ABFD}" srcOrd="0" destOrd="0" presId="urn:microsoft.com/office/officeart/2005/8/layout/radial5"/>
    <dgm:cxn modelId="{90724BDB-A0A5-422C-AE87-F5F9083F5C17}" type="presParOf" srcId="{2F4ABF20-5E51-4378-BE34-0AB9286B3F99}" destId="{D2CA95C1-B110-42F6-9599-67E1E789C4D3}" srcOrd="1" destOrd="0" presId="urn:microsoft.com/office/officeart/2005/8/layout/radial5"/>
    <dgm:cxn modelId="{336A0621-AAC6-44C2-A7F1-9107903CECFB}" type="presParOf" srcId="{D2CA95C1-B110-42F6-9599-67E1E789C4D3}" destId="{728E04CB-EDE5-44ED-BAF4-2044D4D1FBCB}" srcOrd="0" destOrd="0" presId="urn:microsoft.com/office/officeart/2005/8/layout/radial5"/>
    <dgm:cxn modelId="{EBBF5C39-DA25-4A28-BD7A-BE74F1D76374}" type="presParOf" srcId="{2F4ABF20-5E51-4378-BE34-0AB9286B3F99}" destId="{7637DCBB-8E29-4119-96D9-504514D0FDFD}" srcOrd="2" destOrd="0" presId="urn:microsoft.com/office/officeart/2005/8/layout/radial5"/>
    <dgm:cxn modelId="{4C080FCB-958D-4454-B8CD-D39774E93B25}" type="presParOf" srcId="{2F4ABF20-5E51-4378-BE34-0AB9286B3F99}" destId="{1B9C4FA9-FE27-4FEF-B466-EC7882D9EEBA}" srcOrd="3" destOrd="0" presId="urn:microsoft.com/office/officeart/2005/8/layout/radial5"/>
    <dgm:cxn modelId="{CFFEA3FA-9A74-4892-ABC2-7B03E66376F3}" type="presParOf" srcId="{1B9C4FA9-FE27-4FEF-B466-EC7882D9EEBA}" destId="{47FC539B-34CA-4348-A0AC-EBFFC1E5821D}" srcOrd="0" destOrd="0" presId="urn:microsoft.com/office/officeart/2005/8/layout/radial5"/>
    <dgm:cxn modelId="{1CDE74BA-360F-4CB5-BF9E-00982B5C8BCC}" type="presParOf" srcId="{2F4ABF20-5E51-4378-BE34-0AB9286B3F99}" destId="{DA3DF797-FFE6-4FA5-AEDE-A8756B827125}" srcOrd="4" destOrd="0" presId="urn:microsoft.com/office/officeart/2005/8/layout/radial5"/>
    <dgm:cxn modelId="{3F4D2AB7-F1C1-40F9-96A8-B998DBBB72E6}" type="presParOf" srcId="{2F4ABF20-5E51-4378-BE34-0AB9286B3F99}" destId="{433E6788-DCB1-44C6-BAC0-ECF97C3618D3}" srcOrd="5" destOrd="0" presId="urn:microsoft.com/office/officeart/2005/8/layout/radial5"/>
    <dgm:cxn modelId="{E6D86B17-3D36-438A-B6A4-7AC0B6DA30A6}" type="presParOf" srcId="{433E6788-DCB1-44C6-BAC0-ECF97C3618D3}" destId="{4168BAD6-4C34-4767-9E67-3318F0615E3C}" srcOrd="0" destOrd="0" presId="urn:microsoft.com/office/officeart/2005/8/layout/radial5"/>
    <dgm:cxn modelId="{D2366564-7A36-4C1A-9868-ACDE730F75C0}" type="presParOf" srcId="{2F4ABF20-5E51-4378-BE34-0AB9286B3F99}" destId="{8A1CA06F-3337-4567-BCFA-3DA22DECD2A6}" srcOrd="6" destOrd="0" presId="urn:microsoft.com/office/officeart/2005/8/layout/radial5"/>
    <dgm:cxn modelId="{686D0214-06EA-4A29-9252-0D4D3D266834}" type="presParOf" srcId="{2F4ABF20-5E51-4378-BE34-0AB9286B3F99}" destId="{410659A7-D736-4125-AB0A-D4C310F27D3D}" srcOrd="7" destOrd="0" presId="urn:microsoft.com/office/officeart/2005/8/layout/radial5"/>
    <dgm:cxn modelId="{10DF2385-8782-401A-A440-F363D709583F}" type="presParOf" srcId="{410659A7-D736-4125-AB0A-D4C310F27D3D}" destId="{58B09B81-A45B-40FD-A254-AACDFF8E40C0}" srcOrd="0" destOrd="0" presId="urn:microsoft.com/office/officeart/2005/8/layout/radial5"/>
    <dgm:cxn modelId="{2590D0FE-7B94-4AA3-A91C-2096245475AC}" type="presParOf" srcId="{2F4ABF20-5E51-4378-BE34-0AB9286B3F99}" destId="{14C33887-A78C-4B16-BE38-E1342CAA8C00}" srcOrd="8"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41F82-259B-4DB3-92F2-D4A92F7C7247}" type="doc">
      <dgm:prSet loTypeId="urn:microsoft.com/office/officeart/2008/layout/AlternatingPictureBlocks" loCatId="list" qsTypeId="urn:microsoft.com/office/officeart/2005/8/quickstyle/simple1" qsCatId="simple" csTypeId="urn:microsoft.com/office/officeart/2005/8/colors/colorful2" csCatId="colorful" phldr="1"/>
      <dgm:spPr/>
      <dgm:t>
        <a:bodyPr/>
        <a:lstStyle/>
        <a:p>
          <a:endParaRPr lang="es-EC"/>
        </a:p>
      </dgm:t>
    </dgm:pt>
    <dgm:pt modelId="{430F69DB-BFB5-4684-BE6B-241AFD1D07D6}">
      <dgm:prSet phldrT="[Text]"/>
      <dgm:spPr/>
      <dgm:t>
        <a:bodyPr/>
        <a:lstStyle/>
        <a:p>
          <a:r>
            <a:rPr lang="es-MX" dirty="0">
              <a:solidFill>
                <a:schemeClr val="tx1"/>
              </a:solidFill>
            </a:rPr>
            <a:t>Depende del criterio de cada comprador. </a:t>
          </a:r>
          <a:endParaRPr lang="es-EC" dirty="0">
            <a:solidFill>
              <a:schemeClr val="tx1"/>
            </a:solidFill>
          </a:endParaRPr>
        </a:p>
      </dgm:t>
    </dgm:pt>
    <dgm:pt modelId="{6302B1CF-B5EC-44DA-BCF5-D7AEC012FC08}" type="parTrans" cxnId="{B1304BBE-BF7D-4791-88B9-307E6D964BFC}">
      <dgm:prSet/>
      <dgm:spPr/>
      <dgm:t>
        <a:bodyPr/>
        <a:lstStyle/>
        <a:p>
          <a:endParaRPr lang="es-EC"/>
        </a:p>
      </dgm:t>
    </dgm:pt>
    <dgm:pt modelId="{35E58AE9-0F6E-4C91-9D28-6441596984A0}" type="sibTrans" cxnId="{B1304BBE-BF7D-4791-88B9-307E6D964BFC}">
      <dgm:prSet/>
      <dgm:spPr/>
      <dgm:t>
        <a:bodyPr/>
        <a:lstStyle/>
        <a:p>
          <a:endParaRPr lang="es-EC"/>
        </a:p>
      </dgm:t>
    </dgm:pt>
    <dgm:pt modelId="{95022AD1-064F-4790-BD7D-F3F0533498A2}">
      <dgm:prSet phldrT="[Text]"/>
      <dgm:spPr/>
      <dgm:t>
        <a:bodyPr/>
        <a:lstStyle/>
        <a:p>
          <a:r>
            <a:rPr lang="es-MX" dirty="0">
              <a:solidFill>
                <a:schemeClr val="tx1"/>
              </a:solidFill>
            </a:rPr>
            <a:t>Elige productos de las marcas tradicionales; otros prefieren las marcas propias de los supermercados.</a:t>
          </a:r>
          <a:endParaRPr lang="es-EC" dirty="0">
            <a:solidFill>
              <a:schemeClr val="tx1"/>
            </a:solidFill>
          </a:endParaRPr>
        </a:p>
      </dgm:t>
    </dgm:pt>
    <dgm:pt modelId="{D3094039-C164-4FF6-8E08-07E72D51C21E}" type="parTrans" cxnId="{7B4977C6-B383-451D-9E34-93CCE2B05ACA}">
      <dgm:prSet/>
      <dgm:spPr/>
      <dgm:t>
        <a:bodyPr/>
        <a:lstStyle/>
        <a:p>
          <a:endParaRPr lang="es-EC"/>
        </a:p>
      </dgm:t>
    </dgm:pt>
    <dgm:pt modelId="{B7873FF7-D85B-45CC-8FBA-FA42C857EF68}" type="sibTrans" cxnId="{7B4977C6-B383-451D-9E34-93CCE2B05ACA}">
      <dgm:prSet/>
      <dgm:spPr/>
      <dgm:t>
        <a:bodyPr/>
        <a:lstStyle/>
        <a:p>
          <a:endParaRPr lang="es-EC"/>
        </a:p>
      </dgm:t>
    </dgm:pt>
    <dgm:pt modelId="{363F92A5-22CB-485A-AADB-D8644F38B213}">
      <dgm:prSet phldrT="[Text]"/>
      <dgm:spPr/>
      <dgm:t>
        <a:bodyPr/>
        <a:lstStyle/>
        <a:p>
          <a:r>
            <a:rPr lang="es-MX" dirty="0">
              <a:solidFill>
                <a:schemeClr val="tx1"/>
              </a:solidFill>
            </a:rPr>
            <a:t>Los supermercados en el Ecuador han optado por la comercialización de sus propios productos.</a:t>
          </a:r>
          <a:endParaRPr lang="es-EC" dirty="0">
            <a:solidFill>
              <a:schemeClr val="tx1"/>
            </a:solidFill>
          </a:endParaRPr>
        </a:p>
      </dgm:t>
    </dgm:pt>
    <dgm:pt modelId="{E3D8C964-917B-4AFA-84E7-A200F394E76B}" type="parTrans" cxnId="{35E96B95-D32A-485F-AC7B-CD40534618AA}">
      <dgm:prSet/>
      <dgm:spPr/>
      <dgm:t>
        <a:bodyPr/>
        <a:lstStyle/>
        <a:p>
          <a:endParaRPr lang="es-EC"/>
        </a:p>
      </dgm:t>
    </dgm:pt>
    <dgm:pt modelId="{2C0C3D6C-FFDB-4AFC-92A2-9574C424816A}" type="sibTrans" cxnId="{35E96B95-D32A-485F-AC7B-CD40534618AA}">
      <dgm:prSet/>
      <dgm:spPr/>
      <dgm:t>
        <a:bodyPr/>
        <a:lstStyle/>
        <a:p>
          <a:endParaRPr lang="es-EC"/>
        </a:p>
      </dgm:t>
    </dgm:pt>
    <dgm:pt modelId="{4004B395-0A36-4AD3-8AD1-9A2D1E491E57}" type="pres">
      <dgm:prSet presAssocID="{A9841F82-259B-4DB3-92F2-D4A92F7C7247}" presName="linearFlow" presStyleCnt="0">
        <dgm:presLayoutVars>
          <dgm:dir/>
          <dgm:resizeHandles val="exact"/>
        </dgm:presLayoutVars>
      </dgm:prSet>
      <dgm:spPr/>
    </dgm:pt>
    <dgm:pt modelId="{7F738553-F599-4450-B5A8-58F1A336162C}" type="pres">
      <dgm:prSet presAssocID="{430F69DB-BFB5-4684-BE6B-241AFD1D07D6}" presName="comp" presStyleCnt="0"/>
      <dgm:spPr/>
    </dgm:pt>
    <dgm:pt modelId="{29608345-3A1B-4CFB-AE50-34FD70C09C90}" type="pres">
      <dgm:prSet presAssocID="{430F69DB-BFB5-4684-BE6B-241AFD1D07D6}" presName="rect2" presStyleLbl="node1" presStyleIdx="0" presStyleCnt="3" custScaleX="161164">
        <dgm:presLayoutVars>
          <dgm:bulletEnabled val="1"/>
        </dgm:presLayoutVars>
      </dgm:prSet>
      <dgm:spPr/>
    </dgm:pt>
    <dgm:pt modelId="{AA2A8069-AD0E-4AB0-B2DF-EC01792155A1}" type="pres">
      <dgm:prSet presAssocID="{430F69DB-BFB5-4684-BE6B-241AFD1D07D6}" presName="rect1" presStyleLbl="lnNode1" presStyleIdx="0" presStyleCnt="3" custLinFactNeighborX="-65750" custLinFactNeighborY="2419"/>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787B2401-B2E3-4E57-9F6E-9C889D831FED}" type="pres">
      <dgm:prSet presAssocID="{35E58AE9-0F6E-4C91-9D28-6441596984A0}" presName="sibTrans" presStyleCnt="0"/>
      <dgm:spPr/>
    </dgm:pt>
    <dgm:pt modelId="{61FCF060-34AA-43F2-B720-F78BB5DFAFE1}" type="pres">
      <dgm:prSet presAssocID="{95022AD1-064F-4790-BD7D-F3F0533498A2}" presName="comp" presStyleCnt="0"/>
      <dgm:spPr/>
    </dgm:pt>
    <dgm:pt modelId="{9B4BD5AB-DCD9-422E-A086-8CE1462703EA}" type="pres">
      <dgm:prSet presAssocID="{95022AD1-064F-4790-BD7D-F3F0533498A2}" presName="rect2" presStyleLbl="node1" presStyleIdx="1" presStyleCnt="3" custScaleX="161164">
        <dgm:presLayoutVars>
          <dgm:bulletEnabled val="1"/>
        </dgm:presLayoutVars>
      </dgm:prSet>
      <dgm:spPr/>
    </dgm:pt>
    <dgm:pt modelId="{703E678B-C861-46B2-A286-E2BDA2E8A19D}" type="pres">
      <dgm:prSet presAssocID="{95022AD1-064F-4790-BD7D-F3F0533498A2}" presName="rect1" presStyleLbl="lnNode1" presStyleIdx="1" presStyleCnt="3" custLinFactNeighborX="66018" custLinFactNeighborY="-497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56000" r="-56000"/>
          </a:stretch>
        </a:blipFill>
      </dgm:spPr>
    </dgm:pt>
    <dgm:pt modelId="{7B410898-A936-428C-B852-B9EDFCE99500}" type="pres">
      <dgm:prSet presAssocID="{B7873FF7-D85B-45CC-8FBA-FA42C857EF68}" presName="sibTrans" presStyleCnt="0"/>
      <dgm:spPr/>
    </dgm:pt>
    <dgm:pt modelId="{8B4973AC-58AA-40BA-B992-B2EBB04096E6}" type="pres">
      <dgm:prSet presAssocID="{363F92A5-22CB-485A-AADB-D8644F38B213}" presName="comp" presStyleCnt="0"/>
      <dgm:spPr/>
    </dgm:pt>
    <dgm:pt modelId="{E331D304-9387-438B-A761-9D3E91394376}" type="pres">
      <dgm:prSet presAssocID="{363F92A5-22CB-485A-AADB-D8644F38B213}" presName="rect2" presStyleLbl="node1" presStyleIdx="2" presStyleCnt="3" custScaleX="161164">
        <dgm:presLayoutVars>
          <dgm:bulletEnabled val="1"/>
        </dgm:presLayoutVars>
      </dgm:prSet>
      <dgm:spPr/>
    </dgm:pt>
    <dgm:pt modelId="{B4CD6150-182B-4558-8CAA-A1B99C3484C9}" type="pres">
      <dgm:prSet presAssocID="{363F92A5-22CB-485A-AADB-D8644F38B213}" presName="rect1" presStyleLbl="lnNode1" presStyleIdx="2" presStyleCnt="3" custLinFactNeighborX="-66179" custLinFactNeighborY="-2528"/>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Lst>
  <dgm:cxnLst>
    <dgm:cxn modelId="{02378770-E9FF-424F-8BDD-3547E034194F}" type="presOf" srcId="{363F92A5-22CB-485A-AADB-D8644F38B213}" destId="{E331D304-9387-438B-A761-9D3E91394376}" srcOrd="0" destOrd="0" presId="urn:microsoft.com/office/officeart/2008/layout/AlternatingPictureBlocks"/>
    <dgm:cxn modelId="{50DF0F58-EC1B-40D3-86B0-7618C3CDB4EC}" type="presOf" srcId="{95022AD1-064F-4790-BD7D-F3F0533498A2}" destId="{9B4BD5AB-DCD9-422E-A086-8CE1462703EA}" srcOrd="0" destOrd="0" presId="urn:microsoft.com/office/officeart/2008/layout/AlternatingPictureBlocks"/>
    <dgm:cxn modelId="{35E96B95-D32A-485F-AC7B-CD40534618AA}" srcId="{A9841F82-259B-4DB3-92F2-D4A92F7C7247}" destId="{363F92A5-22CB-485A-AADB-D8644F38B213}" srcOrd="2" destOrd="0" parTransId="{E3D8C964-917B-4AFA-84E7-A200F394E76B}" sibTransId="{2C0C3D6C-FFDB-4AFC-92A2-9574C424816A}"/>
    <dgm:cxn modelId="{33A271B8-FE65-40DE-860B-D73344009E97}" type="presOf" srcId="{A9841F82-259B-4DB3-92F2-D4A92F7C7247}" destId="{4004B395-0A36-4AD3-8AD1-9A2D1E491E57}" srcOrd="0" destOrd="0" presId="urn:microsoft.com/office/officeart/2008/layout/AlternatingPictureBlocks"/>
    <dgm:cxn modelId="{B1304BBE-BF7D-4791-88B9-307E6D964BFC}" srcId="{A9841F82-259B-4DB3-92F2-D4A92F7C7247}" destId="{430F69DB-BFB5-4684-BE6B-241AFD1D07D6}" srcOrd="0" destOrd="0" parTransId="{6302B1CF-B5EC-44DA-BCF5-D7AEC012FC08}" sibTransId="{35E58AE9-0F6E-4C91-9D28-6441596984A0}"/>
    <dgm:cxn modelId="{7B4977C6-B383-451D-9E34-93CCE2B05ACA}" srcId="{A9841F82-259B-4DB3-92F2-D4A92F7C7247}" destId="{95022AD1-064F-4790-BD7D-F3F0533498A2}" srcOrd="1" destOrd="0" parTransId="{D3094039-C164-4FF6-8E08-07E72D51C21E}" sibTransId="{B7873FF7-D85B-45CC-8FBA-FA42C857EF68}"/>
    <dgm:cxn modelId="{E003E2F3-085D-4DD7-85BA-EEB33DBB5052}" type="presOf" srcId="{430F69DB-BFB5-4684-BE6B-241AFD1D07D6}" destId="{29608345-3A1B-4CFB-AE50-34FD70C09C90}" srcOrd="0" destOrd="0" presId="urn:microsoft.com/office/officeart/2008/layout/AlternatingPictureBlocks"/>
    <dgm:cxn modelId="{1C774DEB-5CBF-43BD-9186-2A59D4375188}" type="presParOf" srcId="{4004B395-0A36-4AD3-8AD1-9A2D1E491E57}" destId="{7F738553-F599-4450-B5A8-58F1A336162C}" srcOrd="0" destOrd="0" presId="urn:microsoft.com/office/officeart/2008/layout/AlternatingPictureBlocks"/>
    <dgm:cxn modelId="{7B6A2056-9AEE-4132-ADFE-10598CEB6A9A}" type="presParOf" srcId="{7F738553-F599-4450-B5A8-58F1A336162C}" destId="{29608345-3A1B-4CFB-AE50-34FD70C09C90}" srcOrd="0" destOrd="0" presId="urn:microsoft.com/office/officeart/2008/layout/AlternatingPictureBlocks"/>
    <dgm:cxn modelId="{7958A05B-88FC-4CCA-86AE-BD95EAFF044B}" type="presParOf" srcId="{7F738553-F599-4450-B5A8-58F1A336162C}" destId="{AA2A8069-AD0E-4AB0-B2DF-EC01792155A1}" srcOrd="1" destOrd="0" presId="urn:microsoft.com/office/officeart/2008/layout/AlternatingPictureBlocks"/>
    <dgm:cxn modelId="{F6D93CB9-F2F1-41E9-929F-4EEBA0F3A388}" type="presParOf" srcId="{4004B395-0A36-4AD3-8AD1-9A2D1E491E57}" destId="{787B2401-B2E3-4E57-9F6E-9C889D831FED}" srcOrd="1" destOrd="0" presId="urn:microsoft.com/office/officeart/2008/layout/AlternatingPictureBlocks"/>
    <dgm:cxn modelId="{B7EE867A-104B-402B-A6B3-DEA9C6C5D276}" type="presParOf" srcId="{4004B395-0A36-4AD3-8AD1-9A2D1E491E57}" destId="{61FCF060-34AA-43F2-B720-F78BB5DFAFE1}" srcOrd="2" destOrd="0" presId="urn:microsoft.com/office/officeart/2008/layout/AlternatingPictureBlocks"/>
    <dgm:cxn modelId="{6CFFFF77-0AD4-41F3-AC66-5B8AF12014A2}" type="presParOf" srcId="{61FCF060-34AA-43F2-B720-F78BB5DFAFE1}" destId="{9B4BD5AB-DCD9-422E-A086-8CE1462703EA}" srcOrd="0" destOrd="0" presId="urn:microsoft.com/office/officeart/2008/layout/AlternatingPictureBlocks"/>
    <dgm:cxn modelId="{B09F1E2B-0D30-45E8-91EB-6277BD75D78C}" type="presParOf" srcId="{61FCF060-34AA-43F2-B720-F78BB5DFAFE1}" destId="{703E678B-C861-46B2-A286-E2BDA2E8A19D}" srcOrd="1" destOrd="0" presId="urn:microsoft.com/office/officeart/2008/layout/AlternatingPictureBlocks"/>
    <dgm:cxn modelId="{1DC86962-8AD9-43B4-B062-072FD80F739E}" type="presParOf" srcId="{4004B395-0A36-4AD3-8AD1-9A2D1E491E57}" destId="{7B410898-A936-428C-B852-B9EDFCE99500}" srcOrd="3" destOrd="0" presId="urn:microsoft.com/office/officeart/2008/layout/AlternatingPictureBlocks"/>
    <dgm:cxn modelId="{74360EAC-DAB1-4FC7-BDC9-87D41ABB958D}" type="presParOf" srcId="{4004B395-0A36-4AD3-8AD1-9A2D1E491E57}" destId="{8B4973AC-58AA-40BA-B992-B2EBB04096E6}" srcOrd="4" destOrd="0" presId="urn:microsoft.com/office/officeart/2008/layout/AlternatingPictureBlocks"/>
    <dgm:cxn modelId="{53DA1934-73BA-4E31-96A9-2D9C9160751F}" type="presParOf" srcId="{8B4973AC-58AA-40BA-B992-B2EBB04096E6}" destId="{E331D304-9387-438B-A761-9D3E91394376}" srcOrd="0" destOrd="0" presId="urn:microsoft.com/office/officeart/2008/layout/AlternatingPictureBlocks"/>
    <dgm:cxn modelId="{69F80EE1-99C3-4D2E-A9D1-2856A46AA21A}" type="presParOf" srcId="{8B4973AC-58AA-40BA-B992-B2EBB04096E6}" destId="{B4CD6150-182B-4558-8CAA-A1B99C3484C9}"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6001B8-1DB2-494A-B58A-5D529C6E8161}" type="doc">
      <dgm:prSet loTypeId="urn:microsoft.com/office/officeart/2005/8/layout/cycle5" loCatId="cycle" qsTypeId="urn:microsoft.com/office/officeart/2005/8/quickstyle/simple3" qsCatId="simple" csTypeId="urn:microsoft.com/office/officeart/2005/8/colors/colorful1" csCatId="colorful" phldr="1"/>
      <dgm:spPr/>
      <dgm:t>
        <a:bodyPr/>
        <a:lstStyle/>
        <a:p>
          <a:endParaRPr lang="es-EC"/>
        </a:p>
      </dgm:t>
    </dgm:pt>
    <dgm:pt modelId="{4B16F889-0B92-4F27-92CC-0C285BFE2A7C}">
      <dgm:prSet phldrT="[Texto]" custT="1"/>
      <dgm:spPr/>
      <dgm:t>
        <a:bodyPr/>
        <a:lstStyle/>
        <a:p>
          <a:pPr algn="ctr"/>
          <a:r>
            <a:rPr lang="es-EC" sz="1800" dirty="0">
              <a:latin typeface="Times New Roman" panose="02020603050405020304" pitchFamily="18" charset="0"/>
              <a:cs typeface="Times New Roman" panose="02020603050405020304" pitchFamily="18" charset="0"/>
            </a:rPr>
            <a:t>Se establece un presupuesto aproximado de compras.</a:t>
          </a:r>
        </a:p>
      </dgm:t>
    </dgm:pt>
    <dgm:pt modelId="{679BAAD8-30DE-4A50-B0C6-D848D9849918}" type="parTrans" cxnId="{AB9680B6-B224-45B9-A31D-7BE6559A39AC}">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8F447D86-881C-438B-A9B3-CC32D4E6AF6A}" type="sibTrans" cxnId="{AB9680B6-B224-45B9-A31D-7BE6559A39AC}">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FF6AAFB3-97CC-4B6B-99BE-671511DC4C47}">
      <dgm:prSet phldrT="[Texto]" custT="1"/>
      <dgm:spPr/>
      <dgm:t>
        <a:bodyPr/>
        <a:lstStyle/>
        <a:p>
          <a:pPr algn="ctr"/>
          <a:r>
            <a:rPr lang="es-EC" sz="1600" dirty="0">
              <a:latin typeface="Times New Roman" panose="02020603050405020304" pitchFamily="18" charset="0"/>
              <a:cs typeface="Times New Roman" panose="02020603050405020304" pitchFamily="18" charset="0"/>
            </a:rPr>
            <a:t>Se dirige al supermercado que se encuentre en el rango monetario establecido.</a:t>
          </a:r>
        </a:p>
      </dgm:t>
    </dgm:pt>
    <dgm:pt modelId="{BD275A9C-A9B3-4423-BD1A-98D6E24A704C}" type="parTrans" cxnId="{FCFC992B-4C63-4792-978C-BFF4AD4A1C7B}">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9E09C17E-E052-47B6-AD4A-8591C42CF456}" type="sibTrans" cxnId="{FCFC992B-4C63-4792-978C-BFF4AD4A1C7B}">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7EB3FC17-25FA-4771-8F1F-1F23FB91F3BB}">
      <dgm:prSet phldrT="[Texto]" custT="1"/>
      <dgm:spPr/>
      <dgm:t>
        <a:bodyPr/>
        <a:lstStyle/>
        <a:p>
          <a:pPr algn="ctr"/>
          <a:r>
            <a:rPr lang="es-EC" sz="1400" dirty="0">
              <a:latin typeface="Times New Roman" panose="02020603050405020304" pitchFamily="18" charset="0"/>
              <a:cs typeface="Times New Roman" panose="02020603050405020304" pitchFamily="18" charset="0"/>
            </a:rPr>
            <a:t>Elige productos con preferencia aquellos con descuentos o promociones que estén dentro de su presupuesto.</a:t>
          </a:r>
        </a:p>
      </dgm:t>
    </dgm:pt>
    <dgm:pt modelId="{9F86D0DF-A4B1-4577-80FA-E7246F9ACB64}" type="parTrans" cxnId="{9D3F60DF-065A-43A9-827F-21C8A4150DFF}">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A65BFCD2-0043-45BE-9714-283B561E0BCE}" type="sibTrans" cxnId="{9D3F60DF-065A-43A9-827F-21C8A4150DFF}">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BC303620-6876-4D3C-B437-E3E381A039BA}">
      <dgm:prSet phldrT="[Texto]" custT="1"/>
      <dgm:spPr/>
      <dgm:t>
        <a:bodyPr/>
        <a:lstStyle/>
        <a:p>
          <a:pPr algn="ctr"/>
          <a:r>
            <a:rPr lang="es-EC" sz="1600" dirty="0">
              <a:latin typeface="Times New Roman" panose="02020603050405020304" pitchFamily="18" charset="0"/>
              <a:cs typeface="Times New Roman" panose="02020603050405020304" pitchFamily="18" charset="0"/>
            </a:rPr>
            <a:t>Paga lo aproximado al presupuesto establecido anteriormente.</a:t>
          </a:r>
        </a:p>
      </dgm:t>
    </dgm:pt>
    <dgm:pt modelId="{52A8F5DA-3E59-43CA-86D9-645B748D2BB7}" type="parTrans" cxnId="{CD392E3A-146F-4A40-8E95-17AD80EB43B6}">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7EAD64A3-DDEC-42CB-B197-A271F97615FA}" type="sibTrans" cxnId="{CD392E3A-146F-4A40-8E95-17AD80EB43B6}">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ACC284E7-A901-4DE8-850D-0CA8A2D459F5}">
      <dgm:prSet phldrT="[Texto]" custT="1"/>
      <dgm:spPr/>
      <dgm:t>
        <a:bodyPr/>
        <a:lstStyle/>
        <a:p>
          <a:pPr algn="ctr"/>
          <a:r>
            <a:rPr lang="es-EC" sz="1400" dirty="0">
              <a:latin typeface="Times New Roman" panose="02020603050405020304" pitchFamily="18" charset="0"/>
              <a:cs typeface="Times New Roman" panose="02020603050405020304" pitchFamily="18" charset="0"/>
            </a:rPr>
            <a:t>Conoce por distintas fuentes, que en otros supermercados, el mismo producto se encuentra a menor precio.</a:t>
          </a:r>
        </a:p>
      </dgm:t>
    </dgm:pt>
    <dgm:pt modelId="{6CC5193D-14BB-4891-BB40-7355F62F1ACF}" type="parTrans" cxnId="{0CD221E5-E459-437E-8BAE-A4DA3D5FDC23}">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9B639222-0928-4009-A957-A5890AE8C2B8}" type="sibTrans" cxnId="{0CD221E5-E459-437E-8BAE-A4DA3D5FDC23}">
      <dgm:prSet/>
      <dgm:spPr/>
      <dgm:t>
        <a:bodyPr/>
        <a:lstStyle/>
        <a:p>
          <a:pPr algn="ctr"/>
          <a:endParaRPr lang="es-EC" sz="2400">
            <a:latin typeface="Times New Roman" panose="02020603050405020304" pitchFamily="18" charset="0"/>
            <a:cs typeface="Times New Roman" panose="02020603050405020304" pitchFamily="18" charset="0"/>
          </a:endParaRPr>
        </a:p>
      </dgm:t>
    </dgm:pt>
    <dgm:pt modelId="{05057A75-A134-422D-95A2-BF93E74A3002}" type="pres">
      <dgm:prSet presAssocID="{1F6001B8-1DB2-494A-B58A-5D529C6E8161}" presName="cycle" presStyleCnt="0">
        <dgm:presLayoutVars>
          <dgm:dir/>
          <dgm:resizeHandles val="exact"/>
        </dgm:presLayoutVars>
      </dgm:prSet>
      <dgm:spPr/>
    </dgm:pt>
    <dgm:pt modelId="{C52FA1D2-3EB4-4A1B-8F6B-ABABDB561C34}" type="pres">
      <dgm:prSet presAssocID="{4B16F889-0B92-4F27-92CC-0C285BFE2A7C}" presName="node" presStyleLbl="node1" presStyleIdx="0" presStyleCnt="5">
        <dgm:presLayoutVars>
          <dgm:bulletEnabled val="1"/>
        </dgm:presLayoutVars>
      </dgm:prSet>
      <dgm:spPr/>
    </dgm:pt>
    <dgm:pt modelId="{7E539BC5-7952-4C6C-BFEA-36D36962D273}" type="pres">
      <dgm:prSet presAssocID="{4B16F889-0B92-4F27-92CC-0C285BFE2A7C}" presName="spNode" presStyleCnt="0"/>
      <dgm:spPr/>
    </dgm:pt>
    <dgm:pt modelId="{F90303FA-AD23-4AB5-B173-DFF65A5BBBA9}" type="pres">
      <dgm:prSet presAssocID="{8F447D86-881C-438B-A9B3-CC32D4E6AF6A}" presName="sibTrans" presStyleLbl="sibTrans1D1" presStyleIdx="0" presStyleCnt="5"/>
      <dgm:spPr/>
    </dgm:pt>
    <dgm:pt modelId="{3BF14CA9-5426-4004-B6FD-9E3533C3016C}" type="pres">
      <dgm:prSet presAssocID="{FF6AAFB3-97CC-4B6B-99BE-671511DC4C47}" presName="node" presStyleLbl="node1" presStyleIdx="1" presStyleCnt="5">
        <dgm:presLayoutVars>
          <dgm:bulletEnabled val="1"/>
        </dgm:presLayoutVars>
      </dgm:prSet>
      <dgm:spPr/>
    </dgm:pt>
    <dgm:pt modelId="{FA9DF600-37B8-4574-A4D6-A7AB6CCECA26}" type="pres">
      <dgm:prSet presAssocID="{FF6AAFB3-97CC-4B6B-99BE-671511DC4C47}" presName="spNode" presStyleCnt="0"/>
      <dgm:spPr/>
    </dgm:pt>
    <dgm:pt modelId="{4C8637C7-55CB-4528-82F1-A5B8498E27C7}" type="pres">
      <dgm:prSet presAssocID="{9E09C17E-E052-47B6-AD4A-8591C42CF456}" presName="sibTrans" presStyleLbl="sibTrans1D1" presStyleIdx="1" presStyleCnt="5"/>
      <dgm:spPr/>
    </dgm:pt>
    <dgm:pt modelId="{B1FDE788-58D4-4746-A418-78BE0BEBD094}" type="pres">
      <dgm:prSet presAssocID="{7EB3FC17-25FA-4771-8F1F-1F23FB91F3BB}" presName="node" presStyleLbl="node1" presStyleIdx="2" presStyleCnt="5" custScaleY="118218">
        <dgm:presLayoutVars>
          <dgm:bulletEnabled val="1"/>
        </dgm:presLayoutVars>
      </dgm:prSet>
      <dgm:spPr/>
    </dgm:pt>
    <dgm:pt modelId="{4636690A-A31F-413A-865E-CAF4A17A6F3B}" type="pres">
      <dgm:prSet presAssocID="{7EB3FC17-25FA-4771-8F1F-1F23FB91F3BB}" presName="spNode" presStyleCnt="0"/>
      <dgm:spPr/>
    </dgm:pt>
    <dgm:pt modelId="{9AA5607E-7F51-40D2-BF90-D96551F4140A}" type="pres">
      <dgm:prSet presAssocID="{A65BFCD2-0043-45BE-9714-283B561E0BCE}" presName="sibTrans" presStyleLbl="sibTrans1D1" presStyleIdx="2" presStyleCnt="5"/>
      <dgm:spPr/>
    </dgm:pt>
    <dgm:pt modelId="{F20B58A2-EE45-4A4D-9515-D3ECA25FF25F}" type="pres">
      <dgm:prSet presAssocID="{BC303620-6876-4D3C-B437-E3E381A039BA}" presName="node" presStyleLbl="node1" presStyleIdx="3" presStyleCnt="5">
        <dgm:presLayoutVars>
          <dgm:bulletEnabled val="1"/>
        </dgm:presLayoutVars>
      </dgm:prSet>
      <dgm:spPr/>
    </dgm:pt>
    <dgm:pt modelId="{C9AA85CB-9856-41EB-B032-34A2EFDEB75E}" type="pres">
      <dgm:prSet presAssocID="{BC303620-6876-4D3C-B437-E3E381A039BA}" presName="spNode" presStyleCnt="0"/>
      <dgm:spPr/>
    </dgm:pt>
    <dgm:pt modelId="{B16CFC1C-4510-4104-BBE3-9A513F0C41E4}" type="pres">
      <dgm:prSet presAssocID="{7EAD64A3-DDEC-42CB-B197-A271F97615FA}" presName="sibTrans" presStyleLbl="sibTrans1D1" presStyleIdx="3" presStyleCnt="5"/>
      <dgm:spPr/>
    </dgm:pt>
    <dgm:pt modelId="{477EAEE5-02AE-4C92-BC2F-A26BE7775489}" type="pres">
      <dgm:prSet presAssocID="{ACC284E7-A901-4DE8-850D-0CA8A2D459F5}" presName="node" presStyleLbl="node1" presStyleIdx="4" presStyleCnt="5" custScaleY="118307">
        <dgm:presLayoutVars>
          <dgm:bulletEnabled val="1"/>
        </dgm:presLayoutVars>
      </dgm:prSet>
      <dgm:spPr/>
    </dgm:pt>
    <dgm:pt modelId="{8585D4F4-8DF9-4C17-A7B6-5E39FE31A093}" type="pres">
      <dgm:prSet presAssocID="{ACC284E7-A901-4DE8-850D-0CA8A2D459F5}" presName="spNode" presStyleCnt="0"/>
      <dgm:spPr/>
    </dgm:pt>
    <dgm:pt modelId="{EA874044-176C-4D01-A6F3-C6BC6CFA9E29}" type="pres">
      <dgm:prSet presAssocID="{9B639222-0928-4009-A957-A5890AE8C2B8}" presName="sibTrans" presStyleLbl="sibTrans1D1" presStyleIdx="4" presStyleCnt="5"/>
      <dgm:spPr/>
    </dgm:pt>
  </dgm:ptLst>
  <dgm:cxnLst>
    <dgm:cxn modelId="{C9FA7519-FAE5-4B1B-955D-10FD456E7BE2}" type="presOf" srcId="{A65BFCD2-0043-45BE-9714-283B561E0BCE}" destId="{9AA5607E-7F51-40D2-BF90-D96551F4140A}" srcOrd="0" destOrd="0" presId="urn:microsoft.com/office/officeart/2005/8/layout/cycle5"/>
    <dgm:cxn modelId="{FCFC992B-4C63-4792-978C-BFF4AD4A1C7B}" srcId="{1F6001B8-1DB2-494A-B58A-5D529C6E8161}" destId="{FF6AAFB3-97CC-4B6B-99BE-671511DC4C47}" srcOrd="1" destOrd="0" parTransId="{BD275A9C-A9B3-4423-BD1A-98D6E24A704C}" sibTransId="{9E09C17E-E052-47B6-AD4A-8591C42CF456}"/>
    <dgm:cxn modelId="{CD392E3A-146F-4A40-8E95-17AD80EB43B6}" srcId="{1F6001B8-1DB2-494A-B58A-5D529C6E8161}" destId="{BC303620-6876-4D3C-B437-E3E381A039BA}" srcOrd="3" destOrd="0" parTransId="{52A8F5DA-3E59-43CA-86D9-645B748D2BB7}" sibTransId="{7EAD64A3-DDEC-42CB-B197-A271F97615FA}"/>
    <dgm:cxn modelId="{FEAAAA5B-A773-4D69-AA2E-081ABC35E2C0}" type="presOf" srcId="{BC303620-6876-4D3C-B437-E3E381A039BA}" destId="{F20B58A2-EE45-4A4D-9515-D3ECA25FF25F}" srcOrd="0" destOrd="0" presId="urn:microsoft.com/office/officeart/2005/8/layout/cycle5"/>
    <dgm:cxn modelId="{CB39774F-E033-49D5-B58F-8AB7B4B9CA24}" type="presOf" srcId="{ACC284E7-A901-4DE8-850D-0CA8A2D459F5}" destId="{477EAEE5-02AE-4C92-BC2F-A26BE7775489}" srcOrd="0" destOrd="0" presId="urn:microsoft.com/office/officeart/2005/8/layout/cycle5"/>
    <dgm:cxn modelId="{7335944F-C32D-4670-982B-FF1D0DEAB4C6}" type="presOf" srcId="{9E09C17E-E052-47B6-AD4A-8591C42CF456}" destId="{4C8637C7-55CB-4528-82F1-A5B8498E27C7}" srcOrd="0" destOrd="0" presId="urn:microsoft.com/office/officeart/2005/8/layout/cycle5"/>
    <dgm:cxn modelId="{68F0EA86-92E0-4056-A7C0-2B24BE873B07}" type="presOf" srcId="{7EB3FC17-25FA-4771-8F1F-1F23FB91F3BB}" destId="{B1FDE788-58D4-4746-A418-78BE0BEBD094}" srcOrd="0" destOrd="0" presId="urn:microsoft.com/office/officeart/2005/8/layout/cycle5"/>
    <dgm:cxn modelId="{7C6C2A88-DB5A-4994-B1F1-D56E1231D630}" type="presOf" srcId="{8F447D86-881C-438B-A9B3-CC32D4E6AF6A}" destId="{F90303FA-AD23-4AB5-B173-DFF65A5BBBA9}" srcOrd="0" destOrd="0" presId="urn:microsoft.com/office/officeart/2005/8/layout/cycle5"/>
    <dgm:cxn modelId="{D5A6B98D-470D-44A4-B7EE-185AA0163DDF}" type="presOf" srcId="{9B639222-0928-4009-A957-A5890AE8C2B8}" destId="{EA874044-176C-4D01-A6F3-C6BC6CFA9E29}" srcOrd="0" destOrd="0" presId="urn:microsoft.com/office/officeart/2005/8/layout/cycle5"/>
    <dgm:cxn modelId="{1207D58F-20C8-427A-AFEA-FDB5E438F637}" type="presOf" srcId="{4B16F889-0B92-4F27-92CC-0C285BFE2A7C}" destId="{C52FA1D2-3EB4-4A1B-8F6B-ABABDB561C34}" srcOrd="0" destOrd="0" presId="urn:microsoft.com/office/officeart/2005/8/layout/cycle5"/>
    <dgm:cxn modelId="{AB9680B6-B224-45B9-A31D-7BE6559A39AC}" srcId="{1F6001B8-1DB2-494A-B58A-5D529C6E8161}" destId="{4B16F889-0B92-4F27-92CC-0C285BFE2A7C}" srcOrd="0" destOrd="0" parTransId="{679BAAD8-30DE-4A50-B0C6-D848D9849918}" sibTransId="{8F447D86-881C-438B-A9B3-CC32D4E6AF6A}"/>
    <dgm:cxn modelId="{F8C299BC-A040-4101-9395-6C0F1E5F86C9}" type="presOf" srcId="{1F6001B8-1DB2-494A-B58A-5D529C6E8161}" destId="{05057A75-A134-422D-95A2-BF93E74A3002}" srcOrd="0" destOrd="0" presId="urn:microsoft.com/office/officeart/2005/8/layout/cycle5"/>
    <dgm:cxn modelId="{BCD756C1-1FD1-43F3-AA4E-0BC68235EC47}" type="presOf" srcId="{7EAD64A3-DDEC-42CB-B197-A271F97615FA}" destId="{B16CFC1C-4510-4104-BBE3-9A513F0C41E4}" srcOrd="0" destOrd="0" presId="urn:microsoft.com/office/officeart/2005/8/layout/cycle5"/>
    <dgm:cxn modelId="{9D3F60DF-065A-43A9-827F-21C8A4150DFF}" srcId="{1F6001B8-1DB2-494A-B58A-5D529C6E8161}" destId="{7EB3FC17-25FA-4771-8F1F-1F23FB91F3BB}" srcOrd="2" destOrd="0" parTransId="{9F86D0DF-A4B1-4577-80FA-E7246F9ACB64}" sibTransId="{A65BFCD2-0043-45BE-9714-283B561E0BCE}"/>
    <dgm:cxn modelId="{0CD221E5-E459-437E-8BAE-A4DA3D5FDC23}" srcId="{1F6001B8-1DB2-494A-B58A-5D529C6E8161}" destId="{ACC284E7-A901-4DE8-850D-0CA8A2D459F5}" srcOrd="4" destOrd="0" parTransId="{6CC5193D-14BB-4891-BB40-7355F62F1ACF}" sibTransId="{9B639222-0928-4009-A957-A5890AE8C2B8}"/>
    <dgm:cxn modelId="{5B470AF4-4D37-453B-B270-4483E11B29CF}" type="presOf" srcId="{FF6AAFB3-97CC-4B6B-99BE-671511DC4C47}" destId="{3BF14CA9-5426-4004-B6FD-9E3533C3016C}" srcOrd="0" destOrd="0" presId="urn:microsoft.com/office/officeart/2005/8/layout/cycle5"/>
    <dgm:cxn modelId="{98D97702-EBC2-407F-9800-E9F791F916E3}" type="presParOf" srcId="{05057A75-A134-422D-95A2-BF93E74A3002}" destId="{C52FA1D2-3EB4-4A1B-8F6B-ABABDB561C34}" srcOrd="0" destOrd="0" presId="urn:microsoft.com/office/officeart/2005/8/layout/cycle5"/>
    <dgm:cxn modelId="{7BAE5202-4B93-4BCE-AD67-89B557627659}" type="presParOf" srcId="{05057A75-A134-422D-95A2-BF93E74A3002}" destId="{7E539BC5-7952-4C6C-BFEA-36D36962D273}" srcOrd="1" destOrd="0" presId="urn:microsoft.com/office/officeart/2005/8/layout/cycle5"/>
    <dgm:cxn modelId="{766F96B9-688B-4F3A-867F-9F388CB00333}" type="presParOf" srcId="{05057A75-A134-422D-95A2-BF93E74A3002}" destId="{F90303FA-AD23-4AB5-B173-DFF65A5BBBA9}" srcOrd="2" destOrd="0" presId="urn:microsoft.com/office/officeart/2005/8/layout/cycle5"/>
    <dgm:cxn modelId="{036ADC41-0BBA-47B3-A6A2-47E5A061E9DF}" type="presParOf" srcId="{05057A75-A134-422D-95A2-BF93E74A3002}" destId="{3BF14CA9-5426-4004-B6FD-9E3533C3016C}" srcOrd="3" destOrd="0" presId="urn:microsoft.com/office/officeart/2005/8/layout/cycle5"/>
    <dgm:cxn modelId="{F6D935BF-85C6-4341-B0C2-74E44CC16CD8}" type="presParOf" srcId="{05057A75-A134-422D-95A2-BF93E74A3002}" destId="{FA9DF600-37B8-4574-A4D6-A7AB6CCECA26}" srcOrd="4" destOrd="0" presId="urn:microsoft.com/office/officeart/2005/8/layout/cycle5"/>
    <dgm:cxn modelId="{3F506301-C625-403A-89CB-E9D53FFDCD56}" type="presParOf" srcId="{05057A75-A134-422D-95A2-BF93E74A3002}" destId="{4C8637C7-55CB-4528-82F1-A5B8498E27C7}" srcOrd="5" destOrd="0" presId="urn:microsoft.com/office/officeart/2005/8/layout/cycle5"/>
    <dgm:cxn modelId="{D2AC710E-0C09-4DAC-B43B-C4A2E1D1C9FE}" type="presParOf" srcId="{05057A75-A134-422D-95A2-BF93E74A3002}" destId="{B1FDE788-58D4-4746-A418-78BE0BEBD094}" srcOrd="6" destOrd="0" presId="urn:microsoft.com/office/officeart/2005/8/layout/cycle5"/>
    <dgm:cxn modelId="{2742808C-6013-4839-A473-D2952D795010}" type="presParOf" srcId="{05057A75-A134-422D-95A2-BF93E74A3002}" destId="{4636690A-A31F-413A-865E-CAF4A17A6F3B}" srcOrd="7" destOrd="0" presId="urn:microsoft.com/office/officeart/2005/8/layout/cycle5"/>
    <dgm:cxn modelId="{AD8366A3-8828-47B2-8E12-73C0DB008B3E}" type="presParOf" srcId="{05057A75-A134-422D-95A2-BF93E74A3002}" destId="{9AA5607E-7F51-40D2-BF90-D96551F4140A}" srcOrd="8" destOrd="0" presId="urn:microsoft.com/office/officeart/2005/8/layout/cycle5"/>
    <dgm:cxn modelId="{D5F90DEA-3F76-48C0-AD5A-CE1847DC0027}" type="presParOf" srcId="{05057A75-A134-422D-95A2-BF93E74A3002}" destId="{F20B58A2-EE45-4A4D-9515-D3ECA25FF25F}" srcOrd="9" destOrd="0" presId="urn:microsoft.com/office/officeart/2005/8/layout/cycle5"/>
    <dgm:cxn modelId="{A211AE33-F807-44BF-872E-E9DC3213E06D}" type="presParOf" srcId="{05057A75-A134-422D-95A2-BF93E74A3002}" destId="{C9AA85CB-9856-41EB-B032-34A2EFDEB75E}" srcOrd="10" destOrd="0" presId="urn:microsoft.com/office/officeart/2005/8/layout/cycle5"/>
    <dgm:cxn modelId="{054B7C77-45FC-4B40-87FF-533BDC7F6091}" type="presParOf" srcId="{05057A75-A134-422D-95A2-BF93E74A3002}" destId="{B16CFC1C-4510-4104-BBE3-9A513F0C41E4}" srcOrd="11" destOrd="0" presId="urn:microsoft.com/office/officeart/2005/8/layout/cycle5"/>
    <dgm:cxn modelId="{B6C3350F-F678-4375-ACAF-D75AE85DC726}" type="presParOf" srcId="{05057A75-A134-422D-95A2-BF93E74A3002}" destId="{477EAEE5-02AE-4C92-BC2F-A26BE7775489}" srcOrd="12" destOrd="0" presId="urn:microsoft.com/office/officeart/2005/8/layout/cycle5"/>
    <dgm:cxn modelId="{9B4ADCE9-F648-4375-85AE-D8719DA26317}" type="presParOf" srcId="{05057A75-A134-422D-95A2-BF93E74A3002}" destId="{8585D4F4-8DF9-4C17-A7B6-5E39FE31A093}" srcOrd="13" destOrd="0" presId="urn:microsoft.com/office/officeart/2005/8/layout/cycle5"/>
    <dgm:cxn modelId="{87626453-C02A-4393-A5F4-86C7EAE258B0}" type="presParOf" srcId="{05057A75-A134-422D-95A2-BF93E74A3002}" destId="{EA874044-176C-4D01-A6F3-C6BC6CFA9E2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80C20-1693-4BDB-9CB2-E5D68CE79464}">
      <dsp:nvSpPr>
        <dsp:cNvPr id="0" name=""/>
        <dsp:cNvSpPr/>
      </dsp:nvSpPr>
      <dsp:spPr>
        <a:xfrm>
          <a:off x="213" y="1587268"/>
          <a:ext cx="2087562" cy="1043781"/>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i="1" kern="1200" dirty="0"/>
            <a:t>Plataforma Web</a:t>
          </a:r>
        </a:p>
      </dsp:txBody>
      <dsp:txXfrm>
        <a:off x="30784" y="1617839"/>
        <a:ext cx="2026420" cy="982639"/>
      </dsp:txXfrm>
    </dsp:sp>
    <dsp:sp modelId="{CFDC91D1-021D-4F28-AD91-EC2980E4792D}">
      <dsp:nvSpPr>
        <dsp:cNvPr id="0" name=""/>
        <dsp:cNvSpPr/>
      </dsp:nvSpPr>
      <dsp:spPr>
        <a:xfrm rot="18289469">
          <a:off x="1774175" y="1491648"/>
          <a:ext cx="1462225" cy="34672"/>
        </a:xfrm>
        <a:custGeom>
          <a:avLst/>
          <a:gdLst/>
          <a:ahLst/>
          <a:cxnLst/>
          <a:rect l="0" t="0" r="0" b="0"/>
          <a:pathLst>
            <a:path>
              <a:moveTo>
                <a:pt x="0" y="17336"/>
              </a:moveTo>
              <a:lnTo>
                <a:pt x="1462225" y="1733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2468733" y="1472429"/>
        <a:ext cx="73111" cy="73111"/>
      </dsp:txXfrm>
    </dsp:sp>
    <dsp:sp modelId="{71A469B9-4217-4472-904C-C794D44EADB5}">
      <dsp:nvSpPr>
        <dsp:cNvPr id="0" name=""/>
        <dsp:cNvSpPr/>
      </dsp:nvSpPr>
      <dsp:spPr>
        <a:xfrm>
          <a:off x="2922801" y="386920"/>
          <a:ext cx="2087562" cy="1043781"/>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Puerta a recursos y servicios</a:t>
          </a:r>
        </a:p>
      </dsp:txBody>
      <dsp:txXfrm>
        <a:off x="2953372" y="417491"/>
        <a:ext cx="2026420" cy="982639"/>
      </dsp:txXfrm>
    </dsp:sp>
    <dsp:sp modelId="{6208913C-CD85-494C-978F-6937700C76F8}">
      <dsp:nvSpPr>
        <dsp:cNvPr id="0" name=""/>
        <dsp:cNvSpPr/>
      </dsp:nvSpPr>
      <dsp:spPr>
        <a:xfrm>
          <a:off x="2087776" y="2091822"/>
          <a:ext cx="835025" cy="34672"/>
        </a:xfrm>
        <a:custGeom>
          <a:avLst/>
          <a:gdLst/>
          <a:ahLst/>
          <a:cxnLst/>
          <a:rect l="0" t="0" r="0" b="0"/>
          <a:pathLst>
            <a:path>
              <a:moveTo>
                <a:pt x="0" y="17336"/>
              </a:moveTo>
              <a:lnTo>
                <a:pt x="835025" y="1733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2484413" y="2088283"/>
        <a:ext cx="41751" cy="41751"/>
      </dsp:txXfrm>
    </dsp:sp>
    <dsp:sp modelId="{AB4974DC-2B2C-4655-B65E-0D79716B4E67}">
      <dsp:nvSpPr>
        <dsp:cNvPr id="0" name=""/>
        <dsp:cNvSpPr/>
      </dsp:nvSpPr>
      <dsp:spPr>
        <a:xfrm>
          <a:off x="2922801" y="1587268"/>
          <a:ext cx="2087562" cy="1043781"/>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Resuelve necesidades de información</a:t>
          </a:r>
        </a:p>
      </dsp:txBody>
      <dsp:txXfrm>
        <a:off x="2953372" y="1617839"/>
        <a:ext cx="2026420" cy="982639"/>
      </dsp:txXfrm>
    </dsp:sp>
    <dsp:sp modelId="{658E12C4-F063-487B-B669-6833C6D0F2C0}">
      <dsp:nvSpPr>
        <dsp:cNvPr id="0" name=""/>
        <dsp:cNvSpPr/>
      </dsp:nvSpPr>
      <dsp:spPr>
        <a:xfrm rot="3310531">
          <a:off x="1774175" y="2691997"/>
          <a:ext cx="1462225" cy="34672"/>
        </a:xfrm>
        <a:custGeom>
          <a:avLst/>
          <a:gdLst/>
          <a:ahLst/>
          <a:cxnLst/>
          <a:rect l="0" t="0" r="0" b="0"/>
          <a:pathLst>
            <a:path>
              <a:moveTo>
                <a:pt x="0" y="17336"/>
              </a:moveTo>
              <a:lnTo>
                <a:pt x="1462225" y="1733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2468733" y="2672777"/>
        <a:ext cx="73111" cy="73111"/>
      </dsp:txXfrm>
    </dsp:sp>
    <dsp:sp modelId="{2354FC51-4AB2-4235-B862-5535C2146E79}">
      <dsp:nvSpPr>
        <dsp:cNvPr id="0" name=""/>
        <dsp:cNvSpPr/>
      </dsp:nvSpPr>
      <dsp:spPr>
        <a:xfrm>
          <a:off x="2922801" y="2787617"/>
          <a:ext cx="2087562" cy="1043781"/>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Elementos de una Plataforma Web</a:t>
          </a:r>
        </a:p>
      </dsp:txBody>
      <dsp:txXfrm>
        <a:off x="2953372" y="2818188"/>
        <a:ext cx="2026420" cy="982639"/>
      </dsp:txXfrm>
    </dsp:sp>
    <dsp:sp modelId="{CCADA406-0D5B-4130-991E-6B74F4E3C2F1}">
      <dsp:nvSpPr>
        <dsp:cNvPr id="0" name=""/>
        <dsp:cNvSpPr/>
      </dsp:nvSpPr>
      <dsp:spPr>
        <a:xfrm rot="18289469">
          <a:off x="4696763" y="2691997"/>
          <a:ext cx="1462225" cy="34672"/>
        </a:xfrm>
        <a:custGeom>
          <a:avLst/>
          <a:gdLst/>
          <a:ahLst/>
          <a:cxnLst/>
          <a:rect l="0" t="0" r="0" b="0"/>
          <a:pathLst>
            <a:path>
              <a:moveTo>
                <a:pt x="0" y="17336"/>
              </a:moveTo>
              <a:lnTo>
                <a:pt x="1462225" y="17336"/>
              </a:lnTo>
            </a:path>
          </a:pathLst>
        </a:custGeom>
        <a:noFill/>
        <a:ln w="6350" cap="flat" cmpd="sng" algn="ctr">
          <a:solidFill>
            <a:schemeClr val="accent1">
              <a:tint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5391320" y="2672777"/>
        <a:ext cx="73111" cy="73111"/>
      </dsp:txXfrm>
    </dsp:sp>
    <dsp:sp modelId="{E110052B-AC5A-4FB4-8DD1-B6B8CE282301}">
      <dsp:nvSpPr>
        <dsp:cNvPr id="0" name=""/>
        <dsp:cNvSpPr/>
      </dsp:nvSpPr>
      <dsp:spPr>
        <a:xfrm>
          <a:off x="5845388" y="1587268"/>
          <a:ext cx="2087562" cy="1043781"/>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Poder de aglomeración</a:t>
          </a:r>
        </a:p>
      </dsp:txBody>
      <dsp:txXfrm>
        <a:off x="5875959" y="1617839"/>
        <a:ext cx="2026420" cy="982639"/>
      </dsp:txXfrm>
    </dsp:sp>
    <dsp:sp modelId="{71DA15F5-B221-41D3-AF32-9DF347704C6C}">
      <dsp:nvSpPr>
        <dsp:cNvPr id="0" name=""/>
        <dsp:cNvSpPr/>
      </dsp:nvSpPr>
      <dsp:spPr>
        <a:xfrm>
          <a:off x="5010363" y="3292171"/>
          <a:ext cx="835025" cy="34672"/>
        </a:xfrm>
        <a:custGeom>
          <a:avLst/>
          <a:gdLst/>
          <a:ahLst/>
          <a:cxnLst/>
          <a:rect l="0" t="0" r="0" b="0"/>
          <a:pathLst>
            <a:path>
              <a:moveTo>
                <a:pt x="0" y="17336"/>
              </a:moveTo>
              <a:lnTo>
                <a:pt x="835025" y="17336"/>
              </a:lnTo>
            </a:path>
          </a:pathLst>
        </a:custGeom>
        <a:noFill/>
        <a:ln w="6350" cap="flat" cmpd="sng" algn="ctr">
          <a:solidFill>
            <a:schemeClr val="accent1">
              <a:tint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5407000" y="3288632"/>
        <a:ext cx="41751" cy="41751"/>
      </dsp:txXfrm>
    </dsp:sp>
    <dsp:sp modelId="{705392BC-63FE-45CD-9D0E-D25176B4C86C}">
      <dsp:nvSpPr>
        <dsp:cNvPr id="0" name=""/>
        <dsp:cNvSpPr/>
      </dsp:nvSpPr>
      <dsp:spPr>
        <a:xfrm>
          <a:off x="5845388" y="2787617"/>
          <a:ext cx="2087562" cy="1043781"/>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Desintermediación</a:t>
          </a:r>
        </a:p>
      </dsp:txBody>
      <dsp:txXfrm>
        <a:off x="5875959" y="2818188"/>
        <a:ext cx="2026420" cy="982639"/>
      </dsp:txXfrm>
    </dsp:sp>
    <dsp:sp modelId="{920679BC-5047-403C-8EB9-525B25454A37}">
      <dsp:nvSpPr>
        <dsp:cNvPr id="0" name=""/>
        <dsp:cNvSpPr/>
      </dsp:nvSpPr>
      <dsp:spPr>
        <a:xfrm rot="3310531">
          <a:off x="4696763" y="3892345"/>
          <a:ext cx="1462225" cy="34672"/>
        </a:xfrm>
        <a:custGeom>
          <a:avLst/>
          <a:gdLst/>
          <a:ahLst/>
          <a:cxnLst/>
          <a:rect l="0" t="0" r="0" b="0"/>
          <a:pathLst>
            <a:path>
              <a:moveTo>
                <a:pt x="0" y="17336"/>
              </a:moveTo>
              <a:lnTo>
                <a:pt x="1462225" y="17336"/>
              </a:lnTo>
            </a:path>
          </a:pathLst>
        </a:custGeom>
        <a:noFill/>
        <a:ln w="6350" cap="flat" cmpd="sng" algn="ctr">
          <a:solidFill>
            <a:schemeClr val="accent1">
              <a:tint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5391320" y="3873126"/>
        <a:ext cx="73111" cy="73111"/>
      </dsp:txXfrm>
    </dsp:sp>
    <dsp:sp modelId="{8D8EC00C-F7D9-4AC0-8AE4-41152FF1DAAA}">
      <dsp:nvSpPr>
        <dsp:cNvPr id="0" name=""/>
        <dsp:cNvSpPr/>
      </dsp:nvSpPr>
      <dsp:spPr>
        <a:xfrm>
          <a:off x="5845388" y="3987965"/>
          <a:ext cx="2087562" cy="1043781"/>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Confianza y reputación</a:t>
          </a:r>
        </a:p>
      </dsp:txBody>
      <dsp:txXfrm>
        <a:off x="5875959" y="4018536"/>
        <a:ext cx="2026420" cy="9826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575CC-92FC-4EA1-9A9C-11F6A09AA192}">
      <dsp:nvSpPr>
        <dsp:cNvPr id="0" name=""/>
        <dsp:cNvSpPr/>
      </dsp:nvSpPr>
      <dsp:spPr>
        <a:xfrm>
          <a:off x="555" y="226776"/>
          <a:ext cx="1394659" cy="538338"/>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DB1C4-57C5-405A-AFA0-CD3A81487A90}">
      <dsp:nvSpPr>
        <dsp:cNvPr id="0" name=""/>
        <dsp:cNvSpPr/>
      </dsp:nvSpPr>
      <dsp:spPr>
        <a:xfrm>
          <a:off x="372464" y="361361"/>
          <a:ext cx="1177712" cy="53833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1" kern="1200" dirty="0"/>
            <a:t>EDIFAC</a:t>
          </a:r>
          <a:endParaRPr lang="es-EC" sz="1700" kern="1200" dirty="0"/>
        </a:p>
      </dsp:txBody>
      <dsp:txXfrm>
        <a:off x="388231" y="377128"/>
        <a:ext cx="1146178" cy="506804"/>
      </dsp:txXfrm>
    </dsp:sp>
    <dsp:sp modelId="{7CB8666E-360E-4F5B-9C11-BF07C313C431}">
      <dsp:nvSpPr>
        <dsp:cNvPr id="0" name=""/>
        <dsp:cNvSpPr/>
      </dsp:nvSpPr>
      <dsp:spPr>
        <a:xfrm>
          <a:off x="1593566" y="226776"/>
          <a:ext cx="1394659" cy="538338"/>
        </a:xfrm>
        <a:prstGeom prst="chevron">
          <a:avLst>
            <a:gd name="adj" fmla="val 4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AA08B-D665-41FC-BAED-EF01512A53B8}">
      <dsp:nvSpPr>
        <dsp:cNvPr id="0" name=""/>
        <dsp:cNvSpPr/>
      </dsp:nvSpPr>
      <dsp:spPr>
        <a:xfrm>
          <a:off x="1965475" y="361361"/>
          <a:ext cx="1177712" cy="53833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C" sz="1700" kern="1200" dirty="0"/>
            <a:t>PDF</a:t>
          </a:r>
        </a:p>
      </dsp:txBody>
      <dsp:txXfrm>
        <a:off x="1981242" y="377128"/>
        <a:ext cx="1146178" cy="506804"/>
      </dsp:txXfrm>
    </dsp:sp>
    <dsp:sp modelId="{749C6D92-6858-4E19-B5C2-D57A676029F0}">
      <dsp:nvSpPr>
        <dsp:cNvPr id="0" name=""/>
        <dsp:cNvSpPr/>
      </dsp:nvSpPr>
      <dsp:spPr>
        <a:xfrm>
          <a:off x="3186577" y="226776"/>
          <a:ext cx="1394659" cy="538338"/>
        </a:xfrm>
        <a:prstGeom prst="chevron">
          <a:avLst>
            <a:gd name="adj" fmla="val 4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55516-6F25-44DF-A70F-13B4EA49B521}">
      <dsp:nvSpPr>
        <dsp:cNvPr id="0" name=""/>
        <dsp:cNvSpPr/>
      </dsp:nvSpPr>
      <dsp:spPr>
        <a:xfrm>
          <a:off x="3558486" y="361361"/>
          <a:ext cx="1177712" cy="53833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C" sz="1700" kern="1200" dirty="0"/>
            <a:t>XML</a:t>
          </a:r>
        </a:p>
      </dsp:txBody>
      <dsp:txXfrm>
        <a:off x="3574253" y="377128"/>
        <a:ext cx="1146178" cy="5068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666E-360E-4F5B-9C11-BF07C313C431}">
      <dsp:nvSpPr>
        <dsp:cNvPr id="0" name=""/>
        <dsp:cNvSpPr/>
      </dsp:nvSpPr>
      <dsp:spPr>
        <a:xfrm>
          <a:off x="2021" y="56537"/>
          <a:ext cx="2100315" cy="810721"/>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AA08B-D665-41FC-BAED-EF01512A53B8}">
      <dsp:nvSpPr>
        <dsp:cNvPr id="0" name=""/>
        <dsp:cNvSpPr/>
      </dsp:nvSpPr>
      <dsp:spPr>
        <a:xfrm>
          <a:off x="562105" y="259217"/>
          <a:ext cx="1773599" cy="81072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s-EC" sz="2700" kern="1200" dirty="0"/>
            <a:t>PDF</a:t>
          </a:r>
        </a:p>
      </dsp:txBody>
      <dsp:txXfrm>
        <a:off x="585850" y="282962"/>
        <a:ext cx="1726109" cy="763231"/>
      </dsp:txXfrm>
    </dsp:sp>
    <dsp:sp modelId="{749C6D92-6858-4E19-B5C2-D57A676029F0}">
      <dsp:nvSpPr>
        <dsp:cNvPr id="0" name=""/>
        <dsp:cNvSpPr/>
      </dsp:nvSpPr>
      <dsp:spPr>
        <a:xfrm>
          <a:off x="2401048" y="56537"/>
          <a:ext cx="2100315" cy="810721"/>
        </a:xfrm>
        <a:prstGeom prst="chevron">
          <a:avLst>
            <a:gd name="adj" fmla="val 4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55516-6F25-44DF-A70F-13B4EA49B521}">
      <dsp:nvSpPr>
        <dsp:cNvPr id="0" name=""/>
        <dsp:cNvSpPr/>
      </dsp:nvSpPr>
      <dsp:spPr>
        <a:xfrm>
          <a:off x="2961132" y="259217"/>
          <a:ext cx="1773599" cy="81072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s-EC" sz="2700" kern="1200" dirty="0"/>
            <a:t>XML</a:t>
          </a:r>
        </a:p>
      </dsp:txBody>
      <dsp:txXfrm>
        <a:off x="2984877" y="282962"/>
        <a:ext cx="1726109" cy="763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23B2C-BE81-43D0-9F82-BDD2E12E049A}">
      <dsp:nvSpPr>
        <dsp:cNvPr id="0" name=""/>
        <dsp:cNvSpPr/>
      </dsp:nvSpPr>
      <dsp:spPr>
        <a:xfrm>
          <a:off x="154591" y="530446"/>
          <a:ext cx="1642440" cy="143743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Conexión entre usuarios</a:t>
          </a:r>
        </a:p>
      </dsp:txBody>
      <dsp:txXfrm>
        <a:off x="196692" y="572547"/>
        <a:ext cx="1558238" cy="1353236"/>
      </dsp:txXfrm>
    </dsp:sp>
    <dsp:sp modelId="{9A4AB4B4-3837-4262-8E57-117BA0AF325F}">
      <dsp:nvSpPr>
        <dsp:cNvPr id="0" name=""/>
        <dsp:cNvSpPr/>
      </dsp:nvSpPr>
      <dsp:spPr>
        <a:xfrm rot="3506412">
          <a:off x="1422179" y="2330340"/>
          <a:ext cx="571935" cy="222189"/>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1438064" y="2346379"/>
        <a:ext cx="505278" cy="133313"/>
      </dsp:txXfrm>
    </dsp:sp>
    <dsp:sp modelId="{C3851D33-6D4F-4F59-A093-760715DF9E01}">
      <dsp:nvSpPr>
        <dsp:cNvPr id="0" name=""/>
        <dsp:cNvSpPr/>
      </dsp:nvSpPr>
      <dsp:spPr>
        <a:xfrm>
          <a:off x="1639805" y="2887399"/>
          <a:ext cx="1567469" cy="1437438"/>
        </a:xfrm>
        <a:prstGeom prst="roundRect">
          <a:avLst>
            <a:gd name="adj" fmla="val 10000"/>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Oferta y demanda de usuarios</a:t>
          </a:r>
        </a:p>
      </dsp:txBody>
      <dsp:txXfrm>
        <a:off x="1681906" y="2929500"/>
        <a:ext cx="1483267" cy="1353236"/>
      </dsp:txXfrm>
    </dsp:sp>
    <dsp:sp modelId="{F26CED33-0BF9-4B6B-9607-FB81A538B605}">
      <dsp:nvSpPr>
        <dsp:cNvPr id="0" name=""/>
        <dsp:cNvSpPr/>
      </dsp:nvSpPr>
      <dsp:spPr>
        <a:xfrm rot="18619095">
          <a:off x="3113545" y="2315302"/>
          <a:ext cx="622233" cy="222189"/>
        </a:xfrm>
        <a:prstGeom prst="rightArrow">
          <a:avLst>
            <a:gd name="adj1" fmla="val 60000"/>
            <a:gd name="adj2" fmla="val 50000"/>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3125309" y="2385152"/>
        <a:ext cx="555576" cy="133313"/>
      </dsp:txXfrm>
    </dsp:sp>
    <dsp:sp modelId="{5C8779E9-A574-4FB9-909A-ED4E21DF968A}">
      <dsp:nvSpPr>
        <dsp:cNvPr id="0" name=""/>
        <dsp:cNvSpPr/>
      </dsp:nvSpPr>
      <dsp:spPr>
        <a:xfrm>
          <a:off x="3325375" y="554811"/>
          <a:ext cx="2155241" cy="1437438"/>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Empoderamiento de los usuarios</a:t>
          </a:r>
        </a:p>
      </dsp:txBody>
      <dsp:txXfrm>
        <a:off x="3367476" y="596912"/>
        <a:ext cx="2071039" cy="1353236"/>
      </dsp:txXfrm>
    </dsp:sp>
    <dsp:sp modelId="{93BA6052-EE9E-4329-90D8-D5318C54FA6C}">
      <dsp:nvSpPr>
        <dsp:cNvPr id="0" name=""/>
        <dsp:cNvSpPr/>
      </dsp:nvSpPr>
      <dsp:spPr>
        <a:xfrm rot="2789538">
          <a:off x="5180858" y="2280062"/>
          <a:ext cx="566023" cy="222189"/>
        </a:xfrm>
        <a:prstGeom prst="rightArrow">
          <a:avLst>
            <a:gd name="adj1" fmla="val 60000"/>
            <a:gd name="adj2" fmla="val 50000"/>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5191241" y="2300327"/>
        <a:ext cx="499366" cy="133313"/>
      </dsp:txXfrm>
    </dsp:sp>
    <dsp:sp modelId="{ED441356-4CA1-4F5C-B1F2-376B8B954567}">
      <dsp:nvSpPr>
        <dsp:cNvPr id="0" name=""/>
        <dsp:cNvSpPr/>
      </dsp:nvSpPr>
      <dsp:spPr>
        <a:xfrm>
          <a:off x="5816007" y="2766827"/>
          <a:ext cx="1373357" cy="1437438"/>
        </a:xfrm>
        <a:prstGeom prst="roundRect">
          <a:avLst>
            <a:gd name="adj" fmla="val 10000"/>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Instrumentalización</a:t>
          </a:r>
        </a:p>
      </dsp:txBody>
      <dsp:txXfrm>
        <a:off x="5856231" y="2807051"/>
        <a:ext cx="1292909" cy="1356990"/>
      </dsp:txXfrm>
    </dsp:sp>
    <dsp:sp modelId="{0CA08B7B-EC1A-4419-B2C5-82CE448088A6}">
      <dsp:nvSpPr>
        <dsp:cNvPr id="0" name=""/>
        <dsp:cNvSpPr/>
      </dsp:nvSpPr>
      <dsp:spPr>
        <a:xfrm rot="18590956">
          <a:off x="7167045" y="2263391"/>
          <a:ext cx="525923" cy="222189"/>
        </a:xfrm>
        <a:prstGeom prst="righ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7179018" y="2333416"/>
        <a:ext cx="459266" cy="133313"/>
      </dsp:txXfrm>
    </dsp:sp>
    <dsp:sp modelId="{546B44CB-F69A-4E6E-B6C0-83B2E8E69CF9}">
      <dsp:nvSpPr>
        <dsp:cNvPr id="0" name=""/>
        <dsp:cNvSpPr/>
      </dsp:nvSpPr>
      <dsp:spPr>
        <a:xfrm>
          <a:off x="7357369" y="567561"/>
          <a:ext cx="1961766" cy="1437438"/>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Compartición por parte de la propia plataforma</a:t>
          </a:r>
        </a:p>
      </dsp:txBody>
      <dsp:txXfrm>
        <a:off x="7399470" y="609662"/>
        <a:ext cx="1877564" cy="1353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5878D-5B47-41B9-97ED-BDA301DBD54F}">
      <dsp:nvSpPr>
        <dsp:cNvPr id="0" name=""/>
        <dsp:cNvSpPr/>
      </dsp:nvSpPr>
      <dsp:spPr>
        <a:xfrm rot="5361145">
          <a:off x="-373988" y="1781565"/>
          <a:ext cx="1711179" cy="20889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451D884-F55C-4793-BCED-9D3059FCAE3B}">
      <dsp:nvSpPr>
        <dsp:cNvPr id="0" name=""/>
        <dsp:cNvSpPr/>
      </dsp:nvSpPr>
      <dsp:spPr>
        <a:xfrm>
          <a:off x="0" y="678489"/>
          <a:ext cx="2321073" cy="139264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Actualización de información en tiempo real</a:t>
          </a:r>
        </a:p>
      </dsp:txBody>
      <dsp:txXfrm>
        <a:off x="40789" y="719278"/>
        <a:ext cx="2239495" cy="1311065"/>
      </dsp:txXfrm>
    </dsp:sp>
    <dsp:sp modelId="{0AD3565E-84C1-4153-B755-9E03BDCD4566}">
      <dsp:nvSpPr>
        <dsp:cNvPr id="0" name=""/>
        <dsp:cNvSpPr/>
      </dsp:nvSpPr>
      <dsp:spPr>
        <a:xfrm rot="5456232">
          <a:off x="-341636" y="3471802"/>
          <a:ext cx="1654191" cy="208896"/>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019D3D3-AF02-4CD9-82B3-A6B6EDC5728D}">
      <dsp:nvSpPr>
        <dsp:cNvPr id="0" name=""/>
        <dsp:cNvSpPr/>
      </dsp:nvSpPr>
      <dsp:spPr>
        <a:xfrm>
          <a:off x="27056" y="2397276"/>
          <a:ext cx="2321073" cy="1392643"/>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s-ES" sz="2000" kern="1200" dirty="0"/>
            <a:t>Son accesibles, sencillas y poco costosas.</a:t>
          </a:r>
          <a:endParaRPr lang="es-EC" sz="2000" kern="1200" dirty="0"/>
        </a:p>
      </dsp:txBody>
      <dsp:txXfrm>
        <a:off x="67845" y="2438065"/>
        <a:ext cx="2239495" cy="1311065"/>
      </dsp:txXfrm>
    </dsp:sp>
    <dsp:sp modelId="{569F816B-B726-4BBF-808D-067EE17AEA7C}">
      <dsp:nvSpPr>
        <dsp:cNvPr id="0" name=""/>
        <dsp:cNvSpPr/>
      </dsp:nvSpPr>
      <dsp:spPr>
        <a:xfrm>
          <a:off x="0" y="4066680"/>
          <a:ext cx="2321073" cy="1392643"/>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s-ES" sz="2000" kern="1200" dirty="0"/>
            <a:t>Permite una cooperación entre usuarios. </a:t>
          </a:r>
          <a:endParaRPr lang="es-EC" sz="2000" kern="1200" dirty="0"/>
        </a:p>
      </dsp:txBody>
      <dsp:txXfrm>
        <a:off x="40789" y="4107469"/>
        <a:ext cx="2239495" cy="1311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5878D-5B47-41B9-97ED-BDA301DBD54F}">
      <dsp:nvSpPr>
        <dsp:cNvPr id="0" name=""/>
        <dsp:cNvSpPr/>
      </dsp:nvSpPr>
      <dsp:spPr>
        <a:xfrm rot="5400000">
          <a:off x="-390617" y="2059504"/>
          <a:ext cx="1740477" cy="20772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451D884-F55C-4793-BCED-9D3059FCAE3B}">
      <dsp:nvSpPr>
        <dsp:cNvPr id="0" name=""/>
        <dsp:cNvSpPr/>
      </dsp:nvSpPr>
      <dsp:spPr>
        <a:xfrm>
          <a:off x="0" y="922455"/>
          <a:ext cx="2308109" cy="1384865"/>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Depende del uso del internet para su funcionamiento.</a:t>
          </a:r>
          <a:endParaRPr lang="es-EC" sz="2000" kern="1200" dirty="0"/>
        </a:p>
      </dsp:txBody>
      <dsp:txXfrm>
        <a:off x="40561" y="963016"/>
        <a:ext cx="2226987" cy="1303743"/>
      </dsp:txXfrm>
    </dsp:sp>
    <dsp:sp modelId="{EA4A9463-1CF6-4D22-8087-967874510CB3}">
      <dsp:nvSpPr>
        <dsp:cNvPr id="0" name=""/>
        <dsp:cNvSpPr/>
      </dsp:nvSpPr>
      <dsp:spPr>
        <a:xfrm>
          <a:off x="0" y="2698932"/>
          <a:ext cx="2308109" cy="1384865"/>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s-ES" sz="2000" kern="1200" dirty="0"/>
            <a:t>Mal uso de la información por terceros</a:t>
          </a:r>
          <a:endParaRPr lang="es-EC" sz="2000" kern="1200" dirty="0"/>
        </a:p>
      </dsp:txBody>
      <dsp:txXfrm>
        <a:off x="40561" y="2739493"/>
        <a:ext cx="2226987" cy="1303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D1504-258E-4ED1-A1BE-BCD57CF42AD2}">
      <dsp:nvSpPr>
        <dsp:cNvPr id="0" name=""/>
        <dsp:cNvSpPr/>
      </dsp:nvSpPr>
      <dsp:spPr>
        <a:xfrm>
          <a:off x="912" y="136582"/>
          <a:ext cx="1946521" cy="11679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Situación económica</a:t>
          </a:r>
        </a:p>
      </dsp:txBody>
      <dsp:txXfrm>
        <a:off x="35119" y="170789"/>
        <a:ext cx="1878107" cy="1099499"/>
      </dsp:txXfrm>
    </dsp:sp>
    <dsp:sp modelId="{88D0D2AD-27CB-422D-A3F5-7A7F1880B7C5}">
      <dsp:nvSpPr>
        <dsp:cNvPr id="0" name=""/>
        <dsp:cNvSpPr/>
      </dsp:nvSpPr>
      <dsp:spPr>
        <a:xfrm>
          <a:off x="2118728" y="479170"/>
          <a:ext cx="412662" cy="4827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2118728" y="575717"/>
        <a:ext cx="288863" cy="289643"/>
      </dsp:txXfrm>
    </dsp:sp>
    <dsp:sp modelId="{AD231830-E610-4EAA-87B2-998FFA545976}">
      <dsp:nvSpPr>
        <dsp:cNvPr id="0" name=""/>
        <dsp:cNvSpPr/>
      </dsp:nvSpPr>
      <dsp:spPr>
        <a:xfrm>
          <a:off x="2726043" y="136582"/>
          <a:ext cx="1946521" cy="11679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Conjunto de bienes y activos</a:t>
          </a:r>
        </a:p>
      </dsp:txBody>
      <dsp:txXfrm>
        <a:off x="2760250" y="170789"/>
        <a:ext cx="1878107" cy="1099499"/>
      </dsp:txXfrm>
    </dsp:sp>
    <dsp:sp modelId="{6EB8F691-6F88-4BC7-BDE7-294833933C97}">
      <dsp:nvSpPr>
        <dsp:cNvPr id="0" name=""/>
        <dsp:cNvSpPr/>
      </dsp:nvSpPr>
      <dsp:spPr>
        <a:xfrm rot="5400000">
          <a:off x="3492972" y="1440752"/>
          <a:ext cx="412662" cy="4827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3554482" y="1475790"/>
        <a:ext cx="289643" cy="288863"/>
      </dsp:txXfrm>
    </dsp:sp>
    <dsp:sp modelId="{7ED65D1F-C466-49F2-8934-0EB30715DE9F}">
      <dsp:nvSpPr>
        <dsp:cNvPr id="0" name=""/>
        <dsp:cNvSpPr/>
      </dsp:nvSpPr>
      <dsp:spPr>
        <a:xfrm>
          <a:off x="2726043" y="2083104"/>
          <a:ext cx="1946521" cy="11679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Integran el patrimonio de una persona</a:t>
          </a:r>
        </a:p>
      </dsp:txBody>
      <dsp:txXfrm>
        <a:off x="2760250" y="2117311"/>
        <a:ext cx="1878107" cy="1099499"/>
      </dsp:txXfrm>
    </dsp:sp>
    <dsp:sp modelId="{D806017D-B72E-4383-93EC-AC201748D70B}">
      <dsp:nvSpPr>
        <dsp:cNvPr id="0" name=""/>
        <dsp:cNvSpPr/>
      </dsp:nvSpPr>
      <dsp:spPr>
        <a:xfrm rot="10788750">
          <a:off x="2154407" y="2430087"/>
          <a:ext cx="403957" cy="4827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10800000">
        <a:off x="2275594" y="2526436"/>
        <a:ext cx="282770" cy="289643"/>
      </dsp:txXfrm>
    </dsp:sp>
    <dsp:sp modelId="{D2D9F757-ECC5-4D21-B000-40F3AA7E4032}">
      <dsp:nvSpPr>
        <dsp:cNvPr id="0" name=""/>
        <dsp:cNvSpPr/>
      </dsp:nvSpPr>
      <dsp:spPr>
        <a:xfrm>
          <a:off x="17341" y="2091968"/>
          <a:ext cx="1946521" cy="11679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Producir más flujo activo y mantener beneficios a largo plazo</a:t>
          </a:r>
          <a:endParaRPr lang="es-EC" sz="1600" kern="1200" dirty="0"/>
        </a:p>
      </dsp:txBody>
      <dsp:txXfrm>
        <a:off x="51548" y="2126175"/>
        <a:ext cx="1878107" cy="1099499"/>
      </dsp:txXfrm>
    </dsp:sp>
    <dsp:sp modelId="{56F78990-C533-41B2-95D7-3A8C9BE578D8}">
      <dsp:nvSpPr>
        <dsp:cNvPr id="0" name=""/>
        <dsp:cNvSpPr/>
      </dsp:nvSpPr>
      <dsp:spPr>
        <a:xfrm rot="5429147">
          <a:off x="778496" y="3391839"/>
          <a:ext cx="407979" cy="4827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838183" y="3429220"/>
        <a:ext cx="289643" cy="285585"/>
      </dsp:txXfrm>
    </dsp:sp>
    <dsp:sp modelId="{C26D91DF-360B-42FF-A6EA-52A8E793EE9F}">
      <dsp:nvSpPr>
        <dsp:cNvPr id="0" name=""/>
        <dsp:cNvSpPr/>
      </dsp:nvSpPr>
      <dsp:spPr>
        <a:xfrm>
          <a:off x="912" y="4029626"/>
          <a:ext cx="1946521" cy="116791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Atender oportunamente sus compromisos de compra y pago</a:t>
          </a:r>
          <a:endParaRPr lang="es-EC" sz="1700" kern="1200" dirty="0"/>
        </a:p>
      </dsp:txBody>
      <dsp:txXfrm>
        <a:off x="35119" y="4063833"/>
        <a:ext cx="1878107" cy="1099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36BF6-D56F-4AFD-B96B-3C4591C9AFBB}">
      <dsp:nvSpPr>
        <dsp:cNvPr id="0" name=""/>
        <dsp:cNvSpPr/>
      </dsp:nvSpPr>
      <dsp:spPr>
        <a:xfrm>
          <a:off x="0" y="31386"/>
          <a:ext cx="3994849" cy="1339841"/>
        </a:xfrm>
        <a:prstGeom prst="rightArrow">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sp>
    <dsp:sp modelId="{986225B6-FFAC-4E2D-BD2A-C710BA6F056A}">
      <dsp:nvSpPr>
        <dsp:cNvPr id="0" name=""/>
        <dsp:cNvSpPr/>
      </dsp:nvSpPr>
      <dsp:spPr>
        <a:xfrm>
          <a:off x="320356" y="366346"/>
          <a:ext cx="3323839" cy="66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s-MX" sz="1400" kern="1200" dirty="0">
              <a:effectLst/>
              <a:latin typeface="Times New Roman" panose="02020603050405020304" pitchFamily="18" charset="0"/>
              <a:ea typeface="Times New Roman" panose="02020603050405020304" pitchFamily="18" charset="0"/>
            </a:rPr>
            <a:t>El gasto de consumo promedio mensual de los hogares a nivel nacional es de $728,38 </a:t>
          </a:r>
          <a:endParaRPr lang="es-EC" sz="1400" kern="1200" dirty="0"/>
        </a:p>
      </dsp:txBody>
      <dsp:txXfrm>
        <a:off x="320356" y="366346"/>
        <a:ext cx="3323839" cy="669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ADD6F-3D49-44D4-859A-E3CA3738ABFD}">
      <dsp:nvSpPr>
        <dsp:cNvPr id="0" name=""/>
        <dsp:cNvSpPr/>
      </dsp:nvSpPr>
      <dsp:spPr>
        <a:xfrm>
          <a:off x="1576503" y="1515656"/>
          <a:ext cx="1081326" cy="108132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b="1" kern="1200" dirty="0">
              <a:solidFill>
                <a:schemeClr val="tx1"/>
              </a:solidFill>
            </a:rPr>
            <a:t>Presupuesto</a:t>
          </a:r>
        </a:p>
      </dsp:txBody>
      <dsp:txXfrm>
        <a:off x="1734860" y="1674013"/>
        <a:ext cx="764612" cy="764612"/>
      </dsp:txXfrm>
    </dsp:sp>
    <dsp:sp modelId="{D2CA95C1-B110-42F6-9599-67E1E789C4D3}">
      <dsp:nvSpPr>
        <dsp:cNvPr id="0" name=""/>
        <dsp:cNvSpPr/>
      </dsp:nvSpPr>
      <dsp:spPr>
        <a:xfrm rot="16200000">
          <a:off x="2002827" y="1122567"/>
          <a:ext cx="228679" cy="367651"/>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b="1" kern="1200">
            <a:solidFill>
              <a:schemeClr val="tx1"/>
            </a:solidFill>
          </a:endParaRPr>
        </a:p>
      </dsp:txBody>
      <dsp:txXfrm>
        <a:off x="2037129" y="1230399"/>
        <a:ext cx="160075" cy="220591"/>
      </dsp:txXfrm>
    </dsp:sp>
    <dsp:sp modelId="{7637DCBB-8E29-4119-96D9-504514D0FDFD}">
      <dsp:nvSpPr>
        <dsp:cNvPr id="0" name=""/>
        <dsp:cNvSpPr/>
      </dsp:nvSpPr>
      <dsp:spPr>
        <a:xfrm>
          <a:off x="1576503" y="2858"/>
          <a:ext cx="1081326" cy="108132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b="1" kern="1200" dirty="0">
              <a:solidFill>
                <a:schemeClr val="tx1"/>
              </a:solidFill>
            </a:rPr>
            <a:t>Ingreso Familiar</a:t>
          </a:r>
        </a:p>
      </dsp:txBody>
      <dsp:txXfrm>
        <a:off x="1734860" y="161215"/>
        <a:ext cx="764612" cy="764612"/>
      </dsp:txXfrm>
    </dsp:sp>
    <dsp:sp modelId="{1B9C4FA9-FE27-4FEF-B466-EC7882D9EEBA}">
      <dsp:nvSpPr>
        <dsp:cNvPr id="0" name=""/>
        <dsp:cNvSpPr/>
      </dsp:nvSpPr>
      <dsp:spPr>
        <a:xfrm>
          <a:off x="2752753" y="1872493"/>
          <a:ext cx="228679" cy="367651"/>
        </a:xfrm>
        <a:prstGeom prst="rightArrow">
          <a:avLst>
            <a:gd name="adj1" fmla="val 60000"/>
            <a:gd name="adj2" fmla="val 5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b="1" kern="1200">
            <a:solidFill>
              <a:schemeClr val="tx1"/>
            </a:solidFill>
          </a:endParaRPr>
        </a:p>
      </dsp:txBody>
      <dsp:txXfrm>
        <a:off x="2752753" y="1946023"/>
        <a:ext cx="160075" cy="220591"/>
      </dsp:txXfrm>
    </dsp:sp>
    <dsp:sp modelId="{DA3DF797-FFE6-4FA5-AEDE-A8756B827125}">
      <dsp:nvSpPr>
        <dsp:cNvPr id="0" name=""/>
        <dsp:cNvSpPr/>
      </dsp:nvSpPr>
      <dsp:spPr>
        <a:xfrm>
          <a:off x="3089301" y="1515656"/>
          <a:ext cx="1081326" cy="1081326"/>
        </a:xfrm>
        <a:prstGeom prst="ellips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b="1" kern="1200" dirty="0">
              <a:solidFill>
                <a:schemeClr val="tx1"/>
              </a:solidFill>
            </a:rPr>
            <a:t>Gasto Fijo</a:t>
          </a:r>
        </a:p>
      </dsp:txBody>
      <dsp:txXfrm>
        <a:off x="3247658" y="1674013"/>
        <a:ext cx="764612" cy="764612"/>
      </dsp:txXfrm>
    </dsp:sp>
    <dsp:sp modelId="{433E6788-DCB1-44C6-BAC0-ECF97C3618D3}">
      <dsp:nvSpPr>
        <dsp:cNvPr id="0" name=""/>
        <dsp:cNvSpPr/>
      </dsp:nvSpPr>
      <dsp:spPr>
        <a:xfrm rot="5400000">
          <a:off x="2002827" y="2622420"/>
          <a:ext cx="228679" cy="367651"/>
        </a:xfrm>
        <a:prstGeom prst="rightArrow">
          <a:avLst>
            <a:gd name="adj1" fmla="val 60000"/>
            <a:gd name="adj2" fmla="val 5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b="1" kern="1200">
            <a:solidFill>
              <a:schemeClr val="tx1"/>
            </a:solidFill>
          </a:endParaRPr>
        </a:p>
      </dsp:txBody>
      <dsp:txXfrm>
        <a:off x="2037129" y="2661648"/>
        <a:ext cx="160075" cy="220591"/>
      </dsp:txXfrm>
    </dsp:sp>
    <dsp:sp modelId="{8A1CA06F-3337-4567-BCFA-3DA22DECD2A6}">
      <dsp:nvSpPr>
        <dsp:cNvPr id="0" name=""/>
        <dsp:cNvSpPr/>
      </dsp:nvSpPr>
      <dsp:spPr>
        <a:xfrm>
          <a:off x="1576503" y="3028453"/>
          <a:ext cx="1081326" cy="1081326"/>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b="1" kern="1200" dirty="0">
              <a:solidFill>
                <a:schemeClr val="tx1"/>
              </a:solidFill>
            </a:rPr>
            <a:t>Gastos Corrientes</a:t>
          </a:r>
        </a:p>
      </dsp:txBody>
      <dsp:txXfrm>
        <a:off x="1734860" y="3186810"/>
        <a:ext cx="764612" cy="764612"/>
      </dsp:txXfrm>
    </dsp:sp>
    <dsp:sp modelId="{410659A7-D736-4125-AB0A-D4C310F27D3D}">
      <dsp:nvSpPr>
        <dsp:cNvPr id="0" name=""/>
        <dsp:cNvSpPr/>
      </dsp:nvSpPr>
      <dsp:spPr>
        <a:xfrm rot="10800000">
          <a:off x="1252900" y="1872493"/>
          <a:ext cx="228679" cy="367651"/>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b="1" kern="1200">
            <a:solidFill>
              <a:schemeClr val="tx1"/>
            </a:solidFill>
          </a:endParaRPr>
        </a:p>
      </dsp:txBody>
      <dsp:txXfrm rot="10800000">
        <a:off x="1321504" y="1946023"/>
        <a:ext cx="160075" cy="220591"/>
      </dsp:txXfrm>
    </dsp:sp>
    <dsp:sp modelId="{14C33887-A78C-4B16-BE38-E1342CAA8C00}">
      <dsp:nvSpPr>
        <dsp:cNvPr id="0" name=""/>
        <dsp:cNvSpPr/>
      </dsp:nvSpPr>
      <dsp:spPr>
        <a:xfrm>
          <a:off x="63706" y="1515656"/>
          <a:ext cx="1081326" cy="1081326"/>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b="1" kern="1200" dirty="0">
              <a:solidFill>
                <a:schemeClr val="tx1"/>
              </a:solidFill>
            </a:rPr>
            <a:t>Gastos Ocasionales</a:t>
          </a:r>
        </a:p>
      </dsp:txBody>
      <dsp:txXfrm>
        <a:off x="222063" y="1674013"/>
        <a:ext cx="764612" cy="764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08345-3A1B-4CFB-AE50-34FD70C09C90}">
      <dsp:nvSpPr>
        <dsp:cNvPr id="0" name=""/>
        <dsp:cNvSpPr/>
      </dsp:nvSpPr>
      <dsp:spPr>
        <a:xfrm>
          <a:off x="2319863" y="887"/>
          <a:ext cx="3985768" cy="11185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Depende del criterio de cada comprador. </a:t>
          </a:r>
          <a:endParaRPr lang="es-EC" sz="1800" kern="1200" dirty="0">
            <a:solidFill>
              <a:schemeClr val="tx1"/>
            </a:solidFill>
          </a:endParaRPr>
        </a:p>
      </dsp:txBody>
      <dsp:txXfrm>
        <a:off x="2319863" y="887"/>
        <a:ext cx="3985768" cy="1118549"/>
      </dsp:txXfrm>
    </dsp:sp>
    <dsp:sp modelId="{AA2A8069-AD0E-4AB0-B2DF-EC01792155A1}">
      <dsp:nvSpPr>
        <dsp:cNvPr id="0" name=""/>
        <dsp:cNvSpPr/>
      </dsp:nvSpPr>
      <dsp:spPr>
        <a:xfrm>
          <a:off x="1129998" y="27945"/>
          <a:ext cx="1107364" cy="111854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BD5AB-DCD9-422E-A086-8CE1462703EA}">
      <dsp:nvSpPr>
        <dsp:cNvPr id="0" name=""/>
        <dsp:cNvSpPr/>
      </dsp:nvSpPr>
      <dsp:spPr>
        <a:xfrm>
          <a:off x="1858090" y="1303998"/>
          <a:ext cx="3985768" cy="111854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solidFill>
                <a:schemeClr val="tx1"/>
              </a:solidFill>
            </a:rPr>
            <a:t>Elige productos de las marcas tradicionales; otros prefieren las marcas propias de los supermercados.</a:t>
          </a:r>
          <a:endParaRPr lang="es-EC" sz="1700" kern="1200" dirty="0">
            <a:solidFill>
              <a:schemeClr val="tx1"/>
            </a:solidFill>
          </a:endParaRPr>
        </a:p>
      </dsp:txBody>
      <dsp:txXfrm>
        <a:off x="1858090" y="1303998"/>
        <a:ext cx="3985768" cy="1118549"/>
      </dsp:txXfrm>
    </dsp:sp>
    <dsp:sp modelId="{703E678B-C861-46B2-A286-E2BDA2E8A19D}">
      <dsp:nvSpPr>
        <dsp:cNvPr id="0" name=""/>
        <dsp:cNvSpPr/>
      </dsp:nvSpPr>
      <dsp:spPr>
        <a:xfrm>
          <a:off x="5929327" y="1248372"/>
          <a:ext cx="1107364" cy="1118549"/>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31D304-9387-438B-A761-9D3E91394376}">
      <dsp:nvSpPr>
        <dsp:cNvPr id="0" name=""/>
        <dsp:cNvSpPr/>
      </dsp:nvSpPr>
      <dsp:spPr>
        <a:xfrm>
          <a:off x="2319863" y="2607108"/>
          <a:ext cx="3985768" cy="111854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solidFill>
                <a:schemeClr val="tx1"/>
              </a:solidFill>
            </a:rPr>
            <a:t>Los supermercados en el Ecuador han optado por la comercialización de sus propios productos.</a:t>
          </a:r>
          <a:endParaRPr lang="es-EC" sz="1700" kern="1200" dirty="0">
            <a:solidFill>
              <a:schemeClr val="tx1"/>
            </a:solidFill>
          </a:endParaRPr>
        </a:p>
      </dsp:txBody>
      <dsp:txXfrm>
        <a:off x="2319863" y="2607108"/>
        <a:ext cx="3985768" cy="1118549"/>
      </dsp:txXfrm>
    </dsp:sp>
    <dsp:sp modelId="{B4CD6150-182B-4558-8CAA-A1B99C3484C9}">
      <dsp:nvSpPr>
        <dsp:cNvPr id="0" name=""/>
        <dsp:cNvSpPr/>
      </dsp:nvSpPr>
      <dsp:spPr>
        <a:xfrm>
          <a:off x="1125247" y="2578831"/>
          <a:ext cx="1107364" cy="111854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FA1D2-3EB4-4A1B-8F6B-ABABDB561C34}">
      <dsp:nvSpPr>
        <dsp:cNvPr id="0" name=""/>
        <dsp:cNvSpPr/>
      </dsp:nvSpPr>
      <dsp:spPr>
        <a:xfrm>
          <a:off x="2971473" y="-12032"/>
          <a:ext cx="1745716" cy="113471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Se establece un presupuesto aproximado de compras.</a:t>
          </a:r>
        </a:p>
      </dsp:txBody>
      <dsp:txXfrm>
        <a:off x="3026865" y="43360"/>
        <a:ext cx="1634932" cy="1023932"/>
      </dsp:txXfrm>
    </dsp:sp>
    <dsp:sp modelId="{F90303FA-AD23-4AB5-B173-DFF65A5BBBA9}">
      <dsp:nvSpPr>
        <dsp:cNvPr id="0" name=""/>
        <dsp:cNvSpPr/>
      </dsp:nvSpPr>
      <dsp:spPr>
        <a:xfrm>
          <a:off x="1578334" y="555325"/>
          <a:ext cx="4531994" cy="4531994"/>
        </a:xfrm>
        <a:custGeom>
          <a:avLst/>
          <a:gdLst/>
          <a:ahLst/>
          <a:cxnLst/>
          <a:rect l="0" t="0" r="0" b="0"/>
          <a:pathLst>
            <a:path>
              <a:moveTo>
                <a:pt x="3372467" y="288507"/>
              </a:moveTo>
              <a:arcTo wR="2265997" hR="2265997" stAng="17953707" swAng="121110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BF14CA9-5426-4004-B6FD-9E3533C3016C}">
      <dsp:nvSpPr>
        <dsp:cNvPr id="0" name=""/>
        <dsp:cNvSpPr/>
      </dsp:nvSpPr>
      <dsp:spPr>
        <a:xfrm>
          <a:off x="5126564" y="1553732"/>
          <a:ext cx="1745716" cy="113471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Se dirige al supermercado que se encuentre en el rango monetario establecido.</a:t>
          </a:r>
        </a:p>
      </dsp:txBody>
      <dsp:txXfrm>
        <a:off x="5181956" y="1609124"/>
        <a:ext cx="1634932" cy="1023932"/>
      </dsp:txXfrm>
    </dsp:sp>
    <dsp:sp modelId="{4C8637C7-55CB-4528-82F1-A5B8498E27C7}">
      <dsp:nvSpPr>
        <dsp:cNvPr id="0" name=""/>
        <dsp:cNvSpPr/>
      </dsp:nvSpPr>
      <dsp:spPr>
        <a:xfrm>
          <a:off x="1578334" y="555325"/>
          <a:ext cx="4531994" cy="4531994"/>
        </a:xfrm>
        <a:custGeom>
          <a:avLst/>
          <a:gdLst/>
          <a:ahLst/>
          <a:cxnLst/>
          <a:rect l="0" t="0" r="0" b="0"/>
          <a:pathLst>
            <a:path>
              <a:moveTo>
                <a:pt x="4528047" y="2399692"/>
              </a:moveTo>
              <a:arcTo wR="2265997" hR="2265997" stAng="21802947" swAng="1244336"/>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1FDE788-58D4-4746-A418-78BE0BEBD094}">
      <dsp:nvSpPr>
        <dsp:cNvPr id="0" name=""/>
        <dsp:cNvSpPr/>
      </dsp:nvSpPr>
      <dsp:spPr>
        <a:xfrm>
          <a:off x="4303392" y="3983833"/>
          <a:ext cx="1745716" cy="134143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Elige productos con preferencia aquellos con descuentos o promociones que estén dentro de su presupuesto.</a:t>
          </a:r>
        </a:p>
      </dsp:txBody>
      <dsp:txXfrm>
        <a:off x="4368876" y="4049317"/>
        <a:ext cx="1614748" cy="1210470"/>
      </dsp:txXfrm>
    </dsp:sp>
    <dsp:sp modelId="{9AA5607E-7F51-40D2-BF90-D96551F4140A}">
      <dsp:nvSpPr>
        <dsp:cNvPr id="0" name=""/>
        <dsp:cNvSpPr/>
      </dsp:nvSpPr>
      <dsp:spPr>
        <a:xfrm>
          <a:off x="1578334" y="555325"/>
          <a:ext cx="4531994" cy="4531994"/>
        </a:xfrm>
        <a:custGeom>
          <a:avLst/>
          <a:gdLst/>
          <a:ahLst/>
          <a:cxnLst/>
          <a:rect l="0" t="0" r="0" b="0"/>
          <a:pathLst>
            <a:path>
              <a:moveTo>
                <a:pt x="2543931" y="4514884"/>
              </a:moveTo>
              <a:arcTo wR="2265997" hR="2265997" stAng="4977281" swAng="84543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20B58A2-EE45-4A4D-9515-D3ECA25FF25F}">
      <dsp:nvSpPr>
        <dsp:cNvPr id="0" name=""/>
        <dsp:cNvSpPr/>
      </dsp:nvSpPr>
      <dsp:spPr>
        <a:xfrm>
          <a:off x="1639553" y="4087194"/>
          <a:ext cx="1745716" cy="113471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Paga lo aproximado al presupuesto establecido anteriormente.</a:t>
          </a:r>
        </a:p>
      </dsp:txBody>
      <dsp:txXfrm>
        <a:off x="1694945" y="4142586"/>
        <a:ext cx="1634932" cy="1023932"/>
      </dsp:txXfrm>
    </dsp:sp>
    <dsp:sp modelId="{B16CFC1C-4510-4104-BBE3-9A513F0C41E4}">
      <dsp:nvSpPr>
        <dsp:cNvPr id="0" name=""/>
        <dsp:cNvSpPr/>
      </dsp:nvSpPr>
      <dsp:spPr>
        <a:xfrm>
          <a:off x="1578334" y="555325"/>
          <a:ext cx="4531994" cy="4531994"/>
        </a:xfrm>
        <a:custGeom>
          <a:avLst/>
          <a:gdLst/>
          <a:ahLst/>
          <a:cxnLst/>
          <a:rect l="0" t="0" r="0" b="0"/>
          <a:pathLst>
            <a:path>
              <a:moveTo>
                <a:pt x="249285" y="3299252"/>
              </a:moveTo>
              <a:arcTo wR="2265997" hR="2265997" stAng="9172310" swAng="1261689"/>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77EAEE5-02AE-4C92-BC2F-A26BE7775489}">
      <dsp:nvSpPr>
        <dsp:cNvPr id="0" name=""/>
        <dsp:cNvSpPr/>
      </dsp:nvSpPr>
      <dsp:spPr>
        <a:xfrm>
          <a:off x="816381" y="1449866"/>
          <a:ext cx="1745716" cy="1342448"/>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Conoce por distintas fuentes, que en otros supermercados, el mismo producto se encuentra a menor precio.</a:t>
          </a:r>
        </a:p>
      </dsp:txBody>
      <dsp:txXfrm>
        <a:off x="881914" y="1515399"/>
        <a:ext cx="1614650" cy="1211382"/>
      </dsp:txXfrm>
    </dsp:sp>
    <dsp:sp modelId="{EA874044-176C-4D01-A6F3-C6BC6CFA9E29}">
      <dsp:nvSpPr>
        <dsp:cNvPr id="0" name=""/>
        <dsp:cNvSpPr/>
      </dsp:nvSpPr>
      <dsp:spPr>
        <a:xfrm>
          <a:off x="1578334" y="555325"/>
          <a:ext cx="4531994" cy="4531994"/>
        </a:xfrm>
        <a:custGeom>
          <a:avLst/>
          <a:gdLst/>
          <a:ahLst/>
          <a:cxnLst/>
          <a:rect l="0" t="0" r="0" b="0"/>
          <a:pathLst>
            <a:path>
              <a:moveTo>
                <a:pt x="614055" y="714922"/>
              </a:moveTo>
              <a:arcTo wR="2265997" hR="2265997" stAng="13391777" swAng="1091818"/>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3A5E5A06-49CA-4CC1-87DE-FA77A677BB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0AB57FBC-7FA3-4A4B-999A-96FD7DC0D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E61690C-4C47-4C78-B862-66354E985A5A}" type="datetime1">
              <a:rPr lang="es-ES" smtClean="0"/>
              <a:t>22/09/2020</a:t>
            </a:fld>
            <a:endParaRPr lang="es-ES" dirty="0"/>
          </a:p>
        </p:txBody>
      </p:sp>
      <p:sp>
        <p:nvSpPr>
          <p:cNvPr id="4" name="Marcador de pie de página 3">
            <a:extLst>
              <a:ext uri="{FF2B5EF4-FFF2-40B4-BE49-F238E27FC236}">
                <a16:creationId xmlns:a16="http://schemas.microsoft.com/office/drawing/2014/main" id="{6EE13074-6DA0-4561-A86B-2939D8B458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F2B7A8E5-C1F9-40CC-A2A5-13CF7BD3F7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9DEC52A-C4AE-45FE-B7FF-C255388ED1F4}" type="slidenum">
              <a:rPr lang="es-ES" smtClean="0"/>
              <a:t>‹Nº›</a:t>
            </a:fld>
            <a:endParaRPr lang="es-ES" dirty="0"/>
          </a:p>
        </p:txBody>
      </p:sp>
    </p:spTree>
    <p:extLst>
      <p:ext uri="{BB962C8B-B14F-4D97-AF65-F5344CB8AC3E}">
        <p14:creationId xmlns:p14="http://schemas.microsoft.com/office/powerpoint/2010/main" val="274776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47B61-BF17-45FD-9803-9BB2EB150729}" type="datetime1">
              <a:rPr lang="es-ES" smtClean="0"/>
              <a:pPr/>
              <a:t>22/09/2020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F8F48A-6110-47DA-8521-A1D1FFD22FEF}" type="slidenum">
              <a:rPr lang="es-ES" noProof="0" smtClean="0"/>
              <a:t>‹Nº›</a:t>
            </a:fld>
            <a:endParaRPr lang="es-ES" noProof="0"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a:t>
            </a:fld>
            <a:endParaRPr lang="es-ES" dirty="0"/>
          </a:p>
        </p:txBody>
      </p:sp>
    </p:spTree>
    <p:extLst>
      <p:ext uri="{BB962C8B-B14F-4D97-AF65-F5344CB8AC3E}">
        <p14:creationId xmlns:p14="http://schemas.microsoft.com/office/powerpoint/2010/main" val="151137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La situación económica de la ciudad de Quito esta determinada por el ingreso que obtiene la familia por el empleo que realizan u otros actividades, como podemos observar en el gráfico el mayor % que es el 48,20% cuentan con un empleo en el sector privado el 19,20 % son independientes que están conformados por artesanos </a:t>
            </a:r>
            <a:r>
              <a:rPr lang="es-ES" dirty="0" err="1"/>
              <a:t>microempresariosetc</a:t>
            </a:r>
            <a:r>
              <a:rPr lang="es-ES" dirty="0"/>
              <a:t>.</a:t>
            </a:r>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10</a:t>
            </a:fld>
            <a:endParaRPr lang="es-ES" dirty="0"/>
          </a:p>
        </p:txBody>
      </p:sp>
    </p:spTree>
    <p:extLst>
      <p:ext uri="{BB962C8B-B14F-4D97-AF65-F5344CB8AC3E}">
        <p14:creationId xmlns:p14="http://schemas.microsoft.com/office/powerpoint/2010/main" val="341996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11</a:t>
            </a:fld>
            <a:endParaRPr lang="es-ES" dirty="0"/>
          </a:p>
        </p:txBody>
      </p:sp>
    </p:spTree>
    <p:extLst>
      <p:ext uri="{BB962C8B-B14F-4D97-AF65-F5344CB8AC3E}">
        <p14:creationId xmlns:p14="http://schemas.microsoft.com/office/powerpoint/2010/main" val="279026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12</a:t>
            </a:fld>
            <a:endParaRPr lang="es-ES" dirty="0"/>
          </a:p>
        </p:txBody>
      </p:sp>
    </p:spTree>
    <p:extLst>
      <p:ext uri="{BB962C8B-B14F-4D97-AF65-F5344CB8AC3E}">
        <p14:creationId xmlns:p14="http://schemas.microsoft.com/office/powerpoint/2010/main" val="406723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13</a:t>
            </a:fld>
            <a:endParaRPr lang="es-ES" dirty="0"/>
          </a:p>
        </p:txBody>
      </p:sp>
    </p:spTree>
    <p:extLst>
      <p:ext uri="{BB962C8B-B14F-4D97-AF65-F5344CB8AC3E}">
        <p14:creationId xmlns:p14="http://schemas.microsoft.com/office/powerpoint/2010/main" val="1783090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14</a:t>
            </a:fld>
            <a:endParaRPr lang="es-ES" dirty="0"/>
          </a:p>
        </p:txBody>
      </p:sp>
    </p:spTree>
    <p:extLst>
      <p:ext uri="{BB962C8B-B14F-4D97-AF65-F5344CB8AC3E}">
        <p14:creationId xmlns:p14="http://schemas.microsoft.com/office/powerpoint/2010/main" val="387088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15</a:t>
            </a:fld>
            <a:endParaRPr lang="es-ES" dirty="0"/>
          </a:p>
        </p:txBody>
      </p:sp>
    </p:spTree>
    <p:extLst>
      <p:ext uri="{BB962C8B-B14F-4D97-AF65-F5344CB8AC3E}">
        <p14:creationId xmlns:p14="http://schemas.microsoft.com/office/powerpoint/2010/main" val="3837471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6DF8F48A-6110-47DA-8521-A1D1FFD22FEF}" type="slidenum">
              <a:rPr lang="es-ES" smtClean="0"/>
              <a:t>16</a:t>
            </a:fld>
            <a:endParaRPr lang="es-ES" dirty="0"/>
          </a:p>
        </p:txBody>
      </p:sp>
    </p:spTree>
    <p:extLst>
      <p:ext uri="{BB962C8B-B14F-4D97-AF65-F5344CB8AC3E}">
        <p14:creationId xmlns:p14="http://schemas.microsoft.com/office/powerpoint/2010/main" val="1122144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17</a:t>
            </a:fld>
            <a:endParaRPr lang="es-ES" dirty="0"/>
          </a:p>
        </p:txBody>
      </p:sp>
    </p:spTree>
    <p:extLst>
      <p:ext uri="{BB962C8B-B14F-4D97-AF65-F5344CB8AC3E}">
        <p14:creationId xmlns:p14="http://schemas.microsoft.com/office/powerpoint/2010/main" val="82867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18</a:t>
            </a:fld>
            <a:endParaRPr lang="es-ES" dirty="0"/>
          </a:p>
        </p:txBody>
      </p:sp>
    </p:spTree>
    <p:extLst>
      <p:ext uri="{BB962C8B-B14F-4D97-AF65-F5344CB8AC3E}">
        <p14:creationId xmlns:p14="http://schemas.microsoft.com/office/powerpoint/2010/main" val="8053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19</a:t>
            </a:fld>
            <a:endParaRPr lang="es-ES" dirty="0"/>
          </a:p>
        </p:txBody>
      </p:sp>
    </p:spTree>
    <p:extLst>
      <p:ext uri="{BB962C8B-B14F-4D97-AF65-F5344CB8AC3E}">
        <p14:creationId xmlns:p14="http://schemas.microsoft.com/office/powerpoint/2010/main" val="76116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2</a:t>
            </a:fld>
            <a:endParaRPr lang="es-ES" dirty="0"/>
          </a:p>
        </p:txBody>
      </p:sp>
    </p:spTree>
    <p:extLst>
      <p:ext uri="{BB962C8B-B14F-4D97-AF65-F5344CB8AC3E}">
        <p14:creationId xmlns:p14="http://schemas.microsoft.com/office/powerpoint/2010/main" val="2042023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20</a:t>
            </a:fld>
            <a:endParaRPr lang="es-ES" dirty="0"/>
          </a:p>
        </p:txBody>
      </p:sp>
    </p:spTree>
    <p:extLst>
      <p:ext uri="{BB962C8B-B14F-4D97-AF65-F5344CB8AC3E}">
        <p14:creationId xmlns:p14="http://schemas.microsoft.com/office/powerpoint/2010/main" val="3910257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21</a:t>
            </a:fld>
            <a:endParaRPr lang="es-ES" dirty="0"/>
          </a:p>
        </p:txBody>
      </p:sp>
    </p:spTree>
    <p:extLst>
      <p:ext uri="{BB962C8B-B14F-4D97-AF65-F5344CB8AC3E}">
        <p14:creationId xmlns:p14="http://schemas.microsoft.com/office/powerpoint/2010/main" val="2902024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22</a:t>
            </a:fld>
            <a:endParaRPr lang="es-ES" dirty="0"/>
          </a:p>
        </p:txBody>
      </p:sp>
    </p:spTree>
    <p:extLst>
      <p:ext uri="{BB962C8B-B14F-4D97-AF65-F5344CB8AC3E}">
        <p14:creationId xmlns:p14="http://schemas.microsoft.com/office/powerpoint/2010/main" val="2613114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23</a:t>
            </a:fld>
            <a:endParaRPr lang="es-ES" dirty="0"/>
          </a:p>
        </p:txBody>
      </p:sp>
    </p:spTree>
    <p:extLst>
      <p:ext uri="{BB962C8B-B14F-4D97-AF65-F5344CB8AC3E}">
        <p14:creationId xmlns:p14="http://schemas.microsoft.com/office/powerpoint/2010/main" val="303491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24</a:t>
            </a:fld>
            <a:endParaRPr lang="es-ES" dirty="0"/>
          </a:p>
        </p:txBody>
      </p:sp>
    </p:spTree>
    <p:extLst>
      <p:ext uri="{BB962C8B-B14F-4D97-AF65-F5344CB8AC3E}">
        <p14:creationId xmlns:p14="http://schemas.microsoft.com/office/powerpoint/2010/main" val="3005337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25</a:t>
            </a:fld>
            <a:endParaRPr lang="es-ES" dirty="0"/>
          </a:p>
        </p:txBody>
      </p:sp>
    </p:spTree>
    <p:extLst>
      <p:ext uri="{BB962C8B-B14F-4D97-AF65-F5344CB8AC3E}">
        <p14:creationId xmlns:p14="http://schemas.microsoft.com/office/powerpoint/2010/main" val="2413629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6DF8F48A-6110-47DA-8521-A1D1FFD22FEF}" type="slidenum">
              <a:rPr lang="es-ES" smtClean="0"/>
              <a:t>26</a:t>
            </a:fld>
            <a:endParaRPr lang="es-ES" dirty="0"/>
          </a:p>
        </p:txBody>
      </p:sp>
    </p:spTree>
    <p:extLst>
      <p:ext uri="{BB962C8B-B14F-4D97-AF65-F5344CB8AC3E}">
        <p14:creationId xmlns:p14="http://schemas.microsoft.com/office/powerpoint/2010/main" val="2066208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6DF8F48A-6110-47DA-8521-A1D1FFD22FEF}" type="slidenum">
              <a:rPr lang="es-ES" smtClean="0"/>
              <a:t>27</a:t>
            </a:fld>
            <a:endParaRPr lang="es-ES" dirty="0"/>
          </a:p>
        </p:txBody>
      </p:sp>
    </p:spTree>
    <p:extLst>
      <p:ext uri="{BB962C8B-B14F-4D97-AF65-F5344CB8AC3E}">
        <p14:creationId xmlns:p14="http://schemas.microsoft.com/office/powerpoint/2010/main" val="1590638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28</a:t>
            </a:fld>
            <a:endParaRPr lang="es-ES" dirty="0"/>
          </a:p>
        </p:txBody>
      </p:sp>
    </p:spTree>
    <p:extLst>
      <p:ext uri="{BB962C8B-B14F-4D97-AF65-F5344CB8AC3E}">
        <p14:creationId xmlns:p14="http://schemas.microsoft.com/office/powerpoint/2010/main" val="3634582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rgbClr val="002060"/>
                </a:solidFill>
                <a:latin typeface="Segoe UI" panose="020B0502040204020203" pitchFamily="34" charset="0"/>
                <a:cs typeface="Segoe UI" panose="020B0502040204020203" pitchFamily="34" charset="0"/>
              </a:rPr>
              <a:t>49 personas (21- 58 años)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rgbClr val="002060"/>
                </a:solidFill>
                <a:latin typeface="Segoe UI" panose="020B0502040204020203" pitchFamily="34" charset="0"/>
                <a:cs typeface="Segoe UI" panose="020B0502040204020203" pitchFamily="34" charset="0"/>
              </a:rPr>
              <a:t>22 padres de familia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rgbClr val="002060"/>
                </a:solidFill>
                <a:latin typeface="Segoe UI" panose="020B0502040204020203" pitchFamily="34" charset="0"/>
                <a:cs typeface="Segoe UI" panose="020B0502040204020203" pitchFamily="34" charset="0"/>
              </a:rPr>
              <a:t>15 personas independientes sin cargas familiares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rgbClr val="002060"/>
                </a:solidFill>
                <a:latin typeface="Segoe UI" panose="020B0502040204020203" pitchFamily="34" charset="0"/>
                <a:cs typeface="Segoe UI" panose="020B0502040204020203" pitchFamily="34" charset="0"/>
              </a:rPr>
              <a:t>12 estudiantes universitarios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solidFill>
                <a:srgbClr val="002060"/>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solidFill>
                <a:srgbClr val="002060"/>
              </a:solidFill>
              <a:latin typeface="Segoe UI" panose="020B0502040204020203" pitchFamily="34" charset="0"/>
              <a:cs typeface="Segoe UI" panose="020B0502040204020203" pitchFamily="34" charset="0"/>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29</a:t>
            </a:fld>
            <a:endParaRPr lang="es-ES" dirty="0"/>
          </a:p>
        </p:txBody>
      </p:sp>
    </p:spTree>
    <p:extLst>
      <p:ext uri="{BB962C8B-B14F-4D97-AF65-F5344CB8AC3E}">
        <p14:creationId xmlns:p14="http://schemas.microsoft.com/office/powerpoint/2010/main" val="384698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a:t>
            </a:fld>
            <a:endParaRPr lang="es-ES" dirty="0"/>
          </a:p>
        </p:txBody>
      </p:sp>
    </p:spTree>
    <p:extLst>
      <p:ext uri="{BB962C8B-B14F-4D97-AF65-F5344CB8AC3E}">
        <p14:creationId xmlns:p14="http://schemas.microsoft.com/office/powerpoint/2010/main" val="1671437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30</a:t>
            </a:fld>
            <a:endParaRPr lang="es-ES" dirty="0"/>
          </a:p>
        </p:txBody>
      </p:sp>
    </p:spTree>
    <p:extLst>
      <p:ext uri="{BB962C8B-B14F-4D97-AF65-F5344CB8AC3E}">
        <p14:creationId xmlns:p14="http://schemas.microsoft.com/office/powerpoint/2010/main" val="68079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31</a:t>
            </a:fld>
            <a:endParaRPr lang="es-ES" dirty="0"/>
          </a:p>
        </p:txBody>
      </p:sp>
    </p:spTree>
    <p:extLst>
      <p:ext uri="{BB962C8B-B14F-4D97-AF65-F5344CB8AC3E}">
        <p14:creationId xmlns:p14="http://schemas.microsoft.com/office/powerpoint/2010/main" val="2129608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32</a:t>
            </a:fld>
            <a:endParaRPr lang="es-ES" dirty="0"/>
          </a:p>
        </p:txBody>
      </p:sp>
    </p:spTree>
    <p:extLst>
      <p:ext uri="{BB962C8B-B14F-4D97-AF65-F5344CB8AC3E}">
        <p14:creationId xmlns:p14="http://schemas.microsoft.com/office/powerpoint/2010/main" val="30100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33</a:t>
            </a:fld>
            <a:endParaRPr lang="es-ES" dirty="0"/>
          </a:p>
        </p:txBody>
      </p:sp>
    </p:spTree>
    <p:extLst>
      <p:ext uri="{BB962C8B-B14F-4D97-AF65-F5344CB8AC3E}">
        <p14:creationId xmlns:p14="http://schemas.microsoft.com/office/powerpoint/2010/main" val="1925164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34</a:t>
            </a:fld>
            <a:endParaRPr lang="es-ES" dirty="0"/>
          </a:p>
        </p:txBody>
      </p:sp>
    </p:spTree>
    <p:extLst>
      <p:ext uri="{BB962C8B-B14F-4D97-AF65-F5344CB8AC3E}">
        <p14:creationId xmlns:p14="http://schemas.microsoft.com/office/powerpoint/2010/main" val="1959965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35</a:t>
            </a:fld>
            <a:endParaRPr lang="es-ES" dirty="0"/>
          </a:p>
        </p:txBody>
      </p:sp>
    </p:spTree>
    <p:extLst>
      <p:ext uri="{BB962C8B-B14F-4D97-AF65-F5344CB8AC3E}">
        <p14:creationId xmlns:p14="http://schemas.microsoft.com/office/powerpoint/2010/main" val="2593846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36</a:t>
            </a:fld>
            <a:endParaRPr lang="es-ES" dirty="0"/>
          </a:p>
        </p:txBody>
      </p:sp>
    </p:spTree>
    <p:extLst>
      <p:ext uri="{BB962C8B-B14F-4D97-AF65-F5344CB8AC3E}">
        <p14:creationId xmlns:p14="http://schemas.microsoft.com/office/powerpoint/2010/main" val="2331308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37</a:t>
            </a:fld>
            <a:endParaRPr lang="es-ES" dirty="0"/>
          </a:p>
        </p:txBody>
      </p:sp>
    </p:spTree>
    <p:extLst>
      <p:ext uri="{BB962C8B-B14F-4D97-AF65-F5344CB8AC3E}">
        <p14:creationId xmlns:p14="http://schemas.microsoft.com/office/powerpoint/2010/main" val="782614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38</a:t>
            </a:fld>
            <a:endParaRPr lang="es-ES" dirty="0"/>
          </a:p>
        </p:txBody>
      </p:sp>
    </p:spTree>
    <p:extLst>
      <p:ext uri="{BB962C8B-B14F-4D97-AF65-F5344CB8AC3E}">
        <p14:creationId xmlns:p14="http://schemas.microsoft.com/office/powerpoint/2010/main" val="3011115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39</a:t>
            </a:fld>
            <a:endParaRPr lang="es-ES" dirty="0"/>
          </a:p>
        </p:txBody>
      </p:sp>
    </p:spTree>
    <p:extLst>
      <p:ext uri="{BB962C8B-B14F-4D97-AF65-F5344CB8AC3E}">
        <p14:creationId xmlns:p14="http://schemas.microsoft.com/office/powerpoint/2010/main" val="381051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4</a:t>
            </a:fld>
            <a:endParaRPr lang="es-ES" dirty="0"/>
          </a:p>
        </p:txBody>
      </p:sp>
    </p:spTree>
    <p:extLst>
      <p:ext uri="{BB962C8B-B14F-4D97-AF65-F5344CB8AC3E}">
        <p14:creationId xmlns:p14="http://schemas.microsoft.com/office/powerpoint/2010/main" val="2148835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40</a:t>
            </a:fld>
            <a:endParaRPr lang="es-ES" dirty="0"/>
          </a:p>
        </p:txBody>
      </p:sp>
    </p:spTree>
    <p:extLst>
      <p:ext uri="{BB962C8B-B14F-4D97-AF65-F5344CB8AC3E}">
        <p14:creationId xmlns:p14="http://schemas.microsoft.com/office/powerpoint/2010/main" val="3715171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41</a:t>
            </a:fld>
            <a:endParaRPr lang="es-ES" dirty="0"/>
          </a:p>
        </p:txBody>
      </p:sp>
    </p:spTree>
    <p:extLst>
      <p:ext uri="{BB962C8B-B14F-4D97-AF65-F5344CB8AC3E}">
        <p14:creationId xmlns:p14="http://schemas.microsoft.com/office/powerpoint/2010/main" val="3304673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6DF8F48A-6110-47DA-8521-A1D1FFD22FEF}" type="slidenum">
              <a:rPr lang="es-ES" smtClean="0"/>
              <a:t>42</a:t>
            </a:fld>
            <a:endParaRPr lang="es-ES" dirty="0"/>
          </a:p>
        </p:txBody>
      </p:sp>
    </p:spTree>
    <p:extLst>
      <p:ext uri="{BB962C8B-B14F-4D97-AF65-F5344CB8AC3E}">
        <p14:creationId xmlns:p14="http://schemas.microsoft.com/office/powerpoint/2010/main" val="579505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43</a:t>
            </a:fld>
            <a:endParaRPr lang="es-ES" dirty="0"/>
          </a:p>
        </p:txBody>
      </p:sp>
    </p:spTree>
    <p:extLst>
      <p:ext uri="{BB962C8B-B14F-4D97-AF65-F5344CB8AC3E}">
        <p14:creationId xmlns:p14="http://schemas.microsoft.com/office/powerpoint/2010/main" val="4207015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44</a:t>
            </a:fld>
            <a:endParaRPr lang="es-ES" dirty="0"/>
          </a:p>
        </p:txBody>
      </p:sp>
    </p:spTree>
    <p:extLst>
      <p:ext uri="{BB962C8B-B14F-4D97-AF65-F5344CB8AC3E}">
        <p14:creationId xmlns:p14="http://schemas.microsoft.com/office/powerpoint/2010/main" val="3504061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45</a:t>
            </a:fld>
            <a:endParaRPr lang="es-ES" dirty="0"/>
          </a:p>
        </p:txBody>
      </p:sp>
    </p:spTree>
    <p:extLst>
      <p:ext uri="{BB962C8B-B14F-4D97-AF65-F5344CB8AC3E}">
        <p14:creationId xmlns:p14="http://schemas.microsoft.com/office/powerpoint/2010/main" val="2045561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46</a:t>
            </a:fld>
            <a:endParaRPr lang="es-ES" dirty="0"/>
          </a:p>
        </p:txBody>
      </p:sp>
    </p:spTree>
    <p:extLst>
      <p:ext uri="{BB962C8B-B14F-4D97-AF65-F5344CB8AC3E}">
        <p14:creationId xmlns:p14="http://schemas.microsoft.com/office/powerpoint/2010/main" val="32832121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6DF8F48A-6110-47DA-8521-A1D1FFD22FEF}" type="slidenum">
              <a:rPr lang="es-ES" smtClean="0"/>
              <a:t>47</a:t>
            </a:fld>
            <a:endParaRPr lang="es-ES" dirty="0"/>
          </a:p>
        </p:txBody>
      </p:sp>
    </p:spTree>
    <p:extLst>
      <p:ext uri="{BB962C8B-B14F-4D97-AF65-F5344CB8AC3E}">
        <p14:creationId xmlns:p14="http://schemas.microsoft.com/office/powerpoint/2010/main" val="3799233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48</a:t>
            </a:fld>
            <a:endParaRPr lang="es-ES" dirty="0"/>
          </a:p>
        </p:txBody>
      </p:sp>
    </p:spTree>
    <p:extLst>
      <p:ext uri="{BB962C8B-B14F-4D97-AF65-F5344CB8AC3E}">
        <p14:creationId xmlns:p14="http://schemas.microsoft.com/office/powerpoint/2010/main" val="3224809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49</a:t>
            </a:fld>
            <a:endParaRPr lang="es-ES" dirty="0"/>
          </a:p>
        </p:txBody>
      </p:sp>
    </p:spTree>
    <p:extLst>
      <p:ext uri="{BB962C8B-B14F-4D97-AF65-F5344CB8AC3E}">
        <p14:creationId xmlns:p14="http://schemas.microsoft.com/office/powerpoint/2010/main" val="214267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5</a:t>
            </a:fld>
            <a:endParaRPr lang="es-ES" dirty="0"/>
          </a:p>
        </p:txBody>
      </p:sp>
    </p:spTree>
    <p:extLst>
      <p:ext uri="{BB962C8B-B14F-4D97-AF65-F5344CB8AC3E}">
        <p14:creationId xmlns:p14="http://schemas.microsoft.com/office/powerpoint/2010/main" val="1799900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6DF8F48A-6110-47DA-8521-A1D1FFD22FEF}" type="slidenum">
              <a:rPr lang="es-ES" smtClean="0"/>
              <a:t>50</a:t>
            </a:fld>
            <a:endParaRPr lang="es-ES" dirty="0"/>
          </a:p>
        </p:txBody>
      </p:sp>
    </p:spTree>
    <p:extLst>
      <p:ext uri="{BB962C8B-B14F-4D97-AF65-F5344CB8AC3E}">
        <p14:creationId xmlns:p14="http://schemas.microsoft.com/office/powerpoint/2010/main" val="47665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6</a:t>
            </a:fld>
            <a:endParaRPr lang="es-ES" dirty="0"/>
          </a:p>
        </p:txBody>
      </p:sp>
    </p:spTree>
    <p:extLst>
      <p:ext uri="{BB962C8B-B14F-4D97-AF65-F5344CB8AC3E}">
        <p14:creationId xmlns:p14="http://schemas.microsoft.com/office/powerpoint/2010/main" val="185788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7</a:t>
            </a:fld>
            <a:endParaRPr lang="es-ES" dirty="0"/>
          </a:p>
        </p:txBody>
      </p:sp>
    </p:spTree>
    <p:extLst>
      <p:ext uri="{BB962C8B-B14F-4D97-AF65-F5344CB8AC3E}">
        <p14:creationId xmlns:p14="http://schemas.microsoft.com/office/powerpoint/2010/main" val="232162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8</a:t>
            </a:fld>
            <a:endParaRPr lang="es-ES" dirty="0"/>
          </a:p>
        </p:txBody>
      </p:sp>
    </p:spTree>
    <p:extLst>
      <p:ext uri="{BB962C8B-B14F-4D97-AF65-F5344CB8AC3E}">
        <p14:creationId xmlns:p14="http://schemas.microsoft.com/office/powerpoint/2010/main" val="2308404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9</a:t>
            </a:fld>
            <a:endParaRPr lang="es-ES" dirty="0"/>
          </a:p>
        </p:txBody>
      </p:sp>
    </p:spTree>
    <p:extLst>
      <p:ext uri="{BB962C8B-B14F-4D97-AF65-F5344CB8AC3E}">
        <p14:creationId xmlns:p14="http://schemas.microsoft.com/office/powerpoint/2010/main" val="375036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fecha 3">
            <a:extLst>
              <a:ext uri="{FF2B5EF4-FFF2-40B4-BE49-F238E27FC236}">
                <a16:creationId xmlns:a16="http://schemas.microsoft.com/office/drawing/2014/main" id="{7245F25D-6082-47DE-9B2C-675944DD1812}"/>
              </a:ext>
            </a:extLst>
          </p:cNvPr>
          <p:cNvSpPr>
            <a:spLocks noGrp="1"/>
          </p:cNvSpPr>
          <p:nvPr>
            <p:ph type="dt" sz="half" idx="10"/>
          </p:nvPr>
        </p:nvSpPr>
        <p:spPr/>
        <p:txBody>
          <a:bodyPr rtlCol="0"/>
          <a:lstStyle/>
          <a:p>
            <a:pPr rtl="0"/>
            <a:fld id="{3E9B9459-25CE-40A2-B345-3C37E8C43C15}" type="datetime1">
              <a:rPr lang="es-ES" noProof="0" smtClean="0"/>
              <a:t>22/09/2020</a:t>
            </a:fld>
            <a:endParaRPr lang="es-ES" noProof="0" dirty="0"/>
          </a:p>
        </p:txBody>
      </p:sp>
      <p:sp>
        <p:nvSpPr>
          <p:cNvPr id="5" name="Marcador de pie de página 4">
            <a:extLst>
              <a:ext uri="{FF2B5EF4-FFF2-40B4-BE49-F238E27FC236}">
                <a16:creationId xmlns:a16="http://schemas.microsoft.com/office/drawing/2014/main" id="{5E24B0FF-3B25-4E5C-A0A7-4E1636362153}"/>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081C24-32F4-4208-B651-CDCBFCD0312A}"/>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89B044BD-4FA0-432C-95D7-517D2DE8C4B6}"/>
              </a:ext>
            </a:extLst>
          </p:cNvPr>
          <p:cNvSpPr>
            <a:spLocks noGrp="1"/>
          </p:cNvSpPr>
          <p:nvPr>
            <p:ph type="dt" sz="half" idx="10"/>
          </p:nvPr>
        </p:nvSpPr>
        <p:spPr/>
        <p:txBody>
          <a:bodyPr rtlCol="0"/>
          <a:lstStyle/>
          <a:p>
            <a:pPr rtl="0"/>
            <a:fld id="{29DCB996-CD22-4BBC-9BD8-D422A4A670AF}" type="datetime1">
              <a:rPr lang="es-ES" noProof="0" smtClean="0"/>
              <a:t>22/09/2020</a:t>
            </a:fld>
            <a:endParaRPr lang="es-ES" noProof="0" dirty="0"/>
          </a:p>
        </p:txBody>
      </p:sp>
      <p:sp>
        <p:nvSpPr>
          <p:cNvPr id="5" name="Marcador de pie de página 4">
            <a:extLst>
              <a:ext uri="{FF2B5EF4-FFF2-40B4-BE49-F238E27FC236}">
                <a16:creationId xmlns:a16="http://schemas.microsoft.com/office/drawing/2014/main" id="{AD17F283-FE61-4C9A-9E39-74D429C582C2}"/>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34C92C56-63F3-4246-AAEE-2FBC89E80248}"/>
              </a:ext>
            </a:extLst>
          </p:cNvPr>
          <p:cNvSpPr>
            <a:spLocks noGrp="1"/>
          </p:cNvSpPr>
          <p:nvPr>
            <p:ph type="dt" sz="half" idx="10"/>
          </p:nvPr>
        </p:nvSpPr>
        <p:spPr/>
        <p:txBody>
          <a:bodyPr rtlCol="0"/>
          <a:lstStyle/>
          <a:p>
            <a:pPr rtl="0"/>
            <a:fld id="{DE769469-E73C-4D84-894B-33B71544AD78}" type="datetime1">
              <a:rPr lang="es-ES" noProof="0" smtClean="0"/>
              <a:t>22/09/2020</a:t>
            </a:fld>
            <a:endParaRPr lang="es-ES" noProof="0" dirty="0"/>
          </a:p>
        </p:txBody>
      </p:sp>
      <p:sp>
        <p:nvSpPr>
          <p:cNvPr id="5" name="Marcador de pie de página 4">
            <a:extLst>
              <a:ext uri="{FF2B5EF4-FFF2-40B4-BE49-F238E27FC236}">
                <a16:creationId xmlns:a16="http://schemas.microsoft.com/office/drawing/2014/main" id="{35C10319-C816-40EC-B1D0-FD9748E41D78}"/>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ADCE2-978E-4923-B0E9-4C966B6798C3}"/>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6CEB0BD6-F012-4C6D-BDAD-9E90ED25A387}"/>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DEE2F9E5-192C-4E88-9147-D263893B1842}"/>
              </a:ext>
            </a:extLst>
          </p:cNvPr>
          <p:cNvSpPr>
            <a:spLocks noGrp="1"/>
          </p:cNvSpPr>
          <p:nvPr>
            <p:ph type="dt" sz="half" idx="10"/>
          </p:nvPr>
        </p:nvSpPr>
        <p:spPr/>
        <p:txBody>
          <a:bodyPr rtlCol="0"/>
          <a:lstStyle/>
          <a:p>
            <a:pPr rtl="0"/>
            <a:fld id="{B26A0A6F-BECE-41EA-BF07-798F4132C9EF}" type="datetime1">
              <a:rPr lang="es-ES" noProof="0" smtClean="0"/>
              <a:t>22/09/2020</a:t>
            </a:fld>
            <a:endParaRPr lang="es-ES" noProof="0" dirty="0"/>
          </a:p>
        </p:txBody>
      </p:sp>
      <p:sp>
        <p:nvSpPr>
          <p:cNvPr id="5" name="Marcador de pie de página 4">
            <a:extLst>
              <a:ext uri="{FF2B5EF4-FFF2-40B4-BE49-F238E27FC236}">
                <a16:creationId xmlns:a16="http://schemas.microsoft.com/office/drawing/2014/main" id="{794A7138-3EAF-4C9D-903E-55D9BC040272}"/>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id="{A2F46640-E89E-47CE-984D-0C0ECF7CF529}"/>
              </a:ext>
            </a:extLst>
          </p:cNvPr>
          <p:cNvSpPr>
            <a:spLocks noGrp="1"/>
          </p:cNvSpPr>
          <p:nvPr>
            <p:ph type="dt" sz="half" idx="10"/>
          </p:nvPr>
        </p:nvSpPr>
        <p:spPr/>
        <p:txBody>
          <a:bodyPr rtlCol="0"/>
          <a:lstStyle/>
          <a:p>
            <a:pPr rtl="0"/>
            <a:fld id="{EBA4E8EF-BBD5-4328-B9AD-651CDE96AA78}" type="datetime1">
              <a:rPr lang="es-ES" noProof="0" smtClean="0"/>
              <a:t>22/09/2020</a:t>
            </a:fld>
            <a:endParaRPr lang="es-ES" noProof="0" dirty="0"/>
          </a:p>
        </p:txBody>
      </p:sp>
      <p:sp>
        <p:nvSpPr>
          <p:cNvPr id="5" name="Marcador de pie de página 4">
            <a:extLst>
              <a:ext uri="{FF2B5EF4-FFF2-40B4-BE49-F238E27FC236}">
                <a16:creationId xmlns:a16="http://schemas.microsoft.com/office/drawing/2014/main" id="{F4177A8F-F167-4C43-AEE7-45067080142F}"/>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AA026-BFE6-4D2A-9ABF-C593B5666574}"/>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a:extLst>
              <a:ext uri="{FF2B5EF4-FFF2-40B4-BE49-F238E27FC236}">
                <a16:creationId xmlns:a16="http://schemas.microsoft.com/office/drawing/2014/main" id="{85C49B47-0C41-4DCC-9902-126916D9C448}"/>
              </a:ext>
            </a:extLst>
          </p:cNvPr>
          <p:cNvSpPr>
            <a:spLocks noGrp="1"/>
          </p:cNvSpPr>
          <p:nvPr>
            <p:ph type="dt" sz="half" idx="10"/>
          </p:nvPr>
        </p:nvSpPr>
        <p:spPr/>
        <p:txBody>
          <a:bodyPr rtlCol="0"/>
          <a:lstStyle/>
          <a:p>
            <a:pPr rtl="0"/>
            <a:fld id="{CBBCEF7A-A401-4FF2-808B-CF842632DA4F}" type="datetime1">
              <a:rPr lang="es-ES" noProof="0" smtClean="0"/>
              <a:t>22/09/2020</a:t>
            </a:fld>
            <a:endParaRPr lang="es-ES" noProof="0" dirty="0"/>
          </a:p>
        </p:txBody>
      </p:sp>
      <p:sp>
        <p:nvSpPr>
          <p:cNvPr id="6" name="Marcador de pie de página 5">
            <a:extLst>
              <a:ext uri="{FF2B5EF4-FFF2-40B4-BE49-F238E27FC236}">
                <a16:creationId xmlns:a16="http://schemas.microsoft.com/office/drawing/2014/main" id="{B7CD28B7-2F2D-4E80-A107-C1F266C63064}"/>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46E8C038-E6A1-499D-9E24-FA5980421C81}"/>
              </a:ext>
            </a:extLst>
          </p:cNvPr>
          <p:cNvSpPr>
            <a:spLocks noGrp="1"/>
          </p:cNvSpPr>
          <p:nvPr>
            <p:ph type="dt" sz="half" idx="10"/>
          </p:nvPr>
        </p:nvSpPr>
        <p:spPr/>
        <p:txBody>
          <a:bodyPr rtlCol="0"/>
          <a:lstStyle/>
          <a:p>
            <a:pPr rtl="0"/>
            <a:fld id="{6E182FAF-75BA-4122-805A-A75045D55CE9}" type="datetime1">
              <a:rPr lang="es-ES" noProof="0" smtClean="0"/>
              <a:t>22/09/2020</a:t>
            </a:fld>
            <a:endParaRPr lang="es-ES" noProof="0" dirty="0"/>
          </a:p>
        </p:txBody>
      </p:sp>
      <p:sp>
        <p:nvSpPr>
          <p:cNvPr id="8" name="Marcador de pie de página 7">
            <a:extLst>
              <a:ext uri="{FF2B5EF4-FFF2-40B4-BE49-F238E27FC236}">
                <a16:creationId xmlns:a16="http://schemas.microsoft.com/office/drawing/2014/main" id="{F9F911B6-A759-487E-8CB6-CF9EF737F076}"/>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02F8A-97AC-456C-B9E3-45A7D520C5DA}"/>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340F483-F2B9-47A3-9B5C-8C264B7016BD}"/>
              </a:ext>
            </a:extLst>
          </p:cNvPr>
          <p:cNvSpPr>
            <a:spLocks noGrp="1"/>
          </p:cNvSpPr>
          <p:nvPr>
            <p:ph type="dt" sz="half" idx="10"/>
          </p:nvPr>
        </p:nvSpPr>
        <p:spPr/>
        <p:txBody>
          <a:bodyPr rtlCol="0"/>
          <a:lstStyle/>
          <a:p>
            <a:pPr rtl="0"/>
            <a:fld id="{1F72C4E0-D24B-4FEB-8047-4C0D0110F0CE}" type="datetime1">
              <a:rPr lang="es-ES" noProof="0" smtClean="0"/>
              <a:t>22/09/2020</a:t>
            </a:fld>
            <a:endParaRPr lang="es-ES" noProof="0" dirty="0"/>
          </a:p>
        </p:txBody>
      </p:sp>
      <p:sp>
        <p:nvSpPr>
          <p:cNvPr id="4" name="Marcador de pie de página 3">
            <a:extLst>
              <a:ext uri="{FF2B5EF4-FFF2-40B4-BE49-F238E27FC236}">
                <a16:creationId xmlns:a16="http://schemas.microsoft.com/office/drawing/2014/main" id="{25849874-9D9B-4597-B20D-33D6F58BCA32}"/>
              </a:ext>
            </a:extLst>
          </p:cNvPr>
          <p:cNvSpPr>
            <a:spLocks noGrp="1"/>
          </p:cNvSpPr>
          <p:nvPr>
            <p:ph type="ftr" sz="quarter" idx="11"/>
          </p:nvPr>
        </p:nvSpPr>
        <p:spPr/>
        <p:txBody>
          <a:bodyPr rtlCol="0"/>
          <a:lstStyle/>
          <a:p>
            <a:pPr rtl="0"/>
            <a:endParaRPr lang="es-ES" noProof="0" dirty="0"/>
          </a:p>
        </p:txBody>
      </p:sp>
      <p:sp>
        <p:nvSpPr>
          <p:cNvPr id="5" name="Marcador de posición de número de diapositiva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A3F6AD-4D61-4238-AB7D-613625BFF81F}"/>
              </a:ext>
            </a:extLst>
          </p:cNvPr>
          <p:cNvSpPr>
            <a:spLocks noGrp="1"/>
          </p:cNvSpPr>
          <p:nvPr>
            <p:ph type="dt" sz="half" idx="10"/>
          </p:nvPr>
        </p:nvSpPr>
        <p:spPr/>
        <p:txBody>
          <a:bodyPr rtlCol="0"/>
          <a:lstStyle/>
          <a:p>
            <a:pPr rtl="0"/>
            <a:fld id="{AFCECD4F-F723-4DE4-AF10-E28D68B82B2D}" type="datetime1">
              <a:rPr lang="es-ES" noProof="0" smtClean="0"/>
              <a:t>22/09/2020</a:t>
            </a:fld>
            <a:endParaRPr lang="es-ES" noProof="0" dirty="0"/>
          </a:p>
        </p:txBody>
      </p:sp>
      <p:sp>
        <p:nvSpPr>
          <p:cNvPr id="3" name="Marcador de pie de página 2">
            <a:extLst>
              <a:ext uri="{FF2B5EF4-FFF2-40B4-BE49-F238E27FC236}">
                <a16:creationId xmlns:a16="http://schemas.microsoft.com/office/drawing/2014/main" id="{D8AACDC9-944D-47C6-B286-82C86AD94318}"/>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46909769-F5A5-4635-BD0C-D6049DEB9632}"/>
              </a:ext>
            </a:extLst>
          </p:cNvPr>
          <p:cNvSpPr>
            <a:spLocks noGrp="1"/>
          </p:cNvSpPr>
          <p:nvPr>
            <p:ph type="dt" sz="half" idx="10"/>
          </p:nvPr>
        </p:nvSpPr>
        <p:spPr/>
        <p:txBody>
          <a:bodyPr rtlCol="0"/>
          <a:lstStyle/>
          <a:p>
            <a:pPr rtl="0"/>
            <a:fld id="{B6148780-B602-44CF-86FF-34AFCE04270A}" type="datetime1">
              <a:rPr lang="es-ES" noProof="0" smtClean="0"/>
              <a:t>22/09/2020</a:t>
            </a:fld>
            <a:endParaRPr lang="es-ES" noProof="0" dirty="0"/>
          </a:p>
        </p:txBody>
      </p:sp>
      <p:sp>
        <p:nvSpPr>
          <p:cNvPr id="6" name="Marcador de pie de página 5">
            <a:extLst>
              <a:ext uri="{FF2B5EF4-FFF2-40B4-BE49-F238E27FC236}">
                <a16:creationId xmlns:a16="http://schemas.microsoft.com/office/drawing/2014/main" id="{F9252DC3-D3D7-446F-A866-D7820B7BF876}"/>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imagen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E7DA2C9E-A9AD-4BB9-A691-90BB84F58CE9}"/>
              </a:ext>
            </a:extLst>
          </p:cNvPr>
          <p:cNvSpPr>
            <a:spLocks noGrp="1"/>
          </p:cNvSpPr>
          <p:nvPr>
            <p:ph type="dt" sz="half" idx="10"/>
          </p:nvPr>
        </p:nvSpPr>
        <p:spPr/>
        <p:txBody>
          <a:bodyPr rtlCol="0"/>
          <a:lstStyle/>
          <a:p>
            <a:pPr rtl="0"/>
            <a:fld id="{2CF502F7-479D-448B-8DD6-F7BE5FAA2482}" type="datetime1">
              <a:rPr lang="es-ES" noProof="0" smtClean="0"/>
              <a:t>22/09/2020</a:t>
            </a:fld>
            <a:endParaRPr lang="es-ES" noProof="0" dirty="0"/>
          </a:p>
        </p:txBody>
      </p:sp>
      <p:sp>
        <p:nvSpPr>
          <p:cNvPr id="6" name="Marcador de pie de página 5">
            <a:extLst>
              <a:ext uri="{FF2B5EF4-FFF2-40B4-BE49-F238E27FC236}">
                <a16:creationId xmlns:a16="http://schemas.microsoft.com/office/drawing/2014/main" id="{F4B3D45D-C826-4846-BBFC-A0D98B7E7A2C}"/>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1B3EB86-27BA-4D1C-9385-C80361276849}" type="datetime1">
              <a:rPr lang="es-ES" noProof="0" smtClean="0"/>
              <a:t>22/09/2020</a:t>
            </a:fld>
            <a:endParaRPr lang="es-ES" noProof="0" dirty="0"/>
          </a:p>
        </p:txBody>
      </p:sp>
      <p:sp>
        <p:nvSpPr>
          <p:cNvPr id="5" name="Marcador de pie de página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3.png"/><Relationship Id="rId7" Type="http://schemas.openxmlformats.org/officeDocument/2006/relationships/diagramLayout" Target="../diagrams/layout8.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Data" Target="../diagrams/data8.xml"/><Relationship Id="rId5" Type="http://schemas.openxmlformats.org/officeDocument/2006/relationships/image" Target="../media/image15.png"/><Relationship Id="rId10" Type="http://schemas.microsoft.com/office/2007/relationships/diagramDrawing" Target="../diagrams/drawing8.xml"/><Relationship Id="rId4" Type="http://schemas.openxmlformats.org/officeDocument/2006/relationships/image" Target="../media/image14.png"/><Relationship Id="rId9" Type="http://schemas.openxmlformats.org/officeDocument/2006/relationships/diagramColors" Target="../diagrams/colors8.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2.png"/><Relationship Id="rId4" Type="http://schemas.openxmlformats.org/officeDocument/2006/relationships/diagramLayout" Target="../diagrams/layout10.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descr="Esta imagen es una forma decorativa abstracta. ">
            <a:extLst>
              <a:ext uri="{FF2B5EF4-FFF2-40B4-BE49-F238E27FC236}">
                <a16:creationId xmlns:a16="http://schemas.microsoft.com/office/drawing/2014/main" id="{8E504344-8563-476C-9EF9-4200B272FDC1}"/>
              </a:ext>
            </a:extLst>
          </p:cNvPr>
          <p:cNvGrpSpPr/>
          <p:nvPr/>
        </p:nvGrpSpPr>
        <p:grpSpPr>
          <a:xfrm>
            <a:off x="9034039" y="-2509230"/>
            <a:ext cx="8948964" cy="12105059"/>
            <a:chOff x="4855953" y="-2833465"/>
            <a:chExt cx="8948964" cy="12105059"/>
          </a:xfrm>
        </p:grpSpPr>
        <p:sp>
          <p:nvSpPr>
            <p:cNvPr id="18" name="Forma libre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9" name="Forma libre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0" name="Forma libre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4" name="Cuadro de texto 23">
            <a:extLst>
              <a:ext uri="{FF2B5EF4-FFF2-40B4-BE49-F238E27FC236}">
                <a16:creationId xmlns:a16="http://schemas.microsoft.com/office/drawing/2014/main" id="{C1165547-DF3A-4694-9097-2BDAF2003713}"/>
              </a:ext>
            </a:extLst>
          </p:cNvPr>
          <p:cNvSpPr txBox="1"/>
          <p:nvPr/>
        </p:nvSpPr>
        <p:spPr>
          <a:xfrm>
            <a:off x="536261" y="1047461"/>
            <a:ext cx="8091545" cy="3323987"/>
          </a:xfrm>
          <a:prstGeom prst="rect">
            <a:avLst/>
          </a:prstGeom>
          <a:noFill/>
        </p:spPr>
        <p:txBody>
          <a:bodyPr wrap="square" lIns="0" tIns="0" rIns="0" bIns="0" rtlCol="0">
            <a:spAutoFit/>
          </a:bodyPr>
          <a:lstStyle/>
          <a:p>
            <a:r>
              <a:rPr lang="es-EC" sz="3600" b="1" i="1" dirty="0">
                <a:effectLst/>
                <a:latin typeface="+mj-lt"/>
                <a:ea typeface="Times New Roman" panose="02020603050405020304" pitchFamily="18" charset="0"/>
              </a:rPr>
              <a:t>ANÁLISIS Y SEGUIMIENTO DE PRECIOS DE PRODUCTOS OFERTADOS POR SUPERMERCADOS DE QUITO UTILIZANDO FACTURAS ELECTRÓNICAS, MEDIANTE LA IMPLEMENTACIÓN DE UNA PLATAFORMA WEB COLABORATIVA</a:t>
            </a:r>
            <a:endParaRPr lang="es-ES" sz="3600" b="1" i="1" dirty="0">
              <a:solidFill>
                <a:srgbClr val="002060"/>
              </a:solidFill>
              <a:latin typeface="+mj-lt"/>
              <a:cs typeface="Segoe UI" panose="020B0502040204020203" pitchFamily="34" charset="0"/>
            </a:endParaRPr>
          </a:p>
        </p:txBody>
      </p:sp>
      <p:sp>
        <p:nvSpPr>
          <p:cNvPr id="55" name="Rectángulo 54">
            <a:extLst>
              <a:ext uri="{FF2B5EF4-FFF2-40B4-BE49-F238E27FC236}">
                <a16:creationId xmlns:a16="http://schemas.microsoft.com/office/drawing/2014/main" id="{6BBBCB2E-F413-4381-8378-02FDC20EA4F6}"/>
              </a:ext>
            </a:extLst>
          </p:cNvPr>
          <p:cNvSpPr/>
          <p:nvPr/>
        </p:nvSpPr>
        <p:spPr>
          <a:xfrm>
            <a:off x="536261" y="4567063"/>
            <a:ext cx="5333597" cy="1107996"/>
          </a:xfrm>
          <a:prstGeom prst="rect">
            <a:avLst/>
          </a:prstGeom>
        </p:spPr>
        <p:txBody>
          <a:bodyPr wrap="square" lIns="0" tIns="0" rIns="0" bIns="0" rtlCol="0">
            <a:spAutoFit/>
          </a:bodyPr>
          <a:lstStyle/>
          <a:p>
            <a:pPr rtl="0"/>
            <a:r>
              <a:rPr lang="es-ES" sz="2400" b="1" i="1" dirty="0">
                <a:solidFill>
                  <a:srgbClr val="002060"/>
                </a:solidFill>
                <a:latin typeface="+mj-lt"/>
                <a:cs typeface="Segoe UI" panose="020B0502040204020203" pitchFamily="34" charset="0"/>
              </a:rPr>
              <a:t>ELABORADO POR: </a:t>
            </a:r>
            <a:r>
              <a:rPr lang="es-ES" sz="2400" i="1" dirty="0">
                <a:solidFill>
                  <a:srgbClr val="002060"/>
                </a:solidFill>
                <a:latin typeface="+mj-lt"/>
                <a:cs typeface="Segoe UI" panose="020B0502040204020203" pitchFamily="34" charset="0"/>
              </a:rPr>
              <a:t>SOLANGE PICO  </a:t>
            </a:r>
          </a:p>
          <a:p>
            <a:pPr rtl="0"/>
            <a:r>
              <a:rPr lang="es-ES" sz="2400" i="1" dirty="0">
                <a:solidFill>
                  <a:srgbClr val="002060"/>
                </a:solidFill>
                <a:latin typeface="+mj-lt"/>
                <a:cs typeface="Segoe UI" panose="020B0502040204020203" pitchFamily="34" charset="0"/>
              </a:rPr>
              <a:t>                                 DANIEL GALLARDO</a:t>
            </a:r>
          </a:p>
          <a:p>
            <a:pPr rtl="0"/>
            <a:endParaRPr lang="es-ES" sz="2400" i="1" dirty="0">
              <a:solidFill>
                <a:srgbClr val="002060"/>
              </a:solidFill>
              <a:latin typeface="+mj-lt"/>
              <a:cs typeface="Segoe UI" panose="020B0502040204020203" pitchFamily="34" charset="0"/>
            </a:endParaRPr>
          </a:p>
        </p:txBody>
      </p:sp>
      <p:sp>
        <p:nvSpPr>
          <p:cNvPr id="3" name="Título 2" hidden="1">
            <a:extLst>
              <a:ext uri="{FF2B5EF4-FFF2-40B4-BE49-F238E27FC236}">
                <a16:creationId xmlns:a16="http://schemas.microsoft.com/office/drawing/2014/main" id="{016C325E-5B69-4D07-BBFB-7DB217A69D48}"/>
              </a:ext>
            </a:extLst>
          </p:cNvPr>
          <p:cNvSpPr>
            <a:spLocks noGrp="1"/>
          </p:cNvSpPr>
          <p:nvPr>
            <p:ph type="ctrTitle"/>
          </p:nvPr>
        </p:nvSpPr>
        <p:spPr/>
        <p:txBody>
          <a:bodyPr rtlCol="0"/>
          <a:lstStyle/>
          <a:p>
            <a:r>
              <a:rPr lang="es-ES" dirty="0"/>
              <a:t>Diapositiva de recursos humanos 1</a:t>
            </a:r>
          </a:p>
        </p:txBody>
      </p:sp>
      <p:sp>
        <p:nvSpPr>
          <p:cNvPr id="27" name="Rectángulo 26">
            <a:extLst>
              <a:ext uri="{FF2B5EF4-FFF2-40B4-BE49-F238E27FC236}">
                <a16:creationId xmlns:a16="http://schemas.microsoft.com/office/drawing/2014/main" id="{E82E1F2E-9C5E-4126-9D59-F3F223F111B3}"/>
              </a:ext>
            </a:extLst>
          </p:cNvPr>
          <p:cNvSpPr/>
          <p:nvPr/>
        </p:nvSpPr>
        <p:spPr>
          <a:xfrm>
            <a:off x="536261" y="5672039"/>
            <a:ext cx="4438900" cy="369332"/>
          </a:xfrm>
          <a:prstGeom prst="rect">
            <a:avLst/>
          </a:prstGeom>
        </p:spPr>
        <p:txBody>
          <a:bodyPr wrap="square" lIns="0" tIns="0" rIns="0" bIns="0" rtlCol="0">
            <a:spAutoFit/>
          </a:bodyPr>
          <a:lstStyle/>
          <a:p>
            <a:pPr rtl="0"/>
            <a:r>
              <a:rPr lang="es-ES" sz="2400" b="1" i="1" dirty="0">
                <a:solidFill>
                  <a:srgbClr val="002060"/>
                </a:solidFill>
                <a:latin typeface="+mj-lt"/>
                <a:cs typeface="Segoe UI" panose="020B0502040204020203" pitchFamily="34" charset="0"/>
              </a:rPr>
              <a:t>DIRECTOR: </a:t>
            </a:r>
            <a:r>
              <a:rPr lang="es-ES" sz="2400" i="1" dirty="0">
                <a:solidFill>
                  <a:srgbClr val="002060"/>
                </a:solidFill>
                <a:latin typeface="+mj-lt"/>
                <a:cs typeface="Segoe UI" panose="020B0502040204020203" pitchFamily="34" charset="0"/>
              </a:rPr>
              <a:t>ING. HENRY CORAL, MSC</a:t>
            </a:r>
          </a:p>
        </p:txBody>
      </p:sp>
    </p:spTree>
    <p:extLst>
      <p:ext uri="{BB962C8B-B14F-4D97-AF65-F5344CB8AC3E}">
        <p14:creationId xmlns:p14="http://schemas.microsoft.com/office/powerpoint/2010/main" val="325435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1622659" y="485574"/>
            <a:ext cx="9269929" cy="1538883"/>
          </a:xfrm>
          <a:prstGeom prst="rect">
            <a:avLst/>
          </a:prstGeom>
          <a:noFill/>
        </p:spPr>
        <p:txBody>
          <a:bodyPr wrap="square" lIns="0" tIns="0" rIns="0" bIns="0" rtlCol="0">
            <a:spAutoFit/>
          </a:bodyPr>
          <a:lstStyle/>
          <a:p>
            <a:pPr algn="ctr">
              <a:lnSpc>
                <a:spcPts val="4000"/>
              </a:lnSpc>
            </a:pPr>
            <a:r>
              <a:rPr lang="es-ES" sz="4400" b="1" dirty="0">
                <a:solidFill>
                  <a:srgbClr val="002060"/>
                </a:solidFill>
                <a:latin typeface="Segoe UI" panose="020B0502040204020203" pitchFamily="34" charset="0"/>
                <a:cs typeface="Segoe UI" panose="020B0502040204020203" pitchFamily="34" charset="0"/>
              </a:rPr>
              <a:t>Situación Económica de las Familias Quiteñas</a:t>
            </a:r>
          </a:p>
          <a:p>
            <a:pPr algn="ctr">
              <a:lnSpc>
                <a:spcPts val="4000"/>
              </a:lnSpc>
            </a:pPr>
            <a:endParaRPr lang="es-ES" sz="4400" b="1" dirty="0">
              <a:solidFill>
                <a:srgbClr val="002060"/>
              </a:solidFill>
              <a:latin typeface="Segoe UI" panose="020B0502040204020203" pitchFamily="34" charset="0"/>
              <a:cs typeface="Segoe UI" panose="020B0502040204020203" pitchFamily="34" charset="0"/>
            </a:endParaRP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54000" y="1630345"/>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01906" y="3496793"/>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graphicFrame>
        <p:nvGraphicFramePr>
          <p:cNvPr id="2" name="Diagram 1">
            <a:extLst>
              <a:ext uri="{FF2B5EF4-FFF2-40B4-BE49-F238E27FC236}">
                <a16:creationId xmlns:a16="http://schemas.microsoft.com/office/drawing/2014/main" id="{FD5D9973-21F0-4D4A-B47A-AC7F30EF0145}"/>
              </a:ext>
            </a:extLst>
          </p:cNvPr>
          <p:cNvGraphicFramePr/>
          <p:nvPr>
            <p:extLst>
              <p:ext uri="{D42A27DB-BD31-4B8C-83A1-F6EECF244321}">
                <p14:modId xmlns:p14="http://schemas.microsoft.com/office/powerpoint/2010/main" val="2918098423"/>
              </p:ext>
            </p:extLst>
          </p:nvPr>
        </p:nvGraphicFramePr>
        <p:xfrm>
          <a:off x="576140" y="1567674"/>
          <a:ext cx="4673478" cy="533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Chart 14">
            <a:extLst>
              <a:ext uri="{FF2B5EF4-FFF2-40B4-BE49-F238E27FC236}">
                <a16:creationId xmlns:a16="http://schemas.microsoft.com/office/drawing/2014/main" id="{2161F26F-8B30-4EC0-9952-AC962C771B6D}"/>
              </a:ext>
            </a:extLst>
          </p:cNvPr>
          <p:cNvGraphicFramePr>
            <a:graphicFrameLocks/>
          </p:cNvGraphicFramePr>
          <p:nvPr>
            <p:extLst>
              <p:ext uri="{D42A27DB-BD31-4B8C-83A1-F6EECF244321}">
                <p14:modId xmlns:p14="http://schemas.microsoft.com/office/powerpoint/2010/main" val="1622841645"/>
              </p:ext>
            </p:extLst>
          </p:nvPr>
        </p:nvGraphicFramePr>
        <p:xfrm>
          <a:off x="6096000" y="1815492"/>
          <a:ext cx="5177582" cy="328267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0743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1622659" y="485574"/>
            <a:ext cx="9269929" cy="1025922"/>
          </a:xfrm>
          <a:prstGeom prst="rect">
            <a:avLst/>
          </a:prstGeom>
          <a:noFill/>
        </p:spPr>
        <p:txBody>
          <a:bodyPr wrap="square" lIns="0" tIns="0" rIns="0" bIns="0" rtlCol="0">
            <a:spAutoFit/>
          </a:bodyPr>
          <a:lstStyle/>
          <a:p>
            <a:pPr algn="ctr">
              <a:lnSpc>
                <a:spcPts val="4000"/>
              </a:lnSpc>
            </a:pPr>
            <a:r>
              <a:rPr lang="es-ES" sz="4400" b="1" dirty="0">
                <a:solidFill>
                  <a:srgbClr val="002060"/>
                </a:solidFill>
                <a:latin typeface="Segoe UI" panose="020B0502040204020203" pitchFamily="34" charset="0"/>
                <a:cs typeface="Segoe UI" panose="020B0502040204020203" pitchFamily="34" charset="0"/>
              </a:rPr>
              <a:t>Presupuesto y Gastos Familiares</a:t>
            </a:r>
          </a:p>
          <a:p>
            <a:pPr algn="ctr">
              <a:lnSpc>
                <a:spcPts val="4000"/>
              </a:lnSpc>
            </a:pPr>
            <a:endParaRPr lang="es-ES" sz="4400" b="1" dirty="0">
              <a:solidFill>
                <a:srgbClr val="002060"/>
              </a:solidFill>
              <a:latin typeface="Segoe UI" panose="020B0502040204020203" pitchFamily="34" charset="0"/>
              <a:cs typeface="Segoe UI" panose="020B0502040204020203" pitchFamily="34" charset="0"/>
            </a:endParaRP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01906" y="3496793"/>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12" name="Imagen 42">
            <a:extLst>
              <a:ext uri="{FF2B5EF4-FFF2-40B4-BE49-F238E27FC236}">
                <a16:creationId xmlns:a16="http://schemas.microsoft.com/office/drawing/2014/main" id="{3DA025F4-C1A7-4ADF-94C3-347B4C917181}"/>
              </a:ext>
            </a:extLst>
          </p:cNvPr>
          <p:cNvPicPr/>
          <p:nvPr/>
        </p:nvPicPr>
        <p:blipFill>
          <a:blip r:embed="rId3">
            <a:extLst>
              <a:ext uri="{28A0092B-C50C-407E-A947-70E740481C1C}">
                <a14:useLocalDpi xmlns:a14="http://schemas.microsoft.com/office/drawing/2010/main" val="0"/>
              </a:ext>
            </a:extLst>
          </a:blip>
          <a:stretch>
            <a:fillRect/>
          </a:stretch>
        </p:blipFill>
        <p:spPr>
          <a:xfrm>
            <a:off x="5223663" y="1934080"/>
            <a:ext cx="6790145" cy="3780189"/>
          </a:xfrm>
          <a:prstGeom prst="rect">
            <a:avLst/>
          </a:prstGeom>
        </p:spPr>
      </p:pic>
      <p:sp>
        <p:nvSpPr>
          <p:cNvPr id="2" name="TextBox 1">
            <a:extLst>
              <a:ext uri="{FF2B5EF4-FFF2-40B4-BE49-F238E27FC236}">
                <a16:creationId xmlns:a16="http://schemas.microsoft.com/office/drawing/2014/main" id="{A845BFBF-5006-4458-8E09-7D61D778BF7D}"/>
              </a:ext>
            </a:extLst>
          </p:cNvPr>
          <p:cNvSpPr txBox="1"/>
          <p:nvPr/>
        </p:nvSpPr>
        <p:spPr>
          <a:xfrm>
            <a:off x="5702998" y="1143729"/>
            <a:ext cx="6052058" cy="646331"/>
          </a:xfrm>
          <a:prstGeom prst="rect">
            <a:avLst/>
          </a:prstGeom>
          <a:noFill/>
        </p:spPr>
        <p:txBody>
          <a:bodyPr wrap="square" rtlCol="0">
            <a:spAutoFit/>
          </a:bodyPr>
          <a:lstStyle/>
          <a:p>
            <a:r>
              <a:rPr lang="es-EC" dirty="0"/>
              <a:t>Los gastos familiares se distribuyen en su gran mayoría de la siguiente forma:</a:t>
            </a:r>
          </a:p>
        </p:txBody>
      </p:sp>
      <p:graphicFrame>
        <p:nvGraphicFramePr>
          <p:cNvPr id="3" name="Diagram 2">
            <a:extLst>
              <a:ext uri="{FF2B5EF4-FFF2-40B4-BE49-F238E27FC236}">
                <a16:creationId xmlns:a16="http://schemas.microsoft.com/office/drawing/2014/main" id="{9949B95C-B4E3-4F02-9B4B-73A830EFC34D}"/>
              </a:ext>
            </a:extLst>
          </p:cNvPr>
          <p:cNvGraphicFramePr/>
          <p:nvPr>
            <p:extLst>
              <p:ext uri="{D42A27DB-BD31-4B8C-83A1-F6EECF244321}">
                <p14:modId xmlns:p14="http://schemas.microsoft.com/office/powerpoint/2010/main" val="2193142184"/>
              </p:ext>
            </p:extLst>
          </p:nvPr>
        </p:nvGraphicFramePr>
        <p:xfrm>
          <a:off x="3328528" y="5425940"/>
          <a:ext cx="3994849" cy="1402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a 4">
            <a:extLst>
              <a:ext uri="{FF2B5EF4-FFF2-40B4-BE49-F238E27FC236}">
                <a16:creationId xmlns:a16="http://schemas.microsoft.com/office/drawing/2014/main" id="{6C008CE3-6A46-4333-BB17-EDE1462BF096}"/>
              </a:ext>
            </a:extLst>
          </p:cNvPr>
          <p:cNvGraphicFramePr/>
          <p:nvPr>
            <p:extLst>
              <p:ext uri="{D42A27DB-BD31-4B8C-83A1-F6EECF244321}">
                <p14:modId xmlns:p14="http://schemas.microsoft.com/office/powerpoint/2010/main" val="617766669"/>
              </p:ext>
            </p:extLst>
          </p:nvPr>
        </p:nvGraphicFramePr>
        <p:xfrm>
          <a:off x="448512" y="1761341"/>
          <a:ext cx="4234334" cy="41126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1">
            <a:extLst>
              <a:ext uri="{FF2B5EF4-FFF2-40B4-BE49-F238E27FC236}">
                <a16:creationId xmlns:a16="http://schemas.microsoft.com/office/drawing/2014/main" id="{BF50896C-0B33-4B1A-A78E-215E873D2097}"/>
              </a:ext>
            </a:extLst>
          </p:cNvPr>
          <p:cNvSpPr txBox="1"/>
          <p:nvPr/>
        </p:nvSpPr>
        <p:spPr>
          <a:xfrm>
            <a:off x="302499" y="1214174"/>
            <a:ext cx="6052058" cy="369332"/>
          </a:xfrm>
          <a:prstGeom prst="rect">
            <a:avLst/>
          </a:prstGeom>
          <a:noFill/>
        </p:spPr>
        <p:txBody>
          <a:bodyPr wrap="square" rtlCol="0">
            <a:spAutoFit/>
          </a:bodyPr>
          <a:lstStyle/>
          <a:p>
            <a:r>
              <a:rPr lang="es-EC" dirty="0"/>
              <a:t>El Ingreso familiar se encuentra en $746,67</a:t>
            </a:r>
          </a:p>
        </p:txBody>
      </p:sp>
    </p:spTree>
    <p:extLst>
      <p:ext uri="{BB962C8B-B14F-4D97-AF65-F5344CB8AC3E}">
        <p14:creationId xmlns:p14="http://schemas.microsoft.com/office/powerpoint/2010/main" val="168602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1622659" y="485574"/>
            <a:ext cx="9269929" cy="2051844"/>
          </a:xfrm>
          <a:prstGeom prst="rect">
            <a:avLst/>
          </a:prstGeom>
          <a:noFill/>
        </p:spPr>
        <p:txBody>
          <a:bodyPr wrap="square" lIns="0" tIns="0" rIns="0" bIns="0" rtlCol="0">
            <a:spAutoFit/>
          </a:bodyPr>
          <a:lstStyle/>
          <a:p>
            <a:pPr algn="ctr">
              <a:lnSpc>
                <a:spcPts val="4000"/>
              </a:lnSpc>
            </a:pPr>
            <a:r>
              <a:rPr lang="es-ES" sz="4400" b="1" dirty="0">
                <a:solidFill>
                  <a:srgbClr val="002060"/>
                </a:solidFill>
                <a:latin typeface="Segoe UI" panose="020B0502040204020203" pitchFamily="34" charset="0"/>
                <a:cs typeface="Segoe UI" panose="020B0502040204020203" pitchFamily="34" charset="0"/>
              </a:rPr>
              <a:t>Gastos en Supermercados de la ciudad de Quito</a:t>
            </a:r>
          </a:p>
          <a:p>
            <a:pPr algn="ctr">
              <a:lnSpc>
                <a:spcPts val="4000"/>
              </a:lnSpc>
            </a:pPr>
            <a:endParaRPr lang="es-ES" sz="4400" b="1" dirty="0">
              <a:solidFill>
                <a:srgbClr val="002060"/>
              </a:solidFill>
              <a:latin typeface="Segoe UI" panose="020B0502040204020203" pitchFamily="34" charset="0"/>
              <a:cs typeface="Segoe UI" panose="020B0502040204020203" pitchFamily="34" charset="0"/>
            </a:endParaRPr>
          </a:p>
          <a:p>
            <a:pPr algn="ctr">
              <a:lnSpc>
                <a:spcPts val="4000"/>
              </a:lnSpc>
            </a:pPr>
            <a:endParaRPr lang="es-ES" sz="4400" b="1" dirty="0">
              <a:solidFill>
                <a:srgbClr val="002060"/>
              </a:solidFill>
              <a:latin typeface="Segoe UI" panose="020B0502040204020203" pitchFamily="34" charset="0"/>
              <a:cs typeface="Segoe UI" panose="020B0502040204020203" pitchFamily="34" charset="0"/>
            </a:endParaRP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54000" y="1629277"/>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01906" y="3496793"/>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6150" name="Picture 6" descr="Almacenes Tía - Wikipedia, la enciclopedia libre">
            <a:extLst>
              <a:ext uri="{FF2B5EF4-FFF2-40B4-BE49-F238E27FC236}">
                <a16:creationId xmlns:a16="http://schemas.microsoft.com/office/drawing/2014/main" id="{A3C1312A-95BF-4A40-879C-020B67270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20" y="1980996"/>
            <a:ext cx="1704000" cy="102935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orporación Favorita">
            <a:extLst>
              <a:ext uri="{FF2B5EF4-FFF2-40B4-BE49-F238E27FC236}">
                <a16:creationId xmlns:a16="http://schemas.microsoft.com/office/drawing/2014/main" id="{F02F7675-8BB0-446B-8679-8B51168EB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1826" y="1951215"/>
            <a:ext cx="2492741" cy="96712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Mi Comisariato - Wikipedia, la enciclopedia libre">
            <a:extLst>
              <a:ext uri="{FF2B5EF4-FFF2-40B4-BE49-F238E27FC236}">
                <a16:creationId xmlns:a16="http://schemas.microsoft.com/office/drawing/2014/main" id="{F5CCF5D3-A165-418D-ABE0-E99662236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997" y="5358101"/>
            <a:ext cx="3266693" cy="12011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397F928A-943E-423C-B644-A37E64060B62}"/>
              </a:ext>
            </a:extLst>
          </p:cNvPr>
          <p:cNvGraphicFramePr/>
          <p:nvPr>
            <p:extLst>
              <p:ext uri="{D42A27DB-BD31-4B8C-83A1-F6EECF244321}">
                <p14:modId xmlns:p14="http://schemas.microsoft.com/office/powerpoint/2010/main" val="2475154091"/>
              </p:ext>
            </p:extLst>
          </p:nvPr>
        </p:nvGraphicFramePr>
        <p:xfrm>
          <a:off x="2141421" y="1803390"/>
          <a:ext cx="8163722" cy="37265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8291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1622659" y="485574"/>
            <a:ext cx="9269929" cy="1538883"/>
          </a:xfrm>
          <a:prstGeom prst="rect">
            <a:avLst/>
          </a:prstGeom>
          <a:noFill/>
        </p:spPr>
        <p:txBody>
          <a:bodyPr wrap="square" lIns="0" tIns="0" rIns="0" bIns="0" rtlCol="0">
            <a:spAutoFit/>
          </a:bodyPr>
          <a:lstStyle/>
          <a:p>
            <a:pPr algn="ctr">
              <a:lnSpc>
                <a:spcPts val="4000"/>
              </a:lnSpc>
            </a:pPr>
            <a:r>
              <a:rPr lang="es-ES" sz="4400" b="1" dirty="0">
                <a:solidFill>
                  <a:srgbClr val="002060"/>
                </a:solidFill>
                <a:latin typeface="Segoe UI" panose="020B0502040204020203" pitchFamily="34" charset="0"/>
                <a:cs typeface="Segoe UI" panose="020B0502040204020203" pitchFamily="34" charset="0"/>
              </a:rPr>
              <a:t>Situación actual del Consumidor</a:t>
            </a:r>
          </a:p>
          <a:p>
            <a:pPr algn="ctr">
              <a:lnSpc>
                <a:spcPts val="4000"/>
              </a:lnSpc>
            </a:pPr>
            <a:endParaRPr lang="es-ES" sz="4400" b="1" dirty="0">
              <a:solidFill>
                <a:srgbClr val="002060"/>
              </a:solidFill>
              <a:latin typeface="Segoe UI" panose="020B0502040204020203" pitchFamily="34" charset="0"/>
              <a:cs typeface="Segoe UI" panose="020B0502040204020203" pitchFamily="34" charset="0"/>
            </a:endParaRPr>
          </a:p>
          <a:p>
            <a:pPr algn="ctr">
              <a:lnSpc>
                <a:spcPts val="4000"/>
              </a:lnSpc>
            </a:pPr>
            <a:endParaRPr lang="es-ES" sz="4400" b="1" dirty="0">
              <a:solidFill>
                <a:srgbClr val="002060"/>
              </a:solidFill>
              <a:latin typeface="Segoe UI" panose="020B0502040204020203" pitchFamily="34" charset="0"/>
              <a:cs typeface="Segoe UI" panose="020B0502040204020203" pitchFamily="34" charset="0"/>
            </a:endParaRP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01906" y="3496793"/>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graphicFrame>
        <p:nvGraphicFramePr>
          <p:cNvPr id="12" name="Diagrama 47">
            <a:extLst>
              <a:ext uri="{FF2B5EF4-FFF2-40B4-BE49-F238E27FC236}">
                <a16:creationId xmlns:a16="http://schemas.microsoft.com/office/drawing/2014/main" id="{5932BAB8-DA5C-4467-990C-BA92072ACF9B}"/>
              </a:ext>
            </a:extLst>
          </p:cNvPr>
          <p:cNvGraphicFramePr/>
          <p:nvPr>
            <p:extLst>
              <p:ext uri="{D42A27DB-BD31-4B8C-83A1-F6EECF244321}">
                <p14:modId xmlns:p14="http://schemas.microsoft.com/office/powerpoint/2010/main" val="1494539698"/>
              </p:ext>
            </p:extLst>
          </p:nvPr>
        </p:nvGraphicFramePr>
        <p:xfrm>
          <a:off x="2425297" y="1409777"/>
          <a:ext cx="7688663" cy="5313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C6A8D28C-9607-4465-967B-CDBECA06DE52}"/>
              </a:ext>
            </a:extLst>
          </p:cNvPr>
          <p:cNvSpPr/>
          <p:nvPr/>
        </p:nvSpPr>
        <p:spPr>
          <a:xfrm>
            <a:off x="7227760" y="1213476"/>
            <a:ext cx="441491"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a:t>
            </a:r>
          </a:p>
        </p:txBody>
      </p:sp>
      <p:sp>
        <p:nvSpPr>
          <p:cNvPr id="3" name="Rectangle 2">
            <a:extLst>
              <a:ext uri="{FF2B5EF4-FFF2-40B4-BE49-F238E27FC236}">
                <a16:creationId xmlns:a16="http://schemas.microsoft.com/office/drawing/2014/main" id="{746FB286-4794-406F-8779-F20FC7C528B7}"/>
              </a:ext>
            </a:extLst>
          </p:cNvPr>
          <p:cNvSpPr/>
          <p:nvPr/>
        </p:nvSpPr>
        <p:spPr>
          <a:xfrm>
            <a:off x="9347602" y="2700288"/>
            <a:ext cx="441491"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a:extLst>
              <a:ext uri="{FF2B5EF4-FFF2-40B4-BE49-F238E27FC236}">
                <a16:creationId xmlns:a16="http://schemas.microsoft.com/office/drawing/2014/main" id="{03220A68-B0C2-492B-8D33-172CFFF3121E}"/>
              </a:ext>
            </a:extLst>
          </p:cNvPr>
          <p:cNvSpPr/>
          <p:nvPr/>
        </p:nvSpPr>
        <p:spPr>
          <a:xfrm>
            <a:off x="8484993" y="5100785"/>
            <a:ext cx="441491"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8137CDCC-C6A2-44E4-B457-427B6DC67FBB}"/>
              </a:ext>
            </a:extLst>
          </p:cNvPr>
          <p:cNvSpPr/>
          <p:nvPr/>
        </p:nvSpPr>
        <p:spPr>
          <a:xfrm>
            <a:off x="3416349" y="5296082"/>
            <a:ext cx="441491"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angle 6">
            <a:extLst>
              <a:ext uri="{FF2B5EF4-FFF2-40B4-BE49-F238E27FC236}">
                <a16:creationId xmlns:a16="http://schemas.microsoft.com/office/drawing/2014/main" id="{0A0DA423-4E2E-4BDF-AA7E-B35BDAB9EBFB}"/>
              </a:ext>
            </a:extLst>
          </p:cNvPr>
          <p:cNvSpPr/>
          <p:nvPr/>
        </p:nvSpPr>
        <p:spPr>
          <a:xfrm>
            <a:off x="2714004" y="2738524"/>
            <a:ext cx="441491"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a:t>
            </a:r>
          </a:p>
        </p:txBody>
      </p:sp>
      <p:pic>
        <p:nvPicPr>
          <p:cNvPr id="9" name="Imagen 8">
            <a:extLst>
              <a:ext uri="{FF2B5EF4-FFF2-40B4-BE49-F238E27FC236}">
                <a16:creationId xmlns:a16="http://schemas.microsoft.com/office/drawing/2014/main" id="{CDD2C93A-3C0B-42A0-8B94-EF20BD5B8F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7352" y="3200189"/>
            <a:ext cx="1538883" cy="1538883"/>
          </a:xfrm>
          <a:prstGeom prst="rect">
            <a:avLst/>
          </a:prstGeom>
        </p:spPr>
      </p:pic>
      <p:sp>
        <p:nvSpPr>
          <p:cNvPr id="8" name="Rectángulo: una sola esquina cortada 7">
            <a:extLst>
              <a:ext uri="{FF2B5EF4-FFF2-40B4-BE49-F238E27FC236}">
                <a16:creationId xmlns:a16="http://schemas.microsoft.com/office/drawing/2014/main" id="{CA861834-9B8E-444C-9896-6BE1CB627794}"/>
              </a:ext>
            </a:extLst>
          </p:cNvPr>
          <p:cNvSpPr/>
          <p:nvPr/>
        </p:nvSpPr>
        <p:spPr>
          <a:xfrm>
            <a:off x="216482" y="1409777"/>
            <a:ext cx="1996552" cy="1175699"/>
          </a:xfrm>
          <a:prstGeom prst="snip1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 C-</a:t>
            </a:r>
            <a:endParaRPr lang="es-EC" dirty="0">
              <a:solidFill>
                <a:schemeClr val="tx1"/>
              </a:solidFill>
            </a:endParaRPr>
          </a:p>
        </p:txBody>
      </p:sp>
      <p:cxnSp>
        <p:nvCxnSpPr>
          <p:cNvPr id="16" name="Conector recto de flecha 15">
            <a:extLst>
              <a:ext uri="{FF2B5EF4-FFF2-40B4-BE49-F238E27FC236}">
                <a16:creationId xmlns:a16="http://schemas.microsoft.com/office/drawing/2014/main" id="{2AA4329D-DE59-4057-8F67-68B1EDD2D13D}"/>
              </a:ext>
            </a:extLst>
          </p:cNvPr>
          <p:cNvCxnSpPr/>
          <p:nvPr/>
        </p:nvCxnSpPr>
        <p:spPr>
          <a:xfrm>
            <a:off x="2714004" y="1997626"/>
            <a:ext cx="702345" cy="379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78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1667097" y="547502"/>
            <a:ext cx="9269929" cy="1025922"/>
          </a:xfrm>
          <a:prstGeom prst="rect">
            <a:avLst/>
          </a:prstGeom>
          <a:noFill/>
        </p:spPr>
        <p:txBody>
          <a:bodyPr wrap="square" lIns="0" tIns="0" rIns="0" bIns="0" rtlCol="0">
            <a:spAutoFit/>
          </a:bodyPr>
          <a:lstStyle/>
          <a:p>
            <a:pPr algn="ctr">
              <a:lnSpc>
                <a:spcPts val="4000"/>
              </a:lnSpc>
            </a:pPr>
            <a:r>
              <a:rPr lang="es-ES" sz="4400" b="1" dirty="0">
                <a:solidFill>
                  <a:srgbClr val="002060"/>
                </a:solidFill>
                <a:latin typeface="Segoe UI" panose="020B0502040204020203" pitchFamily="34" charset="0"/>
                <a:cs typeface="Segoe UI" panose="020B0502040204020203" pitchFamily="34" charset="0"/>
              </a:rPr>
              <a:t>Estructura de la Factura Electrónica</a:t>
            </a:r>
          </a:p>
          <a:p>
            <a:pPr algn="ctr">
              <a:lnSpc>
                <a:spcPts val="4000"/>
              </a:lnSpc>
            </a:pPr>
            <a:endParaRPr lang="es-ES" sz="4400" b="1" dirty="0">
              <a:solidFill>
                <a:srgbClr val="002060"/>
              </a:solidFill>
              <a:latin typeface="Segoe UI" panose="020B0502040204020203" pitchFamily="34" charset="0"/>
              <a:cs typeface="Segoe UI" panose="020B0502040204020203" pitchFamily="34" charset="0"/>
            </a:endParaRP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aphicFrame>
        <p:nvGraphicFramePr>
          <p:cNvPr id="2" name="Diagram 1">
            <a:extLst>
              <a:ext uri="{FF2B5EF4-FFF2-40B4-BE49-F238E27FC236}">
                <a16:creationId xmlns:a16="http://schemas.microsoft.com/office/drawing/2014/main" id="{7C893220-C7A4-4C60-827C-24A2DC6A90F4}"/>
              </a:ext>
            </a:extLst>
          </p:cNvPr>
          <p:cNvGraphicFramePr/>
          <p:nvPr>
            <p:extLst>
              <p:ext uri="{D42A27DB-BD31-4B8C-83A1-F6EECF244321}">
                <p14:modId xmlns:p14="http://schemas.microsoft.com/office/powerpoint/2010/main" val="4142533411"/>
              </p:ext>
            </p:extLst>
          </p:nvPr>
        </p:nvGraphicFramePr>
        <p:xfrm>
          <a:off x="203200" y="5669180"/>
          <a:ext cx="4736754" cy="1126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9476F11-FD83-4DC1-8446-63C70D01BE76}"/>
              </a:ext>
            </a:extLst>
          </p:cNvPr>
          <p:cNvPicPr>
            <a:picLocks noChangeAspect="1"/>
          </p:cNvPicPr>
          <p:nvPr/>
        </p:nvPicPr>
        <p:blipFill>
          <a:blip r:embed="rId8"/>
          <a:stretch>
            <a:fillRect/>
          </a:stretch>
        </p:blipFill>
        <p:spPr>
          <a:xfrm>
            <a:off x="551059" y="1265341"/>
            <a:ext cx="5316327" cy="1795737"/>
          </a:xfrm>
          <a:prstGeom prst="rect">
            <a:avLst/>
          </a:prstGeom>
        </p:spPr>
      </p:pic>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9401920" y="3768423"/>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8" name="Picture 7">
            <a:extLst>
              <a:ext uri="{FF2B5EF4-FFF2-40B4-BE49-F238E27FC236}">
                <a16:creationId xmlns:a16="http://schemas.microsoft.com/office/drawing/2014/main" id="{66A3FEDC-A723-410B-801C-49617C8246CD}"/>
              </a:ext>
            </a:extLst>
          </p:cNvPr>
          <p:cNvPicPr>
            <a:picLocks noChangeAspect="1"/>
          </p:cNvPicPr>
          <p:nvPr/>
        </p:nvPicPr>
        <p:blipFill>
          <a:blip r:embed="rId9"/>
          <a:stretch>
            <a:fillRect/>
          </a:stretch>
        </p:blipFill>
        <p:spPr>
          <a:xfrm>
            <a:off x="551059" y="3437974"/>
            <a:ext cx="5876925" cy="1838325"/>
          </a:xfrm>
          <a:prstGeom prst="rect">
            <a:avLst/>
          </a:prstGeom>
          <a:effectLst>
            <a:softEdge rad="76200"/>
          </a:effectLst>
        </p:spPr>
      </p:pic>
      <p:pic>
        <p:nvPicPr>
          <p:cNvPr id="3" name="Picture 2">
            <a:extLst>
              <a:ext uri="{FF2B5EF4-FFF2-40B4-BE49-F238E27FC236}">
                <a16:creationId xmlns:a16="http://schemas.microsoft.com/office/drawing/2014/main" id="{6A2A0874-4A76-4DAA-A746-A90375FA9D75}"/>
              </a:ext>
            </a:extLst>
          </p:cNvPr>
          <p:cNvPicPr>
            <a:picLocks noChangeAspect="1"/>
          </p:cNvPicPr>
          <p:nvPr/>
        </p:nvPicPr>
        <p:blipFill>
          <a:blip r:embed="rId10"/>
          <a:stretch>
            <a:fillRect/>
          </a:stretch>
        </p:blipFill>
        <p:spPr>
          <a:xfrm>
            <a:off x="6674400" y="1322812"/>
            <a:ext cx="4599003" cy="4961843"/>
          </a:xfrm>
          <a:prstGeom prst="rect">
            <a:avLst/>
          </a:prstGeom>
          <a:effectLst>
            <a:softEdge rad="127000"/>
          </a:effectLst>
        </p:spPr>
      </p:pic>
    </p:spTree>
    <p:extLst>
      <p:ext uri="{BB962C8B-B14F-4D97-AF65-F5344CB8AC3E}">
        <p14:creationId xmlns:p14="http://schemas.microsoft.com/office/powerpoint/2010/main" val="252005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1667097" y="547502"/>
            <a:ext cx="9269929" cy="1025922"/>
          </a:xfrm>
          <a:prstGeom prst="rect">
            <a:avLst/>
          </a:prstGeom>
          <a:noFill/>
        </p:spPr>
        <p:txBody>
          <a:bodyPr wrap="square" lIns="0" tIns="0" rIns="0" bIns="0" rtlCol="0">
            <a:spAutoFit/>
          </a:bodyPr>
          <a:lstStyle/>
          <a:p>
            <a:pPr algn="ctr">
              <a:lnSpc>
                <a:spcPts val="4000"/>
              </a:lnSpc>
            </a:pPr>
            <a:r>
              <a:rPr lang="es-ES" sz="4400" b="1" dirty="0">
                <a:solidFill>
                  <a:srgbClr val="002060"/>
                </a:solidFill>
                <a:latin typeface="Segoe UI" panose="020B0502040204020203" pitchFamily="34" charset="0"/>
                <a:cs typeface="Segoe UI" panose="020B0502040204020203" pitchFamily="34" charset="0"/>
              </a:rPr>
              <a:t>Estructura de la Factura Electrónica</a:t>
            </a:r>
          </a:p>
          <a:p>
            <a:pPr algn="ctr">
              <a:lnSpc>
                <a:spcPts val="4000"/>
              </a:lnSpc>
            </a:pPr>
            <a:endParaRPr lang="es-ES" sz="4400" b="1" dirty="0">
              <a:solidFill>
                <a:srgbClr val="002060"/>
              </a:solidFill>
              <a:latin typeface="Segoe UI" panose="020B0502040204020203" pitchFamily="34" charset="0"/>
              <a:cs typeface="Segoe UI" panose="020B0502040204020203" pitchFamily="34" charset="0"/>
            </a:endParaRP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aphicFrame>
        <p:nvGraphicFramePr>
          <p:cNvPr id="2" name="Diagram 1">
            <a:extLst>
              <a:ext uri="{FF2B5EF4-FFF2-40B4-BE49-F238E27FC236}">
                <a16:creationId xmlns:a16="http://schemas.microsoft.com/office/drawing/2014/main" id="{7C893220-C7A4-4C60-827C-24A2DC6A90F4}"/>
              </a:ext>
            </a:extLst>
          </p:cNvPr>
          <p:cNvGraphicFramePr/>
          <p:nvPr>
            <p:extLst>
              <p:ext uri="{D42A27DB-BD31-4B8C-83A1-F6EECF244321}">
                <p14:modId xmlns:p14="http://schemas.microsoft.com/office/powerpoint/2010/main" val="585673664"/>
              </p:ext>
            </p:extLst>
          </p:nvPr>
        </p:nvGraphicFramePr>
        <p:xfrm>
          <a:off x="203200" y="5669180"/>
          <a:ext cx="4736754" cy="1126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A2A0874-4A76-4DAA-A746-A90375FA9D75}"/>
              </a:ext>
            </a:extLst>
          </p:cNvPr>
          <p:cNvPicPr>
            <a:picLocks noChangeAspect="1"/>
          </p:cNvPicPr>
          <p:nvPr/>
        </p:nvPicPr>
        <p:blipFill>
          <a:blip r:embed="rId8"/>
          <a:stretch>
            <a:fillRect/>
          </a:stretch>
        </p:blipFill>
        <p:spPr>
          <a:xfrm>
            <a:off x="816038" y="980047"/>
            <a:ext cx="4599003" cy="4961843"/>
          </a:xfrm>
          <a:prstGeom prst="rect">
            <a:avLst/>
          </a:prstGeom>
        </p:spPr>
      </p:pic>
      <p:pic>
        <p:nvPicPr>
          <p:cNvPr id="7" name="Picture 6">
            <a:extLst>
              <a:ext uri="{FF2B5EF4-FFF2-40B4-BE49-F238E27FC236}">
                <a16:creationId xmlns:a16="http://schemas.microsoft.com/office/drawing/2014/main" id="{52587E7F-C9FE-4A93-BC89-22B6B4122EA6}"/>
              </a:ext>
            </a:extLst>
          </p:cNvPr>
          <p:cNvPicPr>
            <a:picLocks noChangeAspect="1"/>
          </p:cNvPicPr>
          <p:nvPr/>
        </p:nvPicPr>
        <p:blipFill>
          <a:blip r:embed="rId9"/>
          <a:stretch>
            <a:fillRect/>
          </a:stretch>
        </p:blipFill>
        <p:spPr>
          <a:xfrm>
            <a:off x="5757686" y="1957515"/>
            <a:ext cx="5046887" cy="3220100"/>
          </a:xfrm>
          <a:prstGeom prst="rect">
            <a:avLst/>
          </a:prstGeom>
          <a:effectLst/>
        </p:spPr>
      </p:pic>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01906" y="3496793"/>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Tree>
    <p:extLst>
      <p:ext uri="{BB962C8B-B14F-4D97-AF65-F5344CB8AC3E}">
        <p14:creationId xmlns:p14="http://schemas.microsoft.com/office/powerpoint/2010/main" val="306865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9436B850-15F2-41BC-A54E-6E0F332F011D}"/>
              </a:ext>
            </a:extLst>
          </p:cNvPr>
          <p:cNvSpPr txBox="1"/>
          <p:nvPr/>
        </p:nvSpPr>
        <p:spPr>
          <a:xfrm>
            <a:off x="733191" y="3842327"/>
            <a:ext cx="5141135" cy="830997"/>
          </a:xfrm>
          <a:prstGeom prst="rect">
            <a:avLst/>
          </a:prstGeom>
          <a:noFill/>
        </p:spPr>
        <p:txBody>
          <a:bodyPr wrap="square" lIns="0" tIns="0" rIns="0" bIns="0" rtlCol="0">
            <a:spAutoFit/>
          </a:bodyPr>
          <a:lstStyle/>
          <a:p>
            <a:pPr rtl="0"/>
            <a:r>
              <a:rPr lang="es-MX" sz="5400" b="1" dirty="0">
                <a:solidFill>
                  <a:srgbClr val="002060"/>
                </a:solidFill>
                <a:latin typeface="Segoe UI" panose="020B0502040204020203" pitchFamily="34" charset="0"/>
                <a:cs typeface="Segoe UI" panose="020B0502040204020203" pitchFamily="34" charset="0"/>
              </a:rPr>
              <a:t>Desarrollo</a:t>
            </a:r>
            <a:endParaRPr lang="es-ES" sz="5400" b="1" dirty="0">
              <a:solidFill>
                <a:srgbClr val="002060"/>
              </a:solidFill>
              <a:latin typeface="Segoe UI" panose="020B0502040204020203" pitchFamily="34" charset="0"/>
              <a:cs typeface="Segoe UI" panose="020B0502040204020203" pitchFamily="34" charset="0"/>
            </a:endParaRPr>
          </a:p>
        </p:txBody>
      </p:sp>
      <p:grpSp>
        <p:nvGrpSpPr>
          <p:cNvPr id="23" name="Grupo 22" descr="Esta imagen es de una forma abstracta.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Forma libre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Forma libre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5" name="Título 24" hidden="1">
            <a:extLst>
              <a:ext uri="{FF2B5EF4-FFF2-40B4-BE49-F238E27FC236}">
                <a16:creationId xmlns:a16="http://schemas.microsoft.com/office/drawing/2014/main" id="{24922840-A8AD-427F-889C-2B79CACC872F}"/>
              </a:ext>
            </a:extLst>
          </p:cNvPr>
          <p:cNvSpPr>
            <a:spLocks noGrp="1"/>
          </p:cNvSpPr>
          <p:nvPr>
            <p:ph type="title"/>
          </p:nvPr>
        </p:nvSpPr>
        <p:spPr/>
        <p:txBody>
          <a:bodyPr rtlCol="0"/>
          <a:lstStyle/>
          <a:p>
            <a:r>
              <a:rPr lang="es-ES" dirty="0"/>
              <a:t>Diapositiva de recursos humanos 10</a:t>
            </a:r>
          </a:p>
        </p:txBody>
      </p:sp>
    </p:spTree>
    <p:extLst>
      <p:ext uri="{BB962C8B-B14F-4D97-AF65-F5344CB8AC3E}">
        <p14:creationId xmlns:p14="http://schemas.microsoft.com/office/powerpoint/2010/main" val="48198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8575828" y="1697379"/>
            <a:ext cx="3616171" cy="1025922"/>
          </a:xfrm>
          <a:prstGeom prst="rect">
            <a:avLst/>
          </a:prstGeom>
          <a:noFill/>
        </p:spPr>
        <p:txBody>
          <a:bodyPr wrap="square" lIns="0" tIns="0" rIns="0" bIns="0" rtlCol="0">
            <a:spAutoFit/>
          </a:bodyPr>
          <a:lstStyle/>
          <a:p>
            <a:pPr rtl="0">
              <a:lnSpc>
                <a:spcPts val="4000"/>
              </a:lnSpc>
            </a:pPr>
            <a:r>
              <a:rPr lang="es-ES" sz="3600" b="1" dirty="0">
                <a:solidFill>
                  <a:srgbClr val="002060"/>
                </a:solidFill>
                <a:latin typeface="Segoe UI" panose="020B0502040204020203" pitchFamily="34" charset="0"/>
                <a:cs typeface="Segoe UI" panose="020B0502040204020203" pitchFamily="34" charset="0"/>
              </a:rPr>
              <a:t>ARQUITECTURA DEL SISTEMA</a:t>
            </a: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p:nvPr/>
        </p:nvCxnSpPr>
        <p:spPr>
          <a:xfrm>
            <a:off x="8216426" y="250371"/>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Rectángulo: Esquinas redondeadas 117">
            <a:extLst>
              <a:ext uri="{FF2B5EF4-FFF2-40B4-BE49-F238E27FC236}">
                <a16:creationId xmlns:a16="http://schemas.microsoft.com/office/drawing/2014/main" id="{A21B85DB-181D-46E7-A9DF-F92B1DF032FD}"/>
              </a:ext>
              <a:ext uri="{C183D7F6-B498-43B3-948B-1728B52AA6E4}">
                <adec:decorative xmlns:adec="http://schemas.microsoft.com/office/drawing/2017/decorative" val="1"/>
              </a:ext>
            </a:extLst>
          </p:cNvPr>
          <p:cNvSpPr/>
          <p:nvPr/>
        </p:nvSpPr>
        <p:spPr>
          <a:xfrm>
            <a:off x="8248091" y="2802196"/>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9" name="Rectángulo 118">
            <a:extLst>
              <a:ext uri="{FF2B5EF4-FFF2-40B4-BE49-F238E27FC236}">
                <a16:creationId xmlns:a16="http://schemas.microsoft.com/office/drawing/2014/main" id="{EE9F5B85-E2F5-4C15-9A02-657F53EEE3BD}"/>
              </a:ext>
            </a:extLst>
          </p:cNvPr>
          <p:cNvSpPr/>
          <p:nvPr/>
        </p:nvSpPr>
        <p:spPr>
          <a:xfrm>
            <a:off x="8723347" y="2740588"/>
            <a:ext cx="3536195" cy="307777"/>
          </a:xfrm>
          <a:prstGeom prst="rect">
            <a:avLst/>
          </a:prstGeom>
        </p:spPr>
        <p:txBody>
          <a:bodyPr wrap="square" lIns="0" tIns="0" rIns="0" bIns="0" rtlCol="0">
            <a:spAutoFit/>
          </a:bodyPr>
          <a:lstStyle/>
          <a:p>
            <a:pPr rtl="0"/>
            <a:r>
              <a:rPr lang="es-ES" sz="2000" b="1" i="1" dirty="0">
                <a:solidFill>
                  <a:srgbClr val="002060"/>
                </a:solidFill>
                <a:latin typeface="+mj-lt"/>
                <a:cs typeface="Segoe UI" panose="020B0502040204020203" pitchFamily="34" charset="0"/>
              </a:rPr>
              <a:t>Prototipo Analizador de Facturas</a:t>
            </a:r>
          </a:p>
        </p:txBody>
      </p: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8190049" y="19761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3" name="Grupo 12" descr="Esta imagen es de una forma abstracta. ">
            <a:extLst>
              <a:ext uri="{FF2B5EF4-FFF2-40B4-BE49-F238E27FC236}">
                <a16:creationId xmlns:a16="http://schemas.microsoft.com/office/drawing/2014/main" id="{BA23492C-766F-4E6C-A200-70A63DC4BB6A}"/>
              </a:ext>
            </a:extLst>
          </p:cNvPr>
          <p:cNvGrpSpPr/>
          <p:nvPr/>
        </p:nvGrpSpPr>
        <p:grpSpPr>
          <a:xfrm rot="15309759">
            <a:off x="8601906" y="3496793"/>
            <a:ext cx="4736736" cy="6407275"/>
            <a:chOff x="4855953" y="-2833465"/>
            <a:chExt cx="8948964" cy="12105059"/>
          </a:xfrm>
        </p:grpSpPr>
        <p:sp>
          <p:nvSpPr>
            <p:cNvPr id="14" name="Forma libre 10">
              <a:extLst>
                <a:ext uri="{FF2B5EF4-FFF2-40B4-BE49-F238E27FC236}">
                  <a16:creationId xmlns:a16="http://schemas.microsoft.com/office/drawing/2014/main" id="{D76981FC-F93F-44E0-9FAA-FA46DCBB908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5" name="Forma libre 11">
              <a:extLst>
                <a:ext uri="{FF2B5EF4-FFF2-40B4-BE49-F238E27FC236}">
                  <a16:creationId xmlns:a16="http://schemas.microsoft.com/office/drawing/2014/main" id="{6E19CF26-D175-43E6-8AD9-3BDD417E31E2}"/>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6" name="Forma libre 12">
              <a:extLst>
                <a:ext uri="{FF2B5EF4-FFF2-40B4-BE49-F238E27FC236}">
                  <a16:creationId xmlns:a16="http://schemas.microsoft.com/office/drawing/2014/main" id="{17006750-A9C0-4E45-B879-6FF5A59FD919}"/>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18" name="Imagen 17">
            <a:extLst>
              <a:ext uri="{FF2B5EF4-FFF2-40B4-BE49-F238E27FC236}">
                <a16:creationId xmlns:a16="http://schemas.microsoft.com/office/drawing/2014/main" id="{5EADD218-3042-4203-89F9-540AA02A30A8}"/>
              </a:ext>
            </a:extLst>
          </p:cNvPr>
          <p:cNvPicPr/>
          <p:nvPr/>
        </p:nvPicPr>
        <p:blipFill>
          <a:blip r:embed="rId3">
            <a:extLst>
              <a:ext uri="{28A0092B-C50C-407E-A947-70E740481C1C}">
                <a14:useLocalDpi xmlns:a14="http://schemas.microsoft.com/office/drawing/2010/main" val="0"/>
              </a:ext>
            </a:extLst>
          </a:blip>
          <a:stretch>
            <a:fillRect/>
          </a:stretch>
        </p:blipFill>
        <p:spPr>
          <a:xfrm>
            <a:off x="722059" y="1873227"/>
            <a:ext cx="7293157" cy="3082235"/>
          </a:xfrm>
          <a:prstGeom prst="rect">
            <a:avLst/>
          </a:prstGeom>
        </p:spPr>
      </p:pic>
    </p:spTree>
    <p:extLst>
      <p:ext uri="{BB962C8B-B14F-4D97-AF65-F5344CB8AC3E}">
        <p14:creationId xmlns:p14="http://schemas.microsoft.com/office/powerpoint/2010/main" val="3740025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pic>
        <p:nvPicPr>
          <p:cNvPr id="6148" name="Picture 4" descr="Resultado de imagen para google cloud platform logo">
            <a:extLst>
              <a:ext uri="{FF2B5EF4-FFF2-40B4-BE49-F238E27FC236}">
                <a16:creationId xmlns:a16="http://schemas.microsoft.com/office/drawing/2014/main" id="{B72B2179-35F0-4A72-9530-1359A3814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374" y="3154176"/>
            <a:ext cx="3071675" cy="918703"/>
          </a:xfrm>
          <a:prstGeom prst="rect">
            <a:avLst/>
          </a:prstGeom>
          <a:noFill/>
          <a:extLst>
            <a:ext uri="{909E8E84-426E-40DD-AFC4-6F175D3DCCD1}">
              <a14:hiddenFill xmlns:a14="http://schemas.microsoft.com/office/drawing/2010/main">
                <a:solidFill>
                  <a:srgbClr val="FFFFFF"/>
                </a:solidFill>
              </a14:hiddenFill>
            </a:ext>
          </a:extLst>
        </p:spPr>
      </p:pic>
      <p:sp>
        <p:nvSpPr>
          <p:cNvPr id="15" name="Más 5">
            <a:extLst>
              <a:ext uri="{FF2B5EF4-FFF2-40B4-BE49-F238E27FC236}">
                <a16:creationId xmlns:a16="http://schemas.microsoft.com/office/drawing/2014/main" id="{00D90F67-CDF4-4D21-B115-0FF91F8FEB9F}"/>
              </a:ext>
            </a:extLst>
          </p:cNvPr>
          <p:cNvSpPr/>
          <p:nvPr/>
        </p:nvSpPr>
        <p:spPr>
          <a:xfrm>
            <a:off x="1830238" y="3117822"/>
            <a:ext cx="887105" cy="11327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6">
            <a:extLst>
              <a:ext uri="{FF2B5EF4-FFF2-40B4-BE49-F238E27FC236}">
                <a16:creationId xmlns:a16="http://schemas.microsoft.com/office/drawing/2014/main" id="{EF63DCC0-1C78-448D-B391-894A5243C5D3}"/>
              </a:ext>
            </a:extLst>
          </p:cNvPr>
          <p:cNvSpPr/>
          <p:nvPr/>
        </p:nvSpPr>
        <p:spPr>
          <a:xfrm>
            <a:off x="3438637" y="3237149"/>
            <a:ext cx="771825" cy="68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derecha 6">
            <a:extLst>
              <a:ext uri="{FF2B5EF4-FFF2-40B4-BE49-F238E27FC236}">
                <a16:creationId xmlns:a16="http://schemas.microsoft.com/office/drawing/2014/main" id="{73AF7062-9D29-43FB-8A62-06E0F127E1B1}"/>
              </a:ext>
            </a:extLst>
          </p:cNvPr>
          <p:cNvSpPr/>
          <p:nvPr/>
        </p:nvSpPr>
        <p:spPr>
          <a:xfrm>
            <a:off x="7828329" y="3237149"/>
            <a:ext cx="771825" cy="68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1" name="Grupo 20" descr="Esta imagen es de una forma abstracta. ">
            <a:extLst>
              <a:ext uri="{FF2B5EF4-FFF2-40B4-BE49-F238E27FC236}">
                <a16:creationId xmlns:a16="http://schemas.microsoft.com/office/drawing/2014/main" id="{87812C8C-319D-4758-A656-FA9979D8371A}"/>
              </a:ext>
            </a:extLst>
          </p:cNvPr>
          <p:cNvGrpSpPr/>
          <p:nvPr/>
        </p:nvGrpSpPr>
        <p:grpSpPr>
          <a:xfrm rot="15309759">
            <a:off x="8870478" y="4156721"/>
            <a:ext cx="4736736" cy="6407275"/>
            <a:chOff x="4855953" y="-2833465"/>
            <a:chExt cx="8948964" cy="12105059"/>
          </a:xfrm>
        </p:grpSpPr>
        <p:sp>
          <p:nvSpPr>
            <p:cNvPr id="22" name="Forma libre 10">
              <a:extLst>
                <a:ext uri="{FF2B5EF4-FFF2-40B4-BE49-F238E27FC236}">
                  <a16:creationId xmlns:a16="http://schemas.microsoft.com/office/drawing/2014/main" id="{C23EB495-EDE0-457B-B663-1F6609B7FA50}"/>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3" name="Forma libre 11">
              <a:extLst>
                <a:ext uri="{FF2B5EF4-FFF2-40B4-BE49-F238E27FC236}">
                  <a16:creationId xmlns:a16="http://schemas.microsoft.com/office/drawing/2014/main" id="{9EDDF7FC-F609-457A-815C-77342A72FBC5}"/>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4" name="Forma libre 12">
              <a:extLst>
                <a:ext uri="{FF2B5EF4-FFF2-40B4-BE49-F238E27FC236}">
                  <a16:creationId xmlns:a16="http://schemas.microsoft.com/office/drawing/2014/main" id="{A1430A85-37FE-410D-840E-123D9CFAD95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1026" name="Picture 2" descr="JavaServer Faces - Wikipedia, la enciclopedia libre">
            <a:extLst>
              <a:ext uri="{FF2B5EF4-FFF2-40B4-BE49-F238E27FC236}">
                <a16:creationId xmlns:a16="http://schemas.microsoft.com/office/drawing/2014/main" id="{AE55D8E1-91FB-412C-B110-363CA35CD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32" y="1331456"/>
            <a:ext cx="3048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carga e Instalacion de WildFly Server - YouTube">
            <a:extLst>
              <a:ext uri="{FF2B5EF4-FFF2-40B4-BE49-F238E27FC236}">
                <a16:creationId xmlns:a16="http://schemas.microsoft.com/office/drawing/2014/main" id="{BF08C2D3-DC8B-4566-A159-EE4DAA0AE7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25" r="6671"/>
          <a:stretch/>
        </p:blipFill>
        <p:spPr bwMode="auto">
          <a:xfrm>
            <a:off x="1034771" y="4566492"/>
            <a:ext cx="2550684" cy="17755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gitalOcean expone información de sus usuarios de forma ...">
            <a:extLst>
              <a:ext uri="{FF2B5EF4-FFF2-40B4-BE49-F238E27FC236}">
                <a16:creationId xmlns:a16="http://schemas.microsoft.com/office/drawing/2014/main" id="{21935688-FD78-4A4D-B22D-9DD03869156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629" b="26059"/>
          <a:stretch/>
        </p:blipFill>
        <p:spPr bwMode="auto">
          <a:xfrm>
            <a:off x="8650054" y="3149707"/>
            <a:ext cx="3521351" cy="91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6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8377045" y="1015313"/>
            <a:ext cx="3616171" cy="1538883"/>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Interfaz de la Plataforma Web Colaborativa</a:t>
            </a: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p:nvPr/>
        </p:nvCxnSpPr>
        <p:spPr>
          <a:xfrm>
            <a:off x="8216426" y="250371"/>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8190049" y="19761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3" name="Grupo 12" descr="Esta imagen es de una forma abstracta. ">
            <a:extLst>
              <a:ext uri="{FF2B5EF4-FFF2-40B4-BE49-F238E27FC236}">
                <a16:creationId xmlns:a16="http://schemas.microsoft.com/office/drawing/2014/main" id="{BA23492C-766F-4E6C-A200-70A63DC4BB6A}"/>
              </a:ext>
            </a:extLst>
          </p:cNvPr>
          <p:cNvGrpSpPr/>
          <p:nvPr/>
        </p:nvGrpSpPr>
        <p:grpSpPr>
          <a:xfrm rot="15309759">
            <a:off x="8601906" y="3496793"/>
            <a:ext cx="4736736" cy="6407275"/>
            <a:chOff x="4855953" y="-2833465"/>
            <a:chExt cx="8948964" cy="12105059"/>
          </a:xfrm>
        </p:grpSpPr>
        <p:sp>
          <p:nvSpPr>
            <p:cNvPr id="14" name="Forma libre 10">
              <a:extLst>
                <a:ext uri="{FF2B5EF4-FFF2-40B4-BE49-F238E27FC236}">
                  <a16:creationId xmlns:a16="http://schemas.microsoft.com/office/drawing/2014/main" id="{D76981FC-F93F-44E0-9FAA-FA46DCBB908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5" name="Forma libre 11">
              <a:extLst>
                <a:ext uri="{FF2B5EF4-FFF2-40B4-BE49-F238E27FC236}">
                  <a16:creationId xmlns:a16="http://schemas.microsoft.com/office/drawing/2014/main" id="{6E19CF26-D175-43E6-8AD9-3BDD417E31E2}"/>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6" name="Forma libre 12">
              <a:extLst>
                <a:ext uri="{FF2B5EF4-FFF2-40B4-BE49-F238E27FC236}">
                  <a16:creationId xmlns:a16="http://schemas.microsoft.com/office/drawing/2014/main" id="{17006750-A9C0-4E45-B879-6FF5A59FD919}"/>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2" name="Imagen 1" descr="Captura de pantalla de un celular&#10;&#10;Descripción generada automáticamente">
            <a:extLst>
              <a:ext uri="{FF2B5EF4-FFF2-40B4-BE49-F238E27FC236}">
                <a16:creationId xmlns:a16="http://schemas.microsoft.com/office/drawing/2014/main" id="{0873AF04-ED94-4063-970D-78AFBC4644C5}"/>
              </a:ext>
            </a:extLst>
          </p:cNvPr>
          <p:cNvPicPr/>
          <p:nvPr/>
        </p:nvPicPr>
        <p:blipFill>
          <a:blip r:embed="rId3">
            <a:extLst>
              <a:ext uri="{28A0092B-C50C-407E-A947-70E740481C1C}">
                <a14:useLocalDpi xmlns:a14="http://schemas.microsoft.com/office/drawing/2010/main" val="0"/>
              </a:ext>
            </a:extLst>
          </a:blip>
          <a:stretch>
            <a:fillRect/>
          </a:stretch>
        </p:blipFill>
        <p:spPr>
          <a:xfrm>
            <a:off x="2235554" y="250371"/>
            <a:ext cx="4394722" cy="6494986"/>
          </a:xfrm>
          <a:prstGeom prst="rect">
            <a:avLst/>
          </a:prstGeom>
        </p:spPr>
      </p:pic>
    </p:spTree>
    <p:extLst>
      <p:ext uri="{BB962C8B-B14F-4D97-AF65-F5344CB8AC3E}">
        <p14:creationId xmlns:p14="http://schemas.microsoft.com/office/powerpoint/2010/main" val="144896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a:extLst>
              <a:ext uri="{FF2B5EF4-FFF2-40B4-BE49-F238E27FC236}">
                <a16:creationId xmlns:a16="http://schemas.microsoft.com/office/drawing/2014/main" id="{D815E537-4AB4-4445-A3AC-40D738EDF3DC}"/>
              </a:ext>
            </a:extLst>
          </p:cNvPr>
          <p:cNvSpPr txBox="1"/>
          <p:nvPr/>
        </p:nvSpPr>
        <p:spPr>
          <a:xfrm>
            <a:off x="1089032" y="156866"/>
            <a:ext cx="4845708" cy="492443"/>
          </a:xfrm>
          <a:prstGeom prst="rect">
            <a:avLst/>
          </a:prstGeom>
          <a:noFill/>
        </p:spPr>
        <p:txBody>
          <a:bodyPr wrap="square" lIns="0" tIns="0" rIns="0" bIns="0" rtlCol="0">
            <a:spAutoFit/>
          </a:bodyPr>
          <a:lstStyle/>
          <a:p>
            <a:pPr rtl="0"/>
            <a:r>
              <a:rPr lang="es-ES" sz="3200" b="1" dirty="0">
                <a:solidFill>
                  <a:srgbClr val="002060"/>
                </a:solidFill>
                <a:latin typeface="Segoe UI" panose="020B0502040204020203" pitchFamily="34" charset="0"/>
                <a:cs typeface="Segoe UI" panose="020B0502040204020203" pitchFamily="34" charset="0"/>
              </a:rPr>
              <a:t>AGENDA</a:t>
            </a:r>
          </a:p>
        </p:txBody>
      </p:sp>
      <p:cxnSp>
        <p:nvCxnSpPr>
          <p:cNvPr id="4" name="Conector recto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a:cxnSpLocks/>
          </p:cNvCxnSpPr>
          <p:nvPr/>
        </p:nvCxnSpPr>
        <p:spPr>
          <a:xfrm>
            <a:off x="713852" y="567838"/>
            <a:ext cx="18390" cy="60721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o 68">
            <a:extLst>
              <a:ext uri="{FF2B5EF4-FFF2-40B4-BE49-F238E27FC236}">
                <a16:creationId xmlns:a16="http://schemas.microsoft.com/office/drawing/2014/main" id="{B457331C-2A24-4352-9B4C-1C1B326F404F}"/>
              </a:ext>
              <a:ext uri="{C183D7F6-B498-43B3-948B-1728B52AA6E4}">
                <adec:decorative xmlns:adec="http://schemas.microsoft.com/office/drawing/2017/decorative" val="1"/>
              </a:ext>
            </a:extLst>
          </p:cNvPr>
          <p:cNvGrpSpPr/>
          <p:nvPr/>
        </p:nvGrpSpPr>
        <p:grpSpPr>
          <a:xfrm>
            <a:off x="787956" y="1286386"/>
            <a:ext cx="4145794" cy="1016431"/>
            <a:chOff x="795210" y="1907382"/>
            <a:chExt cx="4145794" cy="1016431"/>
          </a:xfrm>
        </p:grpSpPr>
        <p:grpSp>
          <p:nvGrpSpPr>
            <p:cNvPr id="20" name="Grupo 19">
              <a:extLst>
                <a:ext uri="{FF2B5EF4-FFF2-40B4-BE49-F238E27FC236}">
                  <a16:creationId xmlns:a16="http://schemas.microsoft.com/office/drawing/2014/main" id="{2D19246F-8F2D-4FAD-8927-AA34DDAA5DFA}"/>
                </a:ext>
              </a:extLst>
            </p:cNvPr>
            <p:cNvGrpSpPr/>
            <p:nvPr/>
          </p:nvGrpSpPr>
          <p:grpSpPr>
            <a:xfrm>
              <a:off x="805716" y="1907382"/>
              <a:ext cx="4129567" cy="369332"/>
              <a:chOff x="805716" y="1849520"/>
              <a:chExt cx="4129567" cy="369332"/>
            </a:xfrm>
          </p:grpSpPr>
          <p:sp>
            <p:nvSpPr>
              <p:cNvPr id="9" name="Rectángulo: Esquinas redondeadas 8">
                <a:extLst>
                  <a:ext uri="{FF2B5EF4-FFF2-40B4-BE49-F238E27FC236}">
                    <a16:creationId xmlns:a16="http://schemas.microsoft.com/office/drawing/2014/main" id="{14FF47BA-9557-4442-8E2A-74A4F4AAD237}"/>
                  </a:ext>
                </a:extLst>
              </p:cNvPr>
              <p:cNvSpPr/>
              <p:nvPr/>
            </p:nvSpPr>
            <p:spPr>
              <a:xfrm>
                <a:off x="805716" y="1892375"/>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Rectángulo 9">
                <a:extLst>
                  <a:ext uri="{FF2B5EF4-FFF2-40B4-BE49-F238E27FC236}">
                    <a16:creationId xmlns:a16="http://schemas.microsoft.com/office/drawing/2014/main" id="{B00C2221-E8A7-47E0-B2B2-5A6A32F96791}"/>
                  </a:ext>
                </a:extLst>
              </p:cNvPr>
              <p:cNvSpPr/>
              <p:nvPr/>
            </p:nvSpPr>
            <p:spPr>
              <a:xfrm>
                <a:off x="1399088" y="1849520"/>
                <a:ext cx="3536195" cy="369332"/>
              </a:xfrm>
              <a:prstGeom prst="rect">
                <a:avLst/>
              </a:prstGeom>
            </p:spPr>
            <p:txBody>
              <a:bodyPr wrap="square" lIns="0" tIns="0" rIns="0" bIns="0" rtlCol="0">
                <a:spAutoFit/>
              </a:bodyPr>
              <a:lstStyle/>
              <a:p>
                <a:r>
                  <a:rPr lang="es-ES" sz="2400" i="1" dirty="0">
                    <a:solidFill>
                      <a:srgbClr val="002060"/>
                    </a:solidFill>
                    <a:latin typeface="+mj-lt"/>
                    <a:cs typeface="Segoe UI" panose="020B0502040204020203" pitchFamily="34" charset="0"/>
                  </a:rPr>
                  <a:t>Planteamiento del Problema</a:t>
                </a:r>
              </a:p>
            </p:txBody>
          </p:sp>
        </p:grpSp>
        <p:grpSp>
          <p:nvGrpSpPr>
            <p:cNvPr id="19" name="Grupo 18">
              <a:extLst>
                <a:ext uri="{FF2B5EF4-FFF2-40B4-BE49-F238E27FC236}">
                  <a16:creationId xmlns:a16="http://schemas.microsoft.com/office/drawing/2014/main" id="{9D065A01-39E4-4CC9-9075-3910C66205F5}"/>
                </a:ext>
              </a:extLst>
            </p:cNvPr>
            <p:cNvGrpSpPr/>
            <p:nvPr/>
          </p:nvGrpSpPr>
          <p:grpSpPr>
            <a:xfrm>
              <a:off x="795210" y="2554481"/>
              <a:ext cx="4145794" cy="369332"/>
              <a:chOff x="795210" y="2293605"/>
              <a:chExt cx="4145794" cy="369332"/>
            </a:xfrm>
          </p:grpSpPr>
          <p:sp>
            <p:nvSpPr>
              <p:cNvPr id="11" name="Rectángulo: Esquinas redondeadas 10">
                <a:extLst>
                  <a:ext uri="{FF2B5EF4-FFF2-40B4-BE49-F238E27FC236}">
                    <a16:creationId xmlns:a16="http://schemas.microsoft.com/office/drawing/2014/main" id="{6B458D5C-BDF7-4A75-A4E8-B99128DCD84A}"/>
                  </a:ext>
                </a:extLst>
              </p:cNvPr>
              <p:cNvSpPr/>
              <p:nvPr/>
            </p:nvSpPr>
            <p:spPr>
              <a:xfrm>
                <a:off x="795210" y="2355019"/>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Rectángulo 11">
                <a:extLst>
                  <a:ext uri="{FF2B5EF4-FFF2-40B4-BE49-F238E27FC236}">
                    <a16:creationId xmlns:a16="http://schemas.microsoft.com/office/drawing/2014/main" id="{CA17B45E-57F0-4725-89C0-3CD74A5097A3}"/>
                  </a:ext>
                </a:extLst>
              </p:cNvPr>
              <p:cNvSpPr/>
              <p:nvPr/>
            </p:nvSpPr>
            <p:spPr>
              <a:xfrm>
                <a:off x="1404809" y="2293605"/>
                <a:ext cx="3536195" cy="369332"/>
              </a:xfrm>
              <a:prstGeom prst="rect">
                <a:avLst/>
              </a:prstGeom>
            </p:spPr>
            <p:txBody>
              <a:bodyPr wrap="square" lIns="0" tIns="0" rIns="0" bIns="0" rtlCol="0">
                <a:spAutoFit/>
              </a:bodyPr>
              <a:lstStyle/>
              <a:p>
                <a:r>
                  <a:rPr lang="es-ES" sz="2400" i="1" dirty="0">
                    <a:solidFill>
                      <a:srgbClr val="002060"/>
                    </a:solidFill>
                    <a:latin typeface="+mj-lt"/>
                    <a:cs typeface="Segoe UI" panose="020B0502040204020203" pitchFamily="34" charset="0"/>
                  </a:rPr>
                  <a:t>Objetivos</a:t>
                </a:r>
                <a:endParaRPr lang="es-ES" sz="1600" i="1" dirty="0">
                  <a:solidFill>
                    <a:srgbClr val="002060"/>
                  </a:solidFill>
                  <a:latin typeface="+mj-lt"/>
                  <a:cs typeface="Segoe UI" panose="020B0502040204020203" pitchFamily="34" charset="0"/>
                </a:endParaRPr>
              </a:p>
            </p:txBody>
          </p:sp>
        </p:grpSp>
      </p:grpSp>
      <p:sp>
        <p:nvSpPr>
          <p:cNvPr id="22" name="Elipse 21">
            <a:extLst>
              <a:ext uri="{FF2B5EF4-FFF2-40B4-BE49-F238E27FC236}">
                <a16:creationId xmlns:a16="http://schemas.microsoft.com/office/drawing/2014/main" id="{E7D1D117-BC5C-430A-9FEB-B231E691511F}"/>
              </a:ext>
              <a:ext uri="{C183D7F6-B498-43B3-948B-1728B52AA6E4}">
                <adec:decorative xmlns:adec="http://schemas.microsoft.com/office/drawing/2017/decorative" val="1"/>
              </a:ext>
            </a:extLst>
          </p:cNvPr>
          <p:cNvSpPr/>
          <p:nvPr/>
        </p:nvSpPr>
        <p:spPr>
          <a:xfrm>
            <a:off x="732242" y="6613574"/>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3" name="Elipse 22">
            <a:extLst>
              <a:ext uri="{FF2B5EF4-FFF2-40B4-BE49-F238E27FC236}">
                <a16:creationId xmlns:a16="http://schemas.microsoft.com/office/drawing/2014/main" id="{2577E8EA-5E95-41C5-8BE8-EE647DE2613A}"/>
              </a:ext>
              <a:ext uri="{C183D7F6-B498-43B3-948B-1728B52AA6E4}">
                <adec:decorative xmlns:adec="http://schemas.microsoft.com/office/drawing/2017/decorative" val="1"/>
              </a:ext>
            </a:extLst>
          </p:cNvPr>
          <p:cNvSpPr/>
          <p:nvPr/>
        </p:nvSpPr>
        <p:spPr>
          <a:xfrm>
            <a:off x="713852"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id="{123C05C1-3914-48FB-B4B8-1388A2DB5ACE}"/>
              </a:ext>
            </a:extLst>
          </p:cNvPr>
          <p:cNvGrpSpPr/>
          <p:nvPr/>
        </p:nvGrpSpPr>
        <p:grpSpPr>
          <a:xfrm>
            <a:off x="4482071" y="-508000"/>
            <a:ext cx="8739666" cy="8346238"/>
            <a:chOff x="4597682" y="-439156"/>
            <a:chExt cx="7594320" cy="7252450"/>
          </a:xfrm>
        </p:grpSpPr>
        <p:sp>
          <p:nvSpPr>
            <p:cNvPr id="45" name="Forma libre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46" name="Forma libre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47" name="Forma libre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48" name="Forma libre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0" name="Forma libre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1" name="Forma libre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nvGrpSpPr>
            <p:cNvPr id="60" name="Grupo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Forma libre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3" name="Forma libre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4" name="Forma libre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55" name="Forma libre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6" name="Forma libre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57" name="Forma libre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58" name="Forma libre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Forma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grpSp>
      <p:sp>
        <p:nvSpPr>
          <p:cNvPr id="15" name="Título 14" hidden="1">
            <a:extLst>
              <a:ext uri="{FF2B5EF4-FFF2-40B4-BE49-F238E27FC236}">
                <a16:creationId xmlns:a16="http://schemas.microsoft.com/office/drawing/2014/main" id="{1B710331-53CB-4E4F-A9D3-D1E190EEAEE4}"/>
              </a:ext>
            </a:extLst>
          </p:cNvPr>
          <p:cNvSpPr>
            <a:spLocks noGrp="1"/>
          </p:cNvSpPr>
          <p:nvPr>
            <p:ph type="title"/>
          </p:nvPr>
        </p:nvSpPr>
        <p:spPr/>
        <p:txBody>
          <a:bodyPr rtlCol="0"/>
          <a:lstStyle/>
          <a:p>
            <a:r>
              <a:rPr lang="es-ES" dirty="0"/>
              <a:t>Diapositiva de recursos humanos 2</a:t>
            </a:r>
          </a:p>
        </p:txBody>
      </p:sp>
      <p:sp>
        <p:nvSpPr>
          <p:cNvPr id="39" name="Rectángulo: Esquinas redondeadas 12">
            <a:extLst>
              <a:ext uri="{FF2B5EF4-FFF2-40B4-BE49-F238E27FC236}">
                <a16:creationId xmlns:a16="http://schemas.microsoft.com/office/drawing/2014/main" id="{DB0F4F2A-18BF-484E-B691-514BFCB6606C}"/>
              </a:ext>
            </a:extLst>
          </p:cNvPr>
          <p:cNvSpPr/>
          <p:nvPr/>
        </p:nvSpPr>
        <p:spPr>
          <a:xfrm>
            <a:off x="794411" y="3319868"/>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0" name="Rectángulo 39">
            <a:extLst>
              <a:ext uri="{FF2B5EF4-FFF2-40B4-BE49-F238E27FC236}">
                <a16:creationId xmlns:a16="http://schemas.microsoft.com/office/drawing/2014/main" id="{53C034EA-FB07-44C2-9EEC-423C35E7B6A0}"/>
              </a:ext>
            </a:extLst>
          </p:cNvPr>
          <p:cNvSpPr/>
          <p:nvPr/>
        </p:nvSpPr>
        <p:spPr>
          <a:xfrm>
            <a:off x="1370649" y="3237515"/>
            <a:ext cx="3536195" cy="615553"/>
          </a:xfrm>
          <a:prstGeom prst="rect">
            <a:avLst/>
          </a:prstGeom>
        </p:spPr>
        <p:txBody>
          <a:bodyPr wrap="square" lIns="0" tIns="0" rIns="0" bIns="0" rtlCol="0">
            <a:spAutoFit/>
          </a:bodyPr>
          <a:lstStyle/>
          <a:p>
            <a:r>
              <a:rPr lang="es-ES" sz="2400" i="1" dirty="0">
                <a:solidFill>
                  <a:srgbClr val="002060"/>
                </a:solidFill>
                <a:latin typeface="+mj-lt"/>
                <a:cs typeface="Segoe UI" panose="020B0502040204020203" pitchFamily="34" charset="0"/>
              </a:rPr>
              <a:t>Desarrollo</a:t>
            </a:r>
            <a:r>
              <a:rPr lang="es-ES" sz="2000" i="1" dirty="0">
                <a:solidFill>
                  <a:srgbClr val="002060"/>
                </a:solidFill>
                <a:latin typeface="+mj-lt"/>
                <a:cs typeface="Segoe UI" panose="020B0502040204020203" pitchFamily="34" charset="0"/>
              </a:rPr>
              <a:t> </a:t>
            </a:r>
            <a:r>
              <a:rPr lang="es-ES" sz="2400" i="1" dirty="0">
                <a:solidFill>
                  <a:srgbClr val="002060"/>
                </a:solidFill>
                <a:latin typeface="+mj-lt"/>
                <a:cs typeface="Segoe UI" panose="020B0502040204020203" pitchFamily="34" charset="0"/>
              </a:rPr>
              <a:t>del Prototipo</a:t>
            </a:r>
          </a:p>
          <a:p>
            <a:pPr rtl="0"/>
            <a:r>
              <a:rPr lang="es-ES" sz="1600" i="1" dirty="0">
                <a:solidFill>
                  <a:srgbClr val="002060"/>
                </a:solidFill>
                <a:latin typeface="+mj-lt"/>
                <a:cs typeface="Segoe UI" panose="020B0502040204020203" pitchFamily="34" charset="0"/>
              </a:rPr>
              <a:t>. </a:t>
            </a:r>
          </a:p>
        </p:txBody>
      </p:sp>
      <p:sp>
        <p:nvSpPr>
          <p:cNvPr id="41" name="Rectángulo: Esquinas redondeadas 12">
            <a:extLst>
              <a:ext uri="{FF2B5EF4-FFF2-40B4-BE49-F238E27FC236}">
                <a16:creationId xmlns:a16="http://schemas.microsoft.com/office/drawing/2014/main" id="{C0DE6B3A-A60D-4B62-8A60-85ED36AD0821}"/>
              </a:ext>
            </a:extLst>
          </p:cNvPr>
          <p:cNvSpPr/>
          <p:nvPr/>
        </p:nvSpPr>
        <p:spPr>
          <a:xfrm>
            <a:off x="804458" y="3877435"/>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2" name="Rectángulo 41">
            <a:extLst>
              <a:ext uri="{FF2B5EF4-FFF2-40B4-BE49-F238E27FC236}">
                <a16:creationId xmlns:a16="http://schemas.microsoft.com/office/drawing/2014/main" id="{73598747-4804-4367-B773-F531B15CE014}"/>
              </a:ext>
            </a:extLst>
          </p:cNvPr>
          <p:cNvSpPr/>
          <p:nvPr/>
        </p:nvSpPr>
        <p:spPr>
          <a:xfrm>
            <a:off x="1370649" y="3859115"/>
            <a:ext cx="3536195" cy="369332"/>
          </a:xfrm>
          <a:prstGeom prst="rect">
            <a:avLst/>
          </a:prstGeom>
        </p:spPr>
        <p:txBody>
          <a:bodyPr wrap="square" lIns="0" tIns="0" rIns="0" bIns="0" rtlCol="0">
            <a:spAutoFit/>
          </a:bodyPr>
          <a:lstStyle/>
          <a:p>
            <a:r>
              <a:rPr lang="es-ES" sz="2400" i="1" dirty="0">
                <a:solidFill>
                  <a:srgbClr val="002060"/>
                </a:solidFill>
                <a:latin typeface="+mj-lt"/>
                <a:cs typeface="Segoe UI" panose="020B0502040204020203" pitchFamily="34" charset="0"/>
              </a:rPr>
              <a:t>Demostración</a:t>
            </a:r>
            <a:r>
              <a:rPr lang="es-ES" sz="1600" i="1" dirty="0">
                <a:solidFill>
                  <a:srgbClr val="002060"/>
                </a:solidFill>
                <a:latin typeface="+mj-lt"/>
                <a:cs typeface="Segoe UI" panose="020B0502040204020203" pitchFamily="34" charset="0"/>
              </a:rPr>
              <a:t> </a:t>
            </a:r>
          </a:p>
        </p:txBody>
      </p:sp>
      <p:sp>
        <p:nvSpPr>
          <p:cNvPr id="59" name="Rectángulo: Esquinas redondeadas 12">
            <a:extLst>
              <a:ext uri="{FF2B5EF4-FFF2-40B4-BE49-F238E27FC236}">
                <a16:creationId xmlns:a16="http://schemas.microsoft.com/office/drawing/2014/main" id="{5FFE48A0-87C0-4A1C-92D9-795C3493A9AC}"/>
              </a:ext>
            </a:extLst>
          </p:cNvPr>
          <p:cNvSpPr/>
          <p:nvPr/>
        </p:nvSpPr>
        <p:spPr>
          <a:xfrm>
            <a:off x="794411" y="4521150"/>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1" name="Rectángulo 60">
            <a:extLst>
              <a:ext uri="{FF2B5EF4-FFF2-40B4-BE49-F238E27FC236}">
                <a16:creationId xmlns:a16="http://schemas.microsoft.com/office/drawing/2014/main" id="{143DE7ED-4C09-43B5-AC24-B9FF374E2162}"/>
              </a:ext>
            </a:extLst>
          </p:cNvPr>
          <p:cNvSpPr/>
          <p:nvPr/>
        </p:nvSpPr>
        <p:spPr>
          <a:xfrm>
            <a:off x="1374525" y="4456205"/>
            <a:ext cx="3536195" cy="369332"/>
          </a:xfrm>
          <a:prstGeom prst="rect">
            <a:avLst/>
          </a:prstGeom>
        </p:spPr>
        <p:txBody>
          <a:bodyPr wrap="square" lIns="0" tIns="0" rIns="0" bIns="0" rtlCol="0">
            <a:spAutoFit/>
          </a:bodyPr>
          <a:lstStyle/>
          <a:p>
            <a:r>
              <a:rPr lang="es-ES" sz="2400" i="1" dirty="0">
                <a:solidFill>
                  <a:srgbClr val="002060"/>
                </a:solidFill>
                <a:latin typeface="+mj-lt"/>
                <a:cs typeface="Segoe UI" panose="020B0502040204020203" pitchFamily="34" charset="0"/>
              </a:rPr>
              <a:t>Resultados</a:t>
            </a:r>
            <a:r>
              <a:rPr lang="es-ES" sz="1600" i="1" dirty="0">
                <a:solidFill>
                  <a:srgbClr val="002060"/>
                </a:solidFill>
                <a:latin typeface="+mj-lt"/>
                <a:cs typeface="Segoe UI" panose="020B0502040204020203" pitchFamily="34" charset="0"/>
              </a:rPr>
              <a:t> </a:t>
            </a:r>
          </a:p>
        </p:txBody>
      </p:sp>
      <p:sp>
        <p:nvSpPr>
          <p:cNvPr id="63" name="Rectángulo: Esquinas redondeadas 12">
            <a:extLst>
              <a:ext uri="{FF2B5EF4-FFF2-40B4-BE49-F238E27FC236}">
                <a16:creationId xmlns:a16="http://schemas.microsoft.com/office/drawing/2014/main" id="{B1D252D1-6ED4-45B5-A518-D81AB7D4C199}"/>
              </a:ext>
            </a:extLst>
          </p:cNvPr>
          <p:cNvSpPr/>
          <p:nvPr/>
        </p:nvSpPr>
        <p:spPr>
          <a:xfrm>
            <a:off x="803148" y="5178425"/>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4" name="Rectángulo 63">
            <a:extLst>
              <a:ext uri="{FF2B5EF4-FFF2-40B4-BE49-F238E27FC236}">
                <a16:creationId xmlns:a16="http://schemas.microsoft.com/office/drawing/2014/main" id="{E755096A-8C76-4C7E-B7FB-2AC341D775D6}"/>
              </a:ext>
            </a:extLst>
          </p:cNvPr>
          <p:cNvSpPr/>
          <p:nvPr/>
        </p:nvSpPr>
        <p:spPr>
          <a:xfrm>
            <a:off x="1317647" y="5109907"/>
            <a:ext cx="4185807" cy="369332"/>
          </a:xfrm>
          <a:prstGeom prst="rect">
            <a:avLst/>
          </a:prstGeom>
        </p:spPr>
        <p:txBody>
          <a:bodyPr wrap="square" lIns="0" tIns="0" rIns="0" bIns="0" rtlCol="0">
            <a:spAutoFit/>
          </a:bodyPr>
          <a:lstStyle/>
          <a:p>
            <a:r>
              <a:rPr lang="es-ES" sz="2400" i="1" dirty="0">
                <a:solidFill>
                  <a:srgbClr val="002060"/>
                </a:solidFill>
                <a:latin typeface="+mj-lt"/>
                <a:cs typeface="Segoe UI" panose="020B0502040204020203" pitchFamily="34" charset="0"/>
              </a:rPr>
              <a:t>Conclusiones</a:t>
            </a:r>
            <a:r>
              <a:rPr lang="es-ES" sz="1600" i="1" dirty="0">
                <a:solidFill>
                  <a:srgbClr val="002060"/>
                </a:solidFill>
                <a:latin typeface="+mj-lt"/>
                <a:cs typeface="Segoe UI" panose="020B0502040204020203" pitchFamily="34" charset="0"/>
              </a:rPr>
              <a:t> </a:t>
            </a:r>
          </a:p>
        </p:txBody>
      </p:sp>
      <p:sp>
        <p:nvSpPr>
          <p:cNvPr id="65" name="Rectángulo: Esquinas redondeadas 12">
            <a:extLst>
              <a:ext uri="{FF2B5EF4-FFF2-40B4-BE49-F238E27FC236}">
                <a16:creationId xmlns:a16="http://schemas.microsoft.com/office/drawing/2014/main" id="{48E8876B-8DEA-43D5-94AC-D37DC9B378F4}"/>
              </a:ext>
            </a:extLst>
          </p:cNvPr>
          <p:cNvSpPr/>
          <p:nvPr/>
        </p:nvSpPr>
        <p:spPr>
          <a:xfrm>
            <a:off x="798462" y="2702845"/>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6" name="Rectángulo 65">
            <a:extLst>
              <a:ext uri="{FF2B5EF4-FFF2-40B4-BE49-F238E27FC236}">
                <a16:creationId xmlns:a16="http://schemas.microsoft.com/office/drawing/2014/main" id="{3A407D7E-2DCA-49E1-8122-35B3DAC61A73}"/>
              </a:ext>
            </a:extLst>
          </p:cNvPr>
          <p:cNvSpPr/>
          <p:nvPr/>
        </p:nvSpPr>
        <p:spPr>
          <a:xfrm>
            <a:off x="1370650" y="2613713"/>
            <a:ext cx="3536195" cy="615553"/>
          </a:xfrm>
          <a:prstGeom prst="rect">
            <a:avLst/>
          </a:prstGeom>
        </p:spPr>
        <p:txBody>
          <a:bodyPr wrap="square" lIns="0" tIns="0" rIns="0" bIns="0" rtlCol="0">
            <a:spAutoFit/>
          </a:bodyPr>
          <a:lstStyle/>
          <a:p>
            <a:r>
              <a:rPr lang="es-ES" sz="2400" i="1" dirty="0">
                <a:solidFill>
                  <a:srgbClr val="002060"/>
                </a:solidFill>
                <a:latin typeface="+mj-lt"/>
                <a:cs typeface="Segoe UI" panose="020B0502040204020203" pitchFamily="34" charset="0"/>
              </a:rPr>
              <a:t>Marco Teórico</a:t>
            </a:r>
          </a:p>
          <a:p>
            <a:pPr rtl="0"/>
            <a:r>
              <a:rPr lang="es-ES" sz="1600" i="1" dirty="0">
                <a:solidFill>
                  <a:srgbClr val="002060"/>
                </a:solidFill>
                <a:latin typeface="+mj-lt"/>
                <a:cs typeface="Segoe UI" panose="020B0502040204020203" pitchFamily="34" charset="0"/>
              </a:rPr>
              <a:t>. </a:t>
            </a:r>
          </a:p>
        </p:txBody>
      </p:sp>
      <p:sp>
        <p:nvSpPr>
          <p:cNvPr id="3" name="Rectángulo 2">
            <a:extLst>
              <a:ext uri="{FF2B5EF4-FFF2-40B4-BE49-F238E27FC236}">
                <a16:creationId xmlns:a16="http://schemas.microsoft.com/office/drawing/2014/main" id="{3F775A41-A1F4-47AB-908A-6A9532CE59BC}"/>
              </a:ext>
            </a:extLst>
          </p:cNvPr>
          <p:cNvSpPr/>
          <p:nvPr/>
        </p:nvSpPr>
        <p:spPr>
          <a:xfrm>
            <a:off x="1317647" y="5728579"/>
            <a:ext cx="4185807" cy="615553"/>
          </a:xfrm>
          <a:prstGeom prst="rect">
            <a:avLst/>
          </a:prstGeom>
        </p:spPr>
        <p:txBody>
          <a:bodyPr wrap="square" lIns="0" tIns="0" rIns="0" bIns="0" rtlCol="0">
            <a:spAutoFit/>
          </a:bodyPr>
          <a:lstStyle/>
          <a:p>
            <a:r>
              <a:rPr lang="es-ES" sz="2400" i="1" dirty="0">
                <a:solidFill>
                  <a:srgbClr val="002060"/>
                </a:solidFill>
                <a:latin typeface="+mj-lt"/>
                <a:cs typeface="Segoe UI" panose="020B0502040204020203" pitchFamily="34" charset="0"/>
              </a:rPr>
              <a:t>Recomendaciones</a:t>
            </a:r>
          </a:p>
          <a:p>
            <a:r>
              <a:rPr lang="es-ES" sz="1600" i="1" dirty="0">
                <a:solidFill>
                  <a:srgbClr val="002060"/>
                </a:solidFill>
                <a:latin typeface="+mj-lt"/>
                <a:cs typeface="Segoe UI" panose="020B0502040204020203" pitchFamily="34" charset="0"/>
              </a:rPr>
              <a:t>. </a:t>
            </a:r>
          </a:p>
        </p:txBody>
      </p:sp>
      <p:sp>
        <p:nvSpPr>
          <p:cNvPr id="5" name="Rectángulo: Esquinas redondeadas 12">
            <a:extLst>
              <a:ext uri="{FF2B5EF4-FFF2-40B4-BE49-F238E27FC236}">
                <a16:creationId xmlns:a16="http://schemas.microsoft.com/office/drawing/2014/main" id="{FA920275-F5C3-4D18-91DC-E810505F3754}"/>
              </a:ext>
            </a:extLst>
          </p:cNvPr>
          <p:cNvSpPr/>
          <p:nvPr/>
        </p:nvSpPr>
        <p:spPr>
          <a:xfrm>
            <a:off x="803148" y="5804059"/>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Tree>
    <p:extLst>
      <p:ext uri="{BB962C8B-B14F-4D97-AF65-F5344CB8AC3E}">
        <p14:creationId xmlns:p14="http://schemas.microsoft.com/office/powerpoint/2010/main" val="28552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525828" y="343305"/>
            <a:ext cx="10725268" cy="1025922"/>
          </a:xfrm>
          <a:prstGeom prst="rect">
            <a:avLst/>
          </a:prstGeom>
          <a:noFill/>
        </p:spPr>
        <p:txBody>
          <a:bodyPr wrap="square" lIns="0" tIns="0" rIns="0" bIns="0" rtlCol="0">
            <a:spAutoFit/>
          </a:bodyPr>
          <a:lstStyle/>
          <a:p>
            <a:pPr algn="ctr">
              <a:lnSpc>
                <a:spcPts val="4000"/>
              </a:lnSpc>
            </a:pPr>
            <a:r>
              <a:rPr lang="es-ES" sz="3600" b="1" dirty="0">
                <a:solidFill>
                  <a:schemeClr val="bg1"/>
                </a:solidFill>
                <a:latin typeface="Segoe UI" panose="020B0502040204020203" pitchFamily="34" charset="0"/>
                <a:cs typeface="Segoe UI" panose="020B0502040204020203" pitchFamily="34" charset="0"/>
              </a:rPr>
              <a:t>Interfaz de la Plataforma Web Colaborativa</a:t>
            </a:r>
          </a:p>
          <a:p>
            <a:pPr algn="ctr">
              <a:lnSpc>
                <a:spcPts val="4000"/>
              </a:lnSpc>
            </a:pPr>
            <a:endParaRPr lang="es-ES" sz="3600" b="1" dirty="0">
              <a:solidFill>
                <a:srgbClr val="002060"/>
              </a:solidFill>
              <a:latin typeface="Segoe UI" panose="020B0502040204020203" pitchFamily="34" charset="0"/>
              <a:cs typeface="Segoe UI" panose="020B0502040204020203" pitchFamily="34" charset="0"/>
            </a:endParaRPr>
          </a:p>
        </p:txBody>
      </p:sp>
      <p:pic>
        <p:nvPicPr>
          <p:cNvPr id="16" name="Imagen 15">
            <a:extLst>
              <a:ext uri="{FF2B5EF4-FFF2-40B4-BE49-F238E27FC236}">
                <a16:creationId xmlns:a16="http://schemas.microsoft.com/office/drawing/2014/main" id="{0FDE6901-3A70-4F2E-9E13-E2E8613E044A}"/>
              </a:ext>
            </a:extLst>
          </p:cNvPr>
          <p:cNvPicPr/>
          <p:nvPr/>
        </p:nvPicPr>
        <p:blipFill rotWithShape="1">
          <a:blip r:embed="rId3"/>
          <a:srcRect b="17337"/>
          <a:stretch/>
        </p:blipFill>
        <p:spPr bwMode="auto">
          <a:xfrm>
            <a:off x="203200" y="1395604"/>
            <a:ext cx="4713605" cy="2190750"/>
          </a:xfrm>
          <a:prstGeom prst="rect">
            <a:avLst/>
          </a:prstGeom>
          <a:ln>
            <a:noFill/>
          </a:ln>
          <a:extLst>
            <a:ext uri="{53640926-AAD7-44D8-BBD7-CCE9431645EC}">
              <a14:shadowObscured xmlns:a14="http://schemas.microsoft.com/office/drawing/2010/main"/>
            </a:ext>
          </a:extLst>
        </p:spPr>
      </p:pic>
      <p:pic>
        <p:nvPicPr>
          <p:cNvPr id="17" name="Imagen 16" descr="Captura de pantalla de un celular&#10;&#10;Descripción generada automáticamente">
            <a:extLst>
              <a:ext uri="{FF2B5EF4-FFF2-40B4-BE49-F238E27FC236}">
                <a16:creationId xmlns:a16="http://schemas.microsoft.com/office/drawing/2014/main" id="{67FFEB6F-3F61-4741-977C-CD98302604B5}"/>
              </a:ext>
            </a:extLst>
          </p:cNvPr>
          <p:cNvPicPr/>
          <p:nvPr/>
        </p:nvPicPr>
        <p:blipFill>
          <a:blip r:embed="rId4">
            <a:extLst>
              <a:ext uri="{28A0092B-C50C-407E-A947-70E740481C1C}">
                <a14:useLocalDpi xmlns:a14="http://schemas.microsoft.com/office/drawing/2010/main" val="0"/>
              </a:ext>
            </a:extLst>
          </a:blip>
          <a:stretch>
            <a:fillRect/>
          </a:stretch>
        </p:blipFill>
        <p:spPr>
          <a:xfrm>
            <a:off x="5539715" y="1374036"/>
            <a:ext cx="6092375" cy="5140655"/>
          </a:xfrm>
          <a:prstGeom prst="rect">
            <a:avLst/>
          </a:prstGeom>
        </p:spPr>
      </p:pic>
      <p:cxnSp>
        <p:nvCxnSpPr>
          <p:cNvPr id="3" name="Conector recto de flecha 2">
            <a:extLst>
              <a:ext uri="{FF2B5EF4-FFF2-40B4-BE49-F238E27FC236}">
                <a16:creationId xmlns:a16="http://schemas.microsoft.com/office/drawing/2014/main" id="{B51CFF88-E121-4E9B-931D-25722C8166C0}"/>
              </a:ext>
            </a:extLst>
          </p:cNvPr>
          <p:cNvCxnSpPr>
            <a:stCxn id="16" idx="3"/>
            <a:endCxn id="17" idx="1"/>
          </p:cNvCxnSpPr>
          <p:nvPr/>
        </p:nvCxnSpPr>
        <p:spPr>
          <a:xfrm>
            <a:off x="4916805" y="2490979"/>
            <a:ext cx="622910" cy="145338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88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525828" y="343305"/>
            <a:ext cx="10725268" cy="1025922"/>
          </a:xfrm>
          <a:prstGeom prst="rect">
            <a:avLst/>
          </a:prstGeom>
          <a:noFill/>
        </p:spPr>
        <p:txBody>
          <a:bodyPr wrap="square" lIns="0" tIns="0" rIns="0" bIns="0" rtlCol="0">
            <a:spAutoFit/>
          </a:bodyPr>
          <a:lstStyle/>
          <a:p>
            <a:pPr algn="ctr">
              <a:lnSpc>
                <a:spcPts val="4000"/>
              </a:lnSpc>
            </a:pPr>
            <a:r>
              <a:rPr lang="es-ES" sz="3600" b="1" dirty="0">
                <a:solidFill>
                  <a:schemeClr val="bg1"/>
                </a:solidFill>
                <a:latin typeface="Segoe UI" panose="020B0502040204020203" pitchFamily="34" charset="0"/>
                <a:cs typeface="Segoe UI" panose="020B0502040204020203" pitchFamily="34" charset="0"/>
              </a:rPr>
              <a:t>Interfaz - Pestaña Productos</a:t>
            </a:r>
          </a:p>
          <a:p>
            <a:pPr algn="ctr">
              <a:lnSpc>
                <a:spcPts val="4000"/>
              </a:lnSpc>
            </a:pPr>
            <a:endParaRPr lang="es-ES" sz="3600" b="1" dirty="0">
              <a:solidFill>
                <a:srgbClr val="002060"/>
              </a:solidFill>
              <a:latin typeface="Segoe UI" panose="020B0502040204020203" pitchFamily="34" charset="0"/>
              <a:cs typeface="Segoe UI" panose="020B0502040204020203" pitchFamily="34" charset="0"/>
            </a:endParaRPr>
          </a:p>
        </p:txBody>
      </p:sp>
      <p:pic>
        <p:nvPicPr>
          <p:cNvPr id="15" name="Imagen 14">
            <a:extLst>
              <a:ext uri="{FF2B5EF4-FFF2-40B4-BE49-F238E27FC236}">
                <a16:creationId xmlns:a16="http://schemas.microsoft.com/office/drawing/2014/main" id="{C44853A8-B239-4CF0-928E-0094BE502DA4}"/>
              </a:ext>
            </a:extLst>
          </p:cNvPr>
          <p:cNvPicPr/>
          <p:nvPr/>
        </p:nvPicPr>
        <p:blipFill>
          <a:blip r:embed="rId3">
            <a:extLst>
              <a:ext uri="{28A0092B-C50C-407E-A947-70E740481C1C}">
                <a14:useLocalDpi xmlns:a14="http://schemas.microsoft.com/office/drawing/2010/main" val="0"/>
              </a:ext>
            </a:extLst>
          </a:blip>
          <a:stretch>
            <a:fillRect/>
          </a:stretch>
        </p:blipFill>
        <p:spPr>
          <a:xfrm>
            <a:off x="525828" y="1395604"/>
            <a:ext cx="4179598" cy="2112357"/>
          </a:xfrm>
          <a:prstGeom prst="rect">
            <a:avLst/>
          </a:prstGeom>
        </p:spPr>
      </p:pic>
      <p:pic>
        <p:nvPicPr>
          <p:cNvPr id="18" name="Imagen 17">
            <a:extLst>
              <a:ext uri="{FF2B5EF4-FFF2-40B4-BE49-F238E27FC236}">
                <a16:creationId xmlns:a16="http://schemas.microsoft.com/office/drawing/2014/main" id="{5ECAE53C-A68C-4BC0-BEC3-9D533EBDA811}"/>
              </a:ext>
            </a:extLst>
          </p:cNvPr>
          <p:cNvPicPr/>
          <p:nvPr/>
        </p:nvPicPr>
        <p:blipFill rotWithShape="1">
          <a:blip r:embed="rId4"/>
          <a:srcRect l="1" r="1102"/>
          <a:stretch/>
        </p:blipFill>
        <p:spPr bwMode="auto">
          <a:xfrm>
            <a:off x="5946118" y="1346167"/>
            <a:ext cx="4836310" cy="2211230"/>
          </a:xfrm>
          <a:prstGeom prst="rect">
            <a:avLst/>
          </a:prstGeom>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D9875BC0-D6A9-4AFF-B0B9-BBF54991870D}"/>
              </a:ext>
            </a:extLst>
          </p:cNvPr>
          <p:cNvPicPr/>
          <p:nvPr/>
        </p:nvPicPr>
        <p:blipFill>
          <a:blip r:embed="rId5">
            <a:extLst>
              <a:ext uri="{28A0092B-C50C-407E-A947-70E740481C1C}">
                <a14:useLocalDpi xmlns:a14="http://schemas.microsoft.com/office/drawing/2010/main" val="0"/>
              </a:ext>
            </a:extLst>
          </a:blip>
          <a:stretch>
            <a:fillRect/>
          </a:stretch>
        </p:blipFill>
        <p:spPr>
          <a:xfrm>
            <a:off x="4583111" y="3926949"/>
            <a:ext cx="3895263" cy="2587746"/>
          </a:xfrm>
          <a:prstGeom prst="rect">
            <a:avLst/>
          </a:prstGeom>
        </p:spPr>
      </p:pic>
      <p:cxnSp>
        <p:nvCxnSpPr>
          <p:cNvPr id="3" name="Conector recto de flecha 2">
            <a:extLst>
              <a:ext uri="{FF2B5EF4-FFF2-40B4-BE49-F238E27FC236}">
                <a16:creationId xmlns:a16="http://schemas.microsoft.com/office/drawing/2014/main" id="{9C1B6D54-F4C9-4E05-AFF6-AA78B4FF251B}"/>
              </a:ext>
            </a:extLst>
          </p:cNvPr>
          <p:cNvCxnSpPr>
            <a:stCxn id="15" idx="3"/>
            <a:endCxn id="18" idx="1"/>
          </p:cNvCxnSpPr>
          <p:nvPr/>
        </p:nvCxnSpPr>
        <p:spPr>
          <a:xfrm flipV="1">
            <a:off x="4705426" y="2451782"/>
            <a:ext cx="1240692" cy="1"/>
          </a:xfrm>
          <a:prstGeom prst="straightConnector1">
            <a:avLst/>
          </a:prstGeom>
          <a:ln w="190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8" name="Conector recto de flecha 7">
            <a:extLst>
              <a:ext uri="{FF2B5EF4-FFF2-40B4-BE49-F238E27FC236}">
                <a16:creationId xmlns:a16="http://schemas.microsoft.com/office/drawing/2014/main" id="{357BD838-5172-4598-B514-729B1B276D63}"/>
              </a:ext>
            </a:extLst>
          </p:cNvPr>
          <p:cNvCxnSpPr>
            <a:stCxn id="15" idx="2"/>
            <a:endCxn id="19" idx="1"/>
          </p:cNvCxnSpPr>
          <p:nvPr/>
        </p:nvCxnSpPr>
        <p:spPr>
          <a:xfrm>
            <a:off x="2615627" y="3507961"/>
            <a:ext cx="1967484" cy="1712861"/>
          </a:xfrm>
          <a:prstGeom prst="straightConnector1">
            <a:avLst/>
          </a:prstGeom>
          <a:ln w="190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62977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430397" y="327947"/>
            <a:ext cx="10725268" cy="512961"/>
          </a:xfrm>
          <a:prstGeom prst="rect">
            <a:avLst/>
          </a:prstGeom>
          <a:noFill/>
        </p:spPr>
        <p:txBody>
          <a:bodyPr wrap="square" lIns="0" tIns="0" rIns="0" bIns="0" rtlCol="0">
            <a:spAutoFit/>
          </a:bodyPr>
          <a:lstStyle/>
          <a:p>
            <a:pPr algn="ctr">
              <a:lnSpc>
                <a:spcPts val="4000"/>
              </a:lnSpc>
            </a:pPr>
            <a:r>
              <a:rPr lang="es-ES" sz="3600" b="1" dirty="0">
                <a:solidFill>
                  <a:schemeClr val="bg1"/>
                </a:solidFill>
                <a:latin typeface="Segoe UI" panose="020B0502040204020203" pitchFamily="34" charset="0"/>
                <a:cs typeface="Segoe UI" panose="020B0502040204020203" pitchFamily="34" charset="0"/>
              </a:rPr>
              <a:t>Interfaz - Pestaña Facturas</a:t>
            </a:r>
          </a:p>
        </p:txBody>
      </p:sp>
      <p:cxnSp>
        <p:nvCxnSpPr>
          <p:cNvPr id="3" name="Conector recto de flecha 2">
            <a:extLst>
              <a:ext uri="{FF2B5EF4-FFF2-40B4-BE49-F238E27FC236}">
                <a16:creationId xmlns:a16="http://schemas.microsoft.com/office/drawing/2014/main" id="{9C1B6D54-F4C9-4E05-AFF6-AA78B4FF251B}"/>
              </a:ext>
            </a:extLst>
          </p:cNvPr>
          <p:cNvCxnSpPr>
            <a:cxnSpLocks/>
            <a:stCxn id="16" idx="3"/>
            <a:endCxn id="17" idx="1"/>
          </p:cNvCxnSpPr>
          <p:nvPr/>
        </p:nvCxnSpPr>
        <p:spPr>
          <a:xfrm>
            <a:off x="5027242" y="3733146"/>
            <a:ext cx="895021" cy="1"/>
          </a:xfrm>
          <a:prstGeom prst="straightConnector1">
            <a:avLst/>
          </a:prstGeom>
          <a:ln w="190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16" name="Imagen 15">
            <a:extLst>
              <a:ext uri="{FF2B5EF4-FFF2-40B4-BE49-F238E27FC236}">
                <a16:creationId xmlns:a16="http://schemas.microsoft.com/office/drawing/2014/main" id="{20AA3D88-9245-4296-A5CB-3687D8EFEDF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3200" y="2460749"/>
            <a:ext cx="4824042" cy="2544794"/>
          </a:xfrm>
          <a:prstGeom prst="rect">
            <a:avLst/>
          </a:prstGeom>
        </p:spPr>
      </p:pic>
      <p:pic>
        <p:nvPicPr>
          <p:cNvPr id="17" name="Imagen 16">
            <a:extLst>
              <a:ext uri="{FF2B5EF4-FFF2-40B4-BE49-F238E27FC236}">
                <a16:creationId xmlns:a16="http://schemas.microsoft.com/office/drawing/2014/main" id="{F81C2FBA-986A-4D75-8ACA-DCF32D2160CD}"/>
              </a:ext>
            </a:extLst>
          </p:cNvPr>
          <p:cNvPicPr/>
          <p:nvPr/>
        </p:nvPicPr>
        <p:blipFill>
          <a:blip r:embed="rId4">
            <a:extLst>
              <a:ext uri="{28A0092B-C50C-407E-A947-70E740481C1C}">
                <a14:useLocalDpi xmlns:a14="http://schemas.microsoft.com/office/drawing/2010/main" val="0"/>
              </a:ext>
            </a:extLst>
          </a:blip>
          <a:stretch>
            <a:fillRect/>
          </a:stretch>
        </p:blipFill>
        <p:spPr>
          <a:xfrm>
            <a:off x="5922263" y="1563166"/>
            <a:ext cx="5993836" cy="4339961"/>
          </a:xfrm>
          <a:prstGeom prst="rect">
            <a:avLst/>
          </a:prstGeom>
        </p:spPr>
      </p:pic>
    </p:spTree>
    <p:extLst>
      <p:ext uri="{BB962C8B-B14F-4D97-AF65-F5344CB8AC3E}">
        <p14:creationId xmlns:p14="http://schemas.microsoft.com/office/powerpoint/2010/main" val="83188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flipH="1">
            <a:off x="8615680" y="339781"/>
            <a:ext cx="26377" cy="5885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8628868" y="28702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145087" y="1272400"/>
            <a:ext cx="2635416" cy="1538883"/>
          </a:xfrm>
          <a:prstGeom prst="rect">
            <a:avLst/>
          </a:prstGeom>
          <a:noFill/>
        </p:spPr>
        <p:txBody>
          <a:bodyPr wrap="square" lIns="0" tIns="0" rIns="0" bIns="0" rtlCol="0">
            <a:spAutoFit/>
          </a:bodyPr>
          <a:lstStyle/>
          <a:p>
            <a:pPr algn="ctr">
              <a:lnSpc>
                <a:spcPts val="4000"/>
              </a:lnSpc>
            </a:pPr>
            <a:r>
              <a:rPr lang="es-ES" sz="3600" b="1" dirty="0">
                <a:solidFill>
                  <a:schemeClr val="bg1"/>
                </a:solidFill>
                <a:latin typeface="Segoe UI" panose="020B0502040204020203" pitchFamily="34" charset="0"/>
                <a:cs typeface="Segoe UI" panose="020B0502040204020203" pitchFamily="34" charset="0"/>
              </a:rPr>
              <a:t>Interfaz Pestaña Facturas</a:t>
            </a:r>
          </a:p>
        </p:txBody>
      </p:sp>
      <p:cxnSp>
        <p:nvCxnSpPr>
          <p:cNvPr id="3" name="Conector recto de flecha 2">
            <a:extLst>
              <a:ext uri="{FF2B5EF4-FFF2-40B4-BE49-F238E27FC236}">
                <a16:creationId xmlns:a16="http://schemas.microsoft.com/office/drawing/2014/main" id="{9C1B6D54-F4C9-4E05-AFF6-AA78B4FF251B}"/>
              </a:ext>
            </a:extLst>
          </p:cNvPr>
          <p:cNvCxnSpPr>
            <a:cxnSpLocks/>
          </p:cNvCxnSpPr>
          <p:nvPr/>
        </p:nvCxnSpPr>
        <p:spPr>
          <a:xfrm>
            <a:off x="496736" y="3403562"/>
            <a:ext cx="895021" cy="1"/>
          </a:xfrm>
          <a:prstGeom prst="straightConnector1">
            <a:avLst/>
          </a:prstGeom>
          <a:ln w="2857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15" name="Imagen 14">
            <a:extLst>
              <a:ext uri="{FF2B5EF4-FFF2-40B4-BE49-F238E27FC236}">
                <a16:creationId xmlns:a16="http://schemas.microsoft.com/office/drawing/2014/main" id="{1CBAF822-72BE-4A14-9B26-47020C13D2B3}"/>
              </a:ext>
            </a:extLst>
          </p:cNvPr>
          <p:cNvPicPr/>
          <p:nvPr/>
        </p:nvPicPr>
        <p:blipFill>
          <a:blip r:embed="rId3">
            <a:extLst>
              <a:ext uri="{28A0092B-C50C-407E-A947-70E740481C1C}">
                <a14:useLocalDpi xmlns:a14="http://schemas.microsoft.com/office/drawing/2010/main" val="0"/>
              </a:ext>
            </a:extLst>
          </a:blip>
          <a:stretch>
            <a:fillRect/>
          </a:stretch>
        </p:blipFill>
        <p:spPr>
          <a:xfrm>
            <a:off x="1473653" y="287027"/>
            <a:ext cx="6363757" cy="6240378"/>
          </a:xfrm>
          <a:prstGeom prst="rect">
            <a:avLst/>
          </a:prstGeom>
        </p:spPr>
      </p:pic>
    </p:spTree>
    <p:extLst>
      <p:ext uri="{BB962C8B-B14F-4D97-AF65-F5344CB8AC3E}">
        <p14:creationId xmlns:p14="http://schemas.microsoft.com/office/powerpoint/2010/main" val="1269338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309488" y="259526"/>
            <a:ext cx="11245931" cy="512961"/>
          </a:xfrm>
          <a:prstGeom prst="rect">
            <a:avLst/>
          </a:prstGeom>
          <a:noFill/>
        </p:spPr>
        <p:txBody>
          <a:bodyPr wrap="square" lIns="0" tIns="0" rIns="0" bIns="0" rtlCol="0">
            <a:spAutoFit/>
          </a:bodyPr>
          <a:lstStyle/>
          <a:p>
            <a:pPr algn="ctr">
              <a:lnSpc>
                <a:spcPts val="4000"/>
              </a:lnSpc>
            </a:pPr>
            <a:r>
              <a:rPr lang="es-ES" sz="3600" b="1" dirty="0">
                <a:solidFill>
                  <a:schemeClr val="bg1"/>
                </a:solidFill>
                <a:latin typeface="Segoe UI" panose="020B0502040204020203" pitchFamily="34" charset="0"/>
                <a:cs typeface="Segoe UI" panose="020B0502040204020203" pitchFamily="34" charset="0"/>
              </a:rPr>
              <a:t>Interfaz Pestaña Gastos</a:t>
            </a:r>
          </a:p>
        </p:txBody>
      </p:sp>
      <p:pic>
        <p:nvPicPr>
          <p:cNvPr id="5" name="Imagen 4">
            <a:extLst>
              <a:ext uri="{FF2B5EF4-FFF2-40B4-BE49-F238E27FC236}">
                <a16:creationId xmlns:a16="http://schemas.microsoft.com/office/drawing/2014/main" id="{77CD2E5E-478C-414E-8702-D64D2CB3D6F1}"/>
              </a:ext>
            </a:extLst>
          </p:cNvPr>
          <p:cNvPicPr>
            <a:picLocks noChangeAspect="1"/>
          </p:cNvPicPr>
          <p:nvPr/>
        </p:nvPicPr>
        <p:blipFill>
          <a:blip r:embed="rId3"/>
          <a:stretch>
            <a:fillRect/>
          </a:stretch>
        </p:blipFill>
        <p:spPr>
          <a:xfrm>
            <a:off x="309488" y="1240361"/>
            <a:ext cx="5525734" cy="2053007"/>
          </a:xfrm>
          <a:prstGeom prst="rect">
            <a:avLst/>
          </a:prstGeom>
        </p:spPr>
      </p:pic>
      <p:cxnSp>
        <p:nvCxnSpPr>
          <p:cNvPr id="16" name="Conector recto 15">
            <a:extLst>
              <a:ext uri="{FF2B5EF4-FFF2-40B4-BE49-F238E27FC236}">
                <a16:creationId xmlns:a16="http://schemas.microsoft.com/office/drawing/2014/main" id="{FED84D98-5569-4FA8-A658-5095A47DD806}"/>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2374FED7-7958-439D-858D-C85FD64DA06D}"/>
              </a:ext>
            </a:extLst>
          </p:cNvPr>
          <p:cNvPicPr>
            <a:picLocks noChangeAspect="1"/>
          </p:cNvPicPr>
          <p:nvPr/>
        </p:nvPicPr>
        <p:blipFill>
          <a:blip r:embed="rId4"/>
          <a:stretch>
            <a:fillRect/>
          </a:stretch>
        </p:blipFill>
        <p:spPr>
          <a:xfrm>
            <a:off x="6216216" y="1483471"/>
            <a:ext cx="5670247" cy="3100917"/>
          </a:xfrm>
          <a:prstGeom prst="rect">
            <a:avLst/>
          </a:prstGeom>
        </p:spPr>
      </p:pic>
      <p:pic>
        <p:nvPicPr>
          <p:cNvPr id="9" name="Imagen 8">
            <a:extLst>
              <a:ext uri="{FF2B5EF4-FFF2-40B4-BE49-F238E27FC236}">
                <a16:creationId xmlns:a16="http://schemas.microsoft.com/office/drawing/2014/main" id="{412EA317-A659-4590-93D8-69E4EF9AC2B6}"/>
              </a:ext>
            </a:extLst>
          </p:cNvPr>
          <p:cNvPicPr>
            <a:picLocks noChangeAspect="1"/>
          </p:cNvPicPr>
          <p:nvPr/>
        </p:nvPicPr>
        <p:blipFill>
          <a:blip r:embed="rId5"/>
          <a:stretch>
            <a:fillRect/>
          </a:stretch>
        </p:blipFill>
        <p:spPr>
          <a:xfrm>
            <a:off x="309488" y="3564621"/>
            <a:ext cx="5525734" cy="2830751"/>
          </a:xfrm>
          <a:prstGeom prst="rect">
            <a:avLst/>
          </a:prstGeom>
        </p:spPr>
      </p:pic>
      <p:cxnSp>
        <p:nvCxnSpPr>
          <p:cNvPr id="18" name="Conector recto de flecha 17">
            <a:extLst>
              <a:ext uri="{FF2B5EF4-FFF2-40B4-BE49-F238E27FC236}">
                <a16:creationId xmlns:a16="http://schemas.microsoft.com/office/drawing/2014/main" id="{31BCC539-3951-4546-B0A1-C521364B0C54}"/>
              </a:ext>
            </a:extLst>
          </p:cNvPr>
          <p:cNvCxnSpPr>
            <a:stCxn id="5" idx="3"/>
            <a:endCxn id="7" idx="1"/>
          </p:cNvCxnSpPr>
          <p:nvPr/>
        </p:nvCxnSpPr>
        <p:spPr>
          <a:xfrm>
            <a:off x="5835222" y="2266865"/>
            <a:ext cx="380994" cy="767065"/>
          </a:xfrm>
          <a:prstGeom prst="straightConnector1">
            <a:avLst/>
          </a:prstGeom>
          <a:ln w="952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1" name="Conector recto de flecha 20">
            <a:extLst>
              <a:ext uri="{FF2B5EF4-FFF2-40B4-BE49-F238E27FC236}">
                <a16:creationId xmlns:a16="http://schemas.microsoft.com/office/drawing/2014/main" id="{18828996-FB08-4FD7-AABD-3FA016D2B5AA}"/>
              </a:ext>
            </a:extLst>
          </p:cNvPr>
          <p:cNvCxnSpPr>
            <a:cxnSpLocks/>
            <a:stCxn id="7" idx="2"/>
            <a:endCxn id="9" idx="3"/>
          </p:cNvCxnSpPr>
          <p:nvPr/>
        </p:nvCxnSpPr>
        <p:spPr>
          <a:xfrm flipH="1">
            <a:off x="5835222" y="4584388"/>
            <a:ext cx="3216118" cy="395609"/>
          </a:xfrm>
          <a:prstGeom prst="straightConnector1">
            <a:avLst/>
          </a:prstGeom>
          <a:ln w="952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3504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flipH="1">
            <a:off x="8615680" y="339781"/>
            <a:ext cx="26377" cy="5885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8628868" y="28702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8934507" y="1130744"/>
            <a:ext cx="2635416" cy="2051844"/>
          </a:xfrm>
          <a:prstGeom prst="rect">
            <a:avLst/>
          </a:prstGeom>
          <a:noFill/>
        </p:spPr>
        <p:txBody>
          <a:bodyPr wrap="square" lIns="0" tIns="0" rIns="0" bIns="0" rtlCol="0">
            <a:spAutoFit/>
          </a:bodyPr>
          <a:lstStyle/>
          <a:p>
            <a:pPr algn="ctr">
              <a:lnSpc>
                <a:spcPts val="4000"/>
              </a:lnSpc>
            </a:pPr>
            <a:r>
              <a:rPr lang="es-ES" sz="3600" b="1" dirty="0">
                <a:solidFill>
                  <a:schemeClr val="bg1"/>
                </a:solidFill>
                <a:latin typeface="Segoe UI" panose="020B0502040204020203" pitchFamily="34" charset="0"/>
                <a:cs typeface="Segoe UI" panose="020B0502040204020203" pitchFamily="34" charset="0"/>
              </a:rPr>
              <a:t>Interfaz Pestaña Análisis de Productos</a:t>
            </a:r>
          </a:p>
        </p:txBody>
      </p:sp>
      <p:pic>
        <p:nvPicPr>
          <p:cNvPr id="16" name="Imagen 15">
            <a:extLst>
              <a:ext uri="{FF2B5EF4-FFF2-40B4-BE49-F238E27FC236}">
                <a16:creationId xmlns:a16="http://schemas.microsoft.com/office/drawing/2014/main" id="{C1E989D3-D32B-4D66-A978-AD1A61AEC3E9}"/>
              </a:ext>
            </a:extLst>
          </p:cNvPr>
          <p:cNvPicPr/>
          <p:nvPr/>
        </p:nvPicPr>
        <p:blipFill>
          <a:blip r:embed="rId3">
            <a:extLst>
              <a:ext uri="{28A0092B-C50C-407E-A947-70E740481C1C}">
                <a14:useLocalDpi xmlns:a14="http://schemas.microsoft.com/office/drawing/2010/main" val="0"/>
              </a:ext>
            </a:extLst>
          </a:blip>
          <a:stretch>
            <a:fillRect/>
          </a:stretch>
        </p:blipFill>
        <p:spPr>
          <a:xfrm>
            <a:off x="543267" y="983378"/>
            <a:ext cx="7595760" cy="4657767"/>
          </a:xfrm>
          <a:prstGeom prst="rect">
            <a:avLst/>
          </a:prstGeom>
        </p:spPr>
      </p:pic>
    </p:spTree>
    <p:extLst>
      <p:ext uri="{BB962C8B-B14F-4D97-AF65-F5344CB8AC3E}">
        <p14:creationId xmlns:p14="http://schemas.microsoft.com/office/powerpoint/2010/main" val="336256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9436B850-15F2-41BC-A54E-6E0F332F011D}"/>
              </a:ext>
            </a:extLst>
          </p:cNvPr>
          <p:cNvSpPr txBox="1"/>
          <p:nvPr/>
        </p:nvSpPr>
        <p:spPr>
          <a:xfrm>
            <a:off x="733191" y="3842327"/>
            <a:ext cx="5141135" cy="830997"/>
          </a:xfrm>
          <a:prstGeom prst="rect">
            <a:avLst/>
          </a:prstGeom>
          <a:noFill/>
        </p:spPr>
        <p:txBody>
          <a:bodyPr wrap="square" lIns="0" tIns="0" rIns="0" bIns="0" rtlCol="0">
            <a:spAutoFit/>
          </a:bodyPr>
          <a:lstStyle/>
          <a:p>
            <a:pPr rtl="0"/>
            <a:r>
              <a:rPr lang="es-MX" sz="5400" b="1" dirty="0">
                <a:solidFill>
                  <a:srgbClr val="002060"/>
                </a:solidFill>
                <a:latin typeface="Segoe UI" panose="020B0502040204020203" pitchFamily="34" charset="0"/>
                <a:cs typeface="Segoe UI" panose="020B0502040204020203" pitchFamily="34" charset="0"/>
              </a:rPr>
              <a:t>Demostración</a:t>
            </a:r>
            <a:endParaRPr lang="es-ES" sz="5400" b="1" dirty="0">
              <a:solidFill>
                <a:srgbClr val="002060"/>
              </a:solidFill>
              <a:latin typeface="Segoe UI" panose="020B0502040204020203" pitchFamily="34" charset="0"/>
              <a:cs typeface="Segoe UI" panose="020B0502040204020203" pitchFamily="34" charset="0"/>
            </a:endParaRPr>
          </a:p>
        </p:txBody>
      </p:sp>
      <p:grpSp>
        <p:nvGrpSpPr>
          <p:cNvPr id="23" name="Grupo 22" descr="Esta imagen es de una forma abstracta.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Forma libre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Forma libre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5" name="Título 24" hidden="1">
            <a:extLst>
              <a:ext uri="{FF2B5EF4-FFF2-40B4-BE49-F238E27FC236}">
                <a16:creationId xmlns:a16="http://schemas.microsoft.com/office/drawing/2014/main" id="{24922840-A8AD-427F-889C-2B79CACC872F}"/>
              </a:ext>
            </a:extLst>
          </p:cNvPr>
          <p:cNvSpPr>
            <a:spLocks noGrp="1"/>
          </p:cNvSpPr>
          <p:nvPr>
            <p:ph type="title"/>
          </p:nvPr>
        </p:nvSpPr>
        <p:spPr/>
        <p:txBody>
          <a:bodyPr rtlCol="0"/>
          <a:lstStyle/>
          <a:p>
            <a:r>
              <a:rPr lang="es-ES" dirty="0"/>
              <a:t>Diapositiva de recursos humanos 10</a:t>
            </a:r>
          </a:p>
        </p:txBody>
      </p:sp>
    </p:spTree>
    <p:extLst>
      <p:ext uri="{BB962C8B-B14F-4D97-AF65-F5344CB8AC3E}">
        <p14:creationId xmlns:p14="http://schemas.microsoft.com/office/powerpoint/2010/main" val="726226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9436B850-15F2-41BC-A54E-6E0F332F011D}"/>
              </a:ext>
            </a:extLst>
          </p:cNvPr>
          <p:cNvSpPr txBox="1"/>
          <p:nvPr/>
        </p:nvSpPr>
        <p:spPr>
          <a:xfrm>
            <a:off x="733191" y="3842327"/>
            <a:ext cx="5141135" cy="1661993"/>
          </a:xfrm>
          <a:prstGeom prst="rect">
            <a:avLst/>
          </a:prstGeom>
          <a:noFill/>
        </p:spPr>
        <p:txBody>
          <a:bodyPr wrap="square" lIns="0" tIns="0" rIns="0" bIns="0" rtlCol="0">
            <a:spAutoFit/>
          </a:bodyPr>
          <a:lstStyle/>
          <a:p>
            <a:pPr rtl="0"/>
            <a:r>
              <a:rPr lang="es-MX" sz="5400" b="1" dirty="0">
                <a:solidFill>
                  <a:srgbClr val="002060"/>
                </a:solidFill>
                <a:latin typeface="Segoe UI" panose="020B0502040204020203" pitchFamily="34" charset="0"/>
                <a:cs typeface="Segoe UI" panose="020B0502040204020203" pitchFamily="34" charset="0"/>
              </a:rPr>
              <a:t>Pruebas y Resultados</a:t>
            </a:r>
            <a:endParaRPr lang="es-ES" sz="5400" b="1" dirty="0">
              <a:solidFill>
                <a:srgbClr val="002060"/>
              </a:solidFill>
              <a:latin typeface="Segoe UI" panose="020B0502040204020203" pitchFamily="34" charset="0"/>
              <a:cs typeface="Segoe UI" panose="020B0502040204020203" pitchFamily="34" charset="0"/>
            </a:endParaRPr>
          </a:p>
        </p:txBody>
      </p:sp>
      <p:grpSp>
        <p:nvGrpSpPr>
          <p:cNvPr id="23" name="Grupo 22" descr="Esta imagen es de una forma abstracta.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Forma libre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Forma libre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5" name="Título 24" hidden="1">
            <a:extLst>
              <a:ext uri="{FF2B5EF4-FFF2-40B4-BE49-F238E27FC236}">
                <a16:creationId xmlns:a16="http://schemas.microsoft.com/office/drawing/2014/main" id="{24922840-A8AD-427F-889C-2B79CACC872F}"/>
              </a:ext>
            </a:extLst>
          </p:cNvPr>
          <p:cNvSpPr>
            <a:spLocks noGrp="1"/>
          </p:cNvSpPr>
          <p:nvPr>
            <p:ph type="title"/>
          </p:nvPr>
        </p:nvSpPr>
        <p:spPr/>
        <p:txBody>
          <a:bodyPr rtlCol="0"/>
          <a:lstStyle/>
          <a:p>
            <a:r>
              <a:rPr lang="es-ES" dirty="0"/>
              <a:t>Diapositiva de recursos humanos 10</a:t>
            </a:r>
          </a:p>
        </p:txBody>
      </p:sp>
    </p:spTree>
    <p:extLst>
      <p:ext uri="{BB962C8B-B14F-4D97-AF65-F5344CB8AC3E}">
        <p14:creationId xmlns:p14="http://schemas.microsoft.com/office/powerpoint/2010/main" val="333795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203200" y="250172"/>
            <a:ext cx="5437945"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Pruebas Beta del Sistema </a:t>
            </a:r>
          </a:p>
        </p:txBody>
      </p:sp>
      <p:pic>
        <p:nvPicPr>
          <p:cNvPr id="16" name="Imagen 15" descr="Imagen que contiene reloj&#10;&#10;Descripción generada automáticamente">
            <a:extLst>
              <a:ext uri="{FF2B5EF4-FFF2-40B4-BE49-F238E27FC236}">
                <a16:creationId xmlns:a16="http://schemas.microsoft.com/office/drawing/2014/main" id="{A55E83F6-884B-4C72-AF1A-101B2A4E648A}"/>
              </a:ext>
            </a:extLst>
          </p:cNvPr>
          <p:cNvPicPr/>
          <p:nvPr/>
        </p:nvPicPr>
        <p:blipFill rotWithShape="1">
          <a:blip r:embed="rId3" cstate="print">
            <a:extLst>
              <a:ext uri="{28A0092B-C50C-407E-A947-70E740481C1C}">
                <a14:useLocalDpi xmlns:a14="http://schemas.microsoft.com/office/drawing/2010/main" val="0"/>
              </a:ext>
            </a:extLst>
          </a:blip>
          <a:srcRect l="7277" t="35738" r="1598" b="3574"/>
          <a:stretch/>
        </p:blipFill>
        <p:spPr bwMode="auto">
          <a:xfrm>
            <a:off x="1330889" y="1771967"/>
            <a:ext cx="9910838" cy="35562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8593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203200" y="250172"/>
            <a:ext cx="5437945"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Pruebas Beta del Sistema </a:t>
            </a:r>
          </a:p>
        </p:txBody>
      </p:sp>
      <p:sp>
        <p:nvSpPr>
          <p:cNvPr id="2" name="Cuadro de texto 106">
            <a:extLst>
              <a:ext uri="{FF2B5EF4-FFF2-40B4-BE49-F238E27FC236}">
                <a16:creationId xmlns:a16="http://schemas.microsoft.com/office/drawing/2014/main" id="{28C9FD41-B764-49FC-A7B0-E37AEE155899}"/>
              </a:ext>
            </a:extLst>
          </p:cNvPr>
          <p:cNvSpPr txBox="1"/>
          <p:nvPr/>
        </p:nvSpPr>
        <p:spPr>
          <a:xfrm>
            <a:off x="2815527" y="1375145"/>
            <a:ext cx="5437945" cy="1025922"/>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Tipos de Usuarios</a:t>
            </a:r>
          </a:p>
          <a:p>
            <a:pPr algn="ctr">
              <a:lnSpc>
                <a:spcPts val="4000"/>
              </a:lnSpc>
            </a:pPr>
            <a:endParaRPr lang="es-ES" sz="3600" b="1" dirty="0">
              <a:solidFill>
                <a:srgbClr val="002060"/>
              </a:solidFill>
              <a:latin typeface="Segoe UI" panose="020B0502040204020203" pitchFamily="34" charset="0"/>
              <a:cs typeface="Segoe UI" panose="020B0502040204020203" pitchFamily="34" charset="0"/>
            </a:endParaRPr>
          </a:p>
        </p:txBody>
      </p:sp>
      <p:sp>
        <p:nvSpPr>
          <p:cNvPr id="5" name="Cuadro de texto 106">
            <a:extLst>
              <a:ext uri="{FF2B5EF4-FFF2-40B4-BE49-F238E27FC236}">
                <a16:creationId xmlns:a16="http://schemas.microsoft.com/office/drawing/2014/main" id="{B397AD40-7F61-44E0-A74D-750CF8504BDE}"/>
              </a:ext>
            </a:extLst>
          </p:cNvPr>
          <p:cNvSpPr txBox="1"/>
          <p:nvPr/>
        </p:nvSpPr>
        <p:spPr>
          <a:xfrm>
            <a:off x="957800" y="4822244"/>
            <a:ext cx="3102021" cy="990592"/>
          </a:xfrm>
          <a:prstGeom prst="rect">
            <a:avLst/>
          </a:prstGeom>
          <a:noFill/>
        </p:spPr>
        <p:txBody>
          <a:bodyPr wrap="square" lIns="0" tIns="0" rIns="0" bIns="0" rtlCol="0">
            <a:spAutoFit/>
          </a:bodyPr>
          <a:lstStyle/>
          <a:p>
            <a:pPr algn="ctr" rtl="0">
              <a:lnSpc>
                <a:spcPts val="4000"/>
              </a:lnSpc>
            </a:pPr>
            <a:r>
              <a:rPr lang="es-ES" sz="2800" b="1" dirty="0">
                <a:solidFill>
                  <a:srgbClr val="002060"/>
                </a:solidFill>
                <a:latin typeface="Segoe UI" panose="020B0502040204020203" pitchFamily="34" charset="0"/>
                <a:cs typeface="Segoe UI" panose="020B0502040204020203" pitchFamily="34" charset="0"/>
              </a:rPr>
              <a:t>Usuarios externos e internos</a:t>
            </a:r>
          </a:p>
        </p:txBody>
      </p:sp>
      <p:sp>
        <p:nvSpPr>
          <p:cNvPr id="7" name="Cuadro de texto 106">
            <a:extLst>
              <a:ext uri="{FF2B5EF4-FFF2-40B4-BE49-F238E27FC236}">
                <a16:creationId xmlns:a16="http://schemas.microsoft.com/office/drawing/2014/main" id="{CA67B17E-726B-481C-89F9-D7F36D51DAA2}"/>
              </a:ext>
            </a:extLst>
          </p:cNvPr>
          <p:cNvSpPr txBox="1"/>
          <p:nvPr/>
        </p:nvSpPr>
        <p:spPr>
          <a:xfrm>
            <a:off x="5946118" y="4822244"/>
            <a:ext cx="3826750" cy="466025"/>
          </a:xfrm>
          <a:prstGeom prst="rect">
            <a:avLst/>
          </a:prstGeom>
          <a:noFill/>
        </p:spPr>
        <p:txBody>
          <a:bodyPr wrap="square" lIns="0" tIns="0" rIns="0" bIns="0" rtlCol="0">
            <a:spAutoFit/>
          </a:bodyPr>
          <a:lstStyle/>
          <a:p>
            <a:pPr algn="ctr" rtl="0">
              <a:lnSpc>
                <a:spcPts val="4000"/>
              </a:lnSpc>
            </a:pPr>
            <a:r>
              <a:rPr lang="es-ES" sz="2800" b="1" dirty="0">
                <a:solidFill>
                  <a:srgbClr val="002060"/>
                </a:solidFill>
                <a:latin typeface="Segoe UI" panose="020B0502040204020203" pitchFamily="34" charset="0"/>
                <a:cs typeface="Segoe UI" panose="020B0502040204020203" pitchFamily="34" charset="0"/>
              </a:rPr>
              <a:t>Administrador</a:t>
            </a:r>
          </a:p>
        </p:txBody>
      </p:sp>
      <p:pic>
        <p:nvPicPr>
          <p:cNvPr id="21" name="Imagen 20" descr="Imagen que contiene dibujo&#10;&#10;Descripción generada automáticamente">
            <a:extLst>
              <a:ext uri="{FF2B5EF4-FFF2-40B4-BE49-F238E27FC236}">
                <a16:creationId xmlns:a16="http://schemas.microsoft.com/office/drawing/2014/main" id="{BF681936-B15B-41AF-B203-E90D49066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464" y="2307146"/>
            <a:ext cx="2271806" cy="2271806"/>
          </a:xfrm>
          <a:prstGeom prst="rect">
            <a:avLst/>
          </a:prstGeom>
        </p:spPr>
      </p:pic>
      <p:pic>
        <p:nvPicPr>
          <p:cNvPr id="23" name="Imagen 22" descr="Imagen que contiene computadora&#10;&#10;Descripción generada automáticamente">
            <a:extLst>
              <a:ext uri="{FF2B5EF4-FFF2-40B4-BE49-F238E27FC236}">
                <a16:creationId xmlns:a16="http://schemas.microsoft.com/office/drawing/2014/main" id="{0E67C89A-7B67-4F4D-9DEB-E2BE94299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501" y="2307146"/>
            <a:ext cx="2271803" cy="2271803"/>
          </a:xfrm>
          <a:prstGeom prst="rect">
            <a:avLst/>
          </a:prstGeom>
        </p:spPr>
      </p:pic>
    </p:spTree>
    <p:extLst>
      <p:ext uri="{BB962C8B-B14F-4D97-AF65-F5344CB8AC3E}">
        <p14:creationId xmlns:p14="http://schemas.microsoft.com/office/powerpoint/2010/main" val="145081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51">
            <a:extLst>
              <a:ext uri="{FF2B5EF4-FFF2-40B4-BE49-F238E27FC236}">
                <a16:creationId xmlns:a16="http://schemas.microsoft.com/office/drawing/2014/main" id="{46969EBC-E8D3-4914-9A82-8E88F816E77E}"/>
              </a:ext>
            </a:extLst>
          </p:cNvPr>
          <p:cNvSpPr/>
          <p:nvPr/>
        </p:nvSpPr>
        <p:spPr>
          <a:xfrm>
            <a:off x="4297327" y="5850468"/>
            <a:ext cx="3597344" cy="738664"/>
          </a:xfrm>
          <a:prstGeom prst="rect">
            <a:avLst/>
          </a:prstGeom>
        </p:spPr>
        <p:txBody>
          <a:bodyPr wrap="square" lIns="0" tIns="0" rIns="0" bIns="0" rtlCol="0">
            <a:spAutoFit/>
          </a:bodyPr>
          <a:lstStyle/>
          <a:p>
            <a:pPr algn="ctr" rtl="0"/>
            <a:r>
              <a:rPr lang="es-ES" sz="2400" b="1" dirty="0">
                <a:solidFill>
                  <a:srgbClr val="002060"/>
                </a:solidFill>
                <a:latin typeface="Segoe UI" panose="020B0502040204020203" pitchFamily="34" charset="0"/>
                <a:cs typeface="Segoe UI" panose="020B0502040204020203" pitchFamily="34" charset="0"/>
              </a:rPr>
              <a:t>PLANTEAMIENTO DEL PROBLEMA</a:t>
            </a:r>
            <a:endParaRPr lang="es-ES" sz="2400" dirty="0">
              <a:solidFill>
                <a:srgbClr val="002060"/>
              </a:solidFill>
            </a:endParaRPr>
          </a:p>
        </p:txBody>
      </p:sp>
      <p:grpSp>
        <p:nvGrpSpPr>
          <p:cNvPr id="27" name="Grupo 26" descr="Esta imagen es de un hombre visto desde atrás. ">
            <a:extLst>
              <a:ext uri="{FF2B5EF4-FFF2-40B4-BE49-F238E27FC236}">
                <a16:creationId xmlns:a16="http://schemas.microsoft.com/office/drawing/2014/main" id="{ABC2A172-1C05-4D6F-B5FB-5CEBE6B7E962}"/>
              </a:ext>
            </a:extLst>
          </p:cNvPr>
          <p:cNvGrpSpPr/>
          <p:nvPr/>
        </p:nvGrpSpPr>
        <p:grpSpPr>
          <a:xfrm>
            <a:off x="4944525" y="3300935"/>
            <a:ext cx="2131478" cy="2399141"/>
            <a:chOff x="4832350" y="3127375"/>
            <a:chExt cx="2668588" cy="2679700"/>
          </a:xfrm>
        </p:grpSpPr>
        <p:sp>
          <p:nvSpPr>
            <p:cNvPr id="5" name="Forma libre 5">
              <a:extLst>
                <a:ext uri="{FF2B5EF4-FFF2-40B4-BE49-F238E27FC236}">
                  <a16:creationId xmlns:a16="http://schemas.microsoft.com/office/drawing/2014/main" id="{A113113D-0844-4CD7-B171-8F00F9D68757}"/>
                </a:ext>
              </a:extLst>
            </p:cNvPr>
            <p:cNvSpPr>
              <a:spLocks/>
            </p:cNvSpPr>
            <p:nvPr/>
          </p:nvSpPr>
          <p:spPr bwMode="auto">
            <a:xfrm>
              <a:off x="6364288" y="3810000"/>
              <a:ext cx="1004888" cy="1736725"/>
            </a:xfrm>
            <a:custGeom>
              <a:avLst/>
              <a:gdLst>
                <a:gd name="T0" fmla="*/ 82 w 175"/>
                <a:gd name="T1" fmla="*/ 75 h 303"/>
                <a:gd name="T2" fmla="*/ 172 w 175"/>
                <a:gd name="T3" fmla="*/ 242 h 303"/>
                <a:gd name="T4" fmla="*/ 103 w 175"/>
                <a:gd name="T5" fmla="*/ 242 h 303"/>
                <a:gd name="T6" fmla="*/ 49 w 175"/>
                <a:gd name="T7" fmla="*/ 89 h 303"/>
                <a:gd name="T8" fmla="*/ 22 w 175"/>
                <a:gd name="T9" fmla="*/ 67 h 303"/>
                <a:gd name="T10" fmla="*/ 7 w 175"/>
                <a:gd name="T11" fmla="*/ 36 h 303"/>
                <a:gd name="T12" fmla="*/ 23 w 175"/>
                <a:gd name="T13" fmla="*/ 36 h 303"/>
                <a:gd name="T14" fmla="*/ 35 w 175"/>
                <a:gd name="T15" fmla="*/ 54 h 303"/>
                <a:gd name="T16" fmla="*/ 8 w 175"/>
                <a:gd name="T17" fmla="*/ 5 h 303"/>
                <a:gd name="T18" fmla="*/ 30 w 175"/>
                <a:gd name="T19" fmla="*/ 21 h 303"/>
                <a:gd name="T20" fmla="*/ 51 w 175"/>
                <a:gd name="T21" fmla="*/ 25 h 303"/>
                <a:gd name="T22" fmla="*/ 70 w 175"/>
                <a:gd name="T23" fmla="*/ 49 h 303"/>
                <a:gd name="T24" fmla="*/ 82 w 175"/>
                <a:gd name="T25" fmla="*/ 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3">
                  <a:moveTo>
                    <a:pt x="82" y="75"/>
                  </a:moveTo>
                  <a:cubicBezTo>
                    <a:pt x="82" y="75"/>
                    <a:pt x="175" y="184"/>
                    <a:pt x="172" y="242"/>
                  </a:cubicBezTo>
                  <a:cubicBezTo>
                    <a:pt x="169" y="299"/>
                    <a:pt x="126" y="303"/>
                    <a:pt x="103" y="242"/>
                  </a:cubicBezTo>
                  <a:cubicBezTo>
                    <a:pt x="81" y="180"/>
                    <a:pt x="49" y="89"/>
                    <a:pt x="49" y="89"/>
                  </a:cubicBezTo>
                  <a:cubicBezTo>
                    <a:pt x="49" y="89"/>
                    <a:pt x="27" y="74"/>
                    <a:pt x="22" y="67"/>
                  </a:cubicBezTo>
                  <a:cubicBezTo>
                    <a:pt x="17" y="61"/>
                    <a:pt x="13" y="39"/>
                    <a:pt x="7" y="36"/>
                  </a:cubicBezTo>
                  <a:cubicBezTo>
                    <a:pt x="0" y="33"/>
                    <a:pt x="12" y="26"/>
                    <a:pt x="23" y="36"/>
                  </a:cubicBezTo>
                  <a:cubicBezTo>
                    <a:pt x="33" y="46"/>
                    <a:pt x="30" y="57"/>
                    <a:pt x="35" y="54"/>
                  </a:cubicBezTo>
                  <a:cubicBezTo>
                    <a:pt x="40" y="50"/>
                    <a:pt x="8" y="10"/>
                    <a:pt x="8" y="5"/>
                  </a:cubicBezTo>
                  <a:cubicBezTo>
                    <a:pt x="9" y="0"/>
                    <a:pt x="30" y="21"/>
                    <a:pt x="30" y="21"/>
                  </a:cubicBezTo>
                  <a:cubicBezTo>
                    <a:pt x="30" y="21"/>
                    <a:pt x="44" y="19"/>
                    <a:pt x="51" y="25"/>
                  </a:cubicBezTo>
                  <a:cubicBezTo>
                    <a:pt x="58" y="30"/>
                    <a:pt x="67" y="43"/>
                    <a:pt x="70" y="49"/>
                  </a:cubicBezTo>
                  <a:cubicBezTo>
                    <a:pt x="72" y="55"/>
                    <a:pt x="75" y="66"/>
                    <a:pt x="82" y="75"/>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 name="Autoforma 3">
              <a:extLst>
                <a:ext uri="{FF2B5EF4-FFF2-40B4-BE49-F238E27FC236}">
                  <a16:creationId xmlns:a16="http://schemas.microsoft.com/office/drawing/2014/main" id="{CBAFF68D-D572-4371-A91E-AC6024B691FF}"/>
                </a:ext>
              </a:extLst>
            </p:cNvPr>
            <p:cNvSpPr>
              <a:spLocks noChangeAspect="1" noChangeArrowheads="1" noTextEdit="1"/>
            </p:cNvSpPr>
            <p:nvPr/>
          </p:nvSpPr>
          <p:spPr bwMode="auto">
            <a:xfrm>
              <a:off x="4905375" y="3141662"/>
              <a:ext cx="24796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6">
              <a:extLst>
                <a:ext uri="{FF2B5EF4-FFF2-40B4-BE49-F238E27FC236}">
                  <a16:creationId xmlns:a16="http://schemas.microsoft.com/office/drawing/2014/main" id="{48C4C649-8470-4879-B490-47F99A11E63F}"/>
                </a:ext>
              </a:extLst>
            </p:cNvPr>
            <p:cNvSpPr>
              <a:spLocks/>
            </p:cNvSpPr>
            <p:nvPr/>
          </p:nvSpPr>
          <p:spPr bwMode="auto">
            <a:xfrm>
              <a:off x="6610350" y="4210050"/>
              <a:ext cx="752475" cy="1301750"/>
            </a:xfrm>
            <a:custGeom>
              <a:avLst/>
              <a:gdLst>
                <a:gd name="T0" fmla="*/ 36 w 131"/>
                <a:gd name="T1" fmla="*/ 0 h 227"/>
                <a:gd name="T2" fmla="*/ 0 w 131"/>
                <a:gd name="T3" fmla="*/ 22 h 227"/>
                <a:gd name="T4" fmla="*/ 94 w 131"/>
                <a:gd name="T5" fmla="*/ 215 h 227"/>
                <a:gd name="T6" fmla="*/ 130 w 131"/>
                <a:gd name="T7" fmla="*/ 168 h 227"/>
                <a:gd name="T8" fmla="*/ 36 w 131"/>
                <a:gd name="T9" fmla="*/ 0 h 227"/>
              </a:gdLst>
              <a:ahLst/>
              <a:cxnLst>
                <a:cxn ang="0">
                  <a:pos x="T0" y="T1"/>
                </a:cxn>
                <a:cxn ang="0">
                  <a:pos x="T2" y="T3"/>
                </a:cxn>
                <a:cxn ang="0">
                  <a:pos x="T4" y="T5"/>
                </a:cxn>
                <a:cxn ang="0">
                  <a:pos x="T6" y="T7"/>
                </a:cxn>
                <a:cxn ang="0">
                  <a:pos x="T8" y="T9"/>
                </a:cxn>
              </a:cxnLst>
              <a:rect l="0" t="0" r="r" b="b"/>
              <a:pathLst>
                <a:path w="131" h="227">
                  <a:moveTo>
                    <a:pt x="36" y="0"/>
                  </a:moveTo>
                  <a:cubicBezTo>
                    <a:pt x="36" y="0"/>
                    <a:pt x="5" y="19"/>
                    <a:pt x="0" y="22"/>
                  </a:cubicBezTo>
                  <a:cubicBezTo>
                    <a:pt x="0" y="22"/>
                    <a:pt x="64" y="203"/>
                    <a:pt x="94" y="215"/>
                  </a:cubicBezTo>
                  <a:cubicBezTo>
                    <a:pt x="124" y="227"/>
                    <a:pt x="131" y="194"/>
                    <a:pt x="130" y="168"/>
                  </a:cubicBezTo>
                  <a:cubicBezTo>
                    <a:pt x="129" y="138"/>
                    <a:pt x="99" y="55"/>
                    <a:pt x="36" y="0"/>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7" name="Forma libre 7">
              <a:extLst>
                <a:ext uri="{FF2B5EF4-FFF2-40B4-BE49-F238E27FC236}">
                  <a16:creationId xmlns:a16="http://schemas.microsoft.com/office/drawing/2014/main" id="{A6D0BE20-D8F3-4E9A-9E7A-BC6FFF63D4D3}"/>
                </a:ext>
              </a:extLst>
            </p:cNvPr>
            <p:cNvSpPr>
              <a:spLocks/>
            </p:cNvSpPr>
            <p:nvPr/>
          </p:nvSpPr>
          <p:spPr bwMode="auto">
            <a:xfrm>
              <a:off x="4883150" y="5529263"/>
              <a:ext cx="2451100" cy="257175"/>
            </a:xfrm>
            <a:custGeom>
              <a:avLst/>
              <a:gdLst>
                <a:gd name="T0" fmla="*/ 1544 w 1544"/>
                <a:gd name="T1" fmla="*/ 162 h 162"/>
                <a:gd name="T2" fmla="*/ 0 w 1544"/>
                <a:gd name="T3" fmla="*/ 162 h 162"/>
                <a:gd name="T4" fmla="*/ 156 w 1544"/>
                <a:gd name="T5" fmla="*/ 0 h 162"/>
                <a:gd name="T6" fmla="*/ 1436 w 1544"/>
                <a:gd name="T7" fmla="*/ 0 h 162"/>
                <a:gd name="T8" fmla="*/ 1544 w 1544"/>
                <a:gd name="T9" fmla="*/ 162 h 162"/>
              </a:gdLst>
              <a:ahLst/>
              <a:cxnLst>
                <a:cxn ang="0">
                  <a:pos x="T0" y="T1"/>
                </a:cxn>
                <a:cxn ang="0">
                  <a:pos x="T2" y="T3"/>
                </a:cxn>
                <a:cxn ang="0">
                  <a:pos x="T4" y="T5"/>
                </a:cxn>
                <a:cxn ang="0">
                  <a:pos x="T6" y="T7"/>
                </a:cxn>
                <a:cxn ang="0">
                  <a:pos x="T8" y="T9"/>
                </a:cxn>
              </a:cxnLst>
              <a:rect l="0" t="0" r="r" b="b"/>
              <a:pathLst>
                <a:path w="1544" h="162">
                  <a:moveTo>
                    <a:pt x="1544" y="162"/>
                  </a:moveTo>
                  <a:lnTo>
                    <a:pt x="0" y="162"/>
                  </a:lnTo>
                  <a:lnTo>
                    <a:pt x="156" y="0"/>
                  </a:lnTo>
                  <a:lnTo>
                    <a:pt x="1436" y="0"/>
                  </a:lnTo>
                  <a:lnTo>
                    <a:pt x="1544" y="162"/>
                  </a:lnTo>
                  <a:close/>
                </a:path>
              </a:pathLst>
            </a:custGeom>
            <a:gradFill flip="none" rotWithShape="1">
              <a:gsLst>
                <a:gs pos="0">
                  <a:srgbClr val="6FC9E0"/>
                </a:gs>
                <a:gs pos="39000">
                  <a:srgbClr val="4BC3E2"/>
                </a:gs>
                <a:gs pos="85000">
                  <a:srgbClr val="030341"/>
                </a:gs>
              </a:gsLst>
              <a:path path="circle">
                <a:fillToRect l="50000" t="130000" r="50000" b="-30000"/>
              </a:path>
              <a:tileRect/>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8" name="Forma libre 8">
              <a:extLst>
                <a:ext uri="{FF2B5EF4-FFF2-40B4-BE49-F238E27FC236}">
                  <a16:creationId xmlns:a16="http://schemas.microsoft.com/office/drawing/2014/main" id="{91E2CD51-2ACF-4F68-863C-840F1804E8B5}"/>
                </a:ext>
              </a:extLst>
            </p:cNvPr>
            <p:cNvSpPr>
              <a:spLocks/>
            </p:cNvSpPr>
            <p:nvPr/>
          </p:nvSpPr>
          <p:spPr bwMode="auto">
            <a:xfrm>
              <a:off x="5313363" y="4187825"/>
              <a:ext cx="1520825" cy="1598613"/>
            </a:xfrm>
            <a:custGeom>
              <a:avLst/>
              <a:gdLst>
                <a:gd name="T0" fmla="*/ 265 w 265"/>
                <a:gd name="T1" fmla="*/ 279 h 279"/>
                <a:gd name="T2" fmla="*/ 25 w 265"/>
                <a:gd name="T3" fmla="*/ 279 h 279"/>
                <a:gd name="T4" fmla="*/ 20 w 265"/>
                <a:gd name="T5" fmla="*/ 234 h 279"/>
                <a:gd name="T6" fmla="*/ 20 w 265"/>
                <a:gd name="T7" fmla="*/ 230 h 279"/>
                <a:gd name="T8" fmla="*/ 13 w 265"/>
                <a:gd name="T9" fmla="*/ 171 h 279"/>
                <a:gd name="T10" fmla="*/ 11 w 265"/>
                <a:gd name="T11" fmla="*/ 150 h 279"/>
                <a:gd name="T12" fmla="*/ 10 w 265"/>
                <a:gd name="T13" fmla="*/ 129 h 279"/>
                <a:gd name="T14" fmla="*/ 10 w 265"/>
                <a:gd name="T15" fmla="*/ 34 h 279"/>
                <a:gd name="T16" fmla="*/ 10 w 265"/>
                <a:gd name="T17" fmla="*/ 34 h 279"/>
                <a:gd name="T18" fmla="*/ 65 w 265"/>
                <a:gd name="T19" fmla="*/ 17 h 279"/>
                <a:gd name="T20" fmla="*/ 86 w 265"/>
                <a:gd name="T21" fmla="*/ 1 h 279"/>
                <a:gd name="T22" fmla="*/ 131 w 265"/>
                <a:gd name="T23" fmla="*/ 3 h 279"/>
                <a:gd name="T24" fmla="*/ 132 w 265"/>
                <a:gd name="T25" fmla="*/ 3 h 279"/>
                <a:gd name="T26" fmla="*/ 132 w 265"/>
                <a:gd name="T27" fmla="*/ 3 h 279"/>
                <a:gd name="T28" fmla="*/ 133 w 265"/>
                <a:gd name="T29" fmla="*/ 3 h 279"/>
                <a:gd name="T30" fmla="*/ 169 w 265"/>
                <a:gd name="T31" fmla="*/ 12 h 279"/>
                <a:gd name="T32" fmla="*/ 170 w 265"/>
                <a:gd name="T33" fmla="*/ 13 h 279"/>
                <a:gd name="T34" fmla="*/ 170 w 265"/>
                <a:gd name="T35" fmla="*/ 13 h 279"/>
                <a:gd name="T36" fmla="*/ 171 w 265"/>
                <a:gd name="T37" fmla="*/ 26 h 279"/>
                <a:gd name="T38" fmla="*/ 197 w 265"/>
                <a:gd name="T39" fmla="*/ 31 h 279"/>
                <a:gd name="T40" fmla="*/ 201 w 265"/>
                <a:gd name="T41" fmla="*/ 32 h 279"/>
                <a:gd name="T42" fmla="*/ 251 w 265"/>
                <a:gd name="T43" fmla="*/ 105 h 279"/>
                <a:gd name="T44" fmla="*/ 255 w 265"/>
                <a:gd name="T45" fmla="*/ 151 h 279"/>
                <a:gd name="T46" fmla="*/ 259 w 265"/>
                <a:gd name="T47" fmla="*/ 192 h 279"/>
                <a:gd name="T48" fmla="*/ 262 w 265"/>
                <a:gd name="T49" fmla="*/ 234 h 279"/>
                <a:gd name="T50" fmla="*/ 264 w 265"/>
                <a:gd name="T51" fmla="*/ 266 h 279"/>
                <a:gd name="T52" fmla="*/ 264 w 265"/>
                <a:gd name="T53" fmla="*/ 266 h 279"/>
                <a:gd name="T54" fmla="*/ 265 w 265"/>
                <a:gd name="T5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279">
                  <a:moveTo>
                    <a:pt x="265" y="279"/>
                  </a:moveTo>
                  <a:cubicBezTo>
                    <a:pt x="25" y="279"/>
                    <a:pt x="25" y="279"/>
                    <a:pt x="25" y="279"/>
                  </a:cubicBezTo>
                  <a:cubicBezTo>
                    <a:pt x="25" y="273"/>
                    <a:pt x="23" y="256"/>
                    <a:pt x="20" y="234"/>
                  </a:cubicBezTo>
                  <a:cubicBezTo>
                    <a:pt x="20" y="232"/>
                    <a:pt x="20" y="231"/>
                    <a:pt x="20" y="230"/>
                  </a:cubicBezTo>
                  <a:cubicBezTo>
                    <a:pt x="17" y="211"/>
                    <a:pt x="15" y="191"/>
                    <a:pt x="13" y="171"/>
                  </a:cubicBezTo>
                  <a:cubicBezTo>
                    <a:pt x="13" y="164"/>
                    <a:pt x="12" y="157"/>
                    <a:pt x="11" y="150"/>
                  </a:cubicBezTo>
                  <a:cubicBezTo>
                    <a:pt x="11" y="143"/>
                    <a:pt x="11" y="136"/>
                    <a:pt x="10" y="129"/>
                  </a:cubicBezTo>
                  <a:cubicBezTo>
                    <a:pt x="8" y="78"/>
                    <a:pt x="0" y="42"/>
                    <a:pt x="10" y="34"/>
                  </a:cubicBezTo>
                  <a:cubicBezTo>
                    <a:pt x="10" y="34"/>
                    <a:pt x="10" y="34"/>
                    <a:pt x="10" y="34"/>
                  </a:cubicBezTo>
                  <a:cubicBezTo>
                    <a:pt x="19" y="26"/>
                    <a:pt x="65" y="17"/>
                    <a:pt x="65" y="17"/>
                  </a:cubicBezTo>
                  <a:cubicBezTo>
                    <a:pt x="65" y="17"/>
                    <a:pt x="70" y="2"/>
                    <a:pt x="86" y="1"/>
                  </a:cubicBezTo>
                  <a:cubicBezTo>
                    <a:pt x="102" y="0"/>
                    <a:pt x="118" y="1"/>
                    <a:pt x="131" y="3"/>
                  </a:cubicBezTo>
                  <a:cubicBezTo>
                    <a:pt x="131" y="3"/>
                    <a:pt x="132" y="3"/>
                    <a:pt x="132" y="3"/>
                  </a:cubicBezTo>
                  <a:cubicBezTo>
                    <a:pt x="132" y="3"/>
                    <a:pt x="132" y="3"/>
                    <a:pt x="132" y="3"/>
                  </a:cubicBezTo>
                  <a:cubicBezTo>
                    <a:pt x="132" y="3"/>
                    <a:pt x="133" y="3"/>
                    <a:pt x="133" y="3"/>
                  </a:cubicBezTo>
                  <a:cubicBezTo>
                    <a:pt x="152" y="6"/>
                    <a:pt x="167" y="10"/>
                    <a:pt x="169" y="12"/>
                  </a:cubicBezTo>
                  <a:cubicBezTo>
                    <a:pt x="170" y="12"/>
                    <a:pt x="170" y="13"/>
                    <a:pt x="170" y="13"/>
                  </a:cubicBezTo>
                  <a:cubicBezTo>
                    <a:pt x="170" y="13"/>
                    <a:pt x="170" y="13"/>
                    <a:pt x="170" y="13"/>
                  </a:cubicBezTo>
                  <a:cubicBezTo>
                    <a:pt x="171" y="22"/>
                    <a:pt x="171" y="26"/>
                    <a:pt x="171" y="26"/>
                  </a:cubicBezTo>
                  <a:cubicBezTo>
                    <a:pt x="171" y="26"/>
                    <a:pt x="184" y="32"/>
                    <a:pt x="197" y="31"/>
                  </a:cubicBezTo>
                  <a:cubicBezTo>
                    <a:pt x="198" y="31"/>
                    <a:pt x="199" y="31"/>
                    <a:pt x="201" y="32"/>
                  </a:cubicBezTo>
                  <a:cubicBezTo>
                    <a:pt x="216" y="35"/>
                    <a:pt x="247" y="62"/>
                    <a:pt x="251" y="105"/>
                  </a:cubicBezTo>
                  <a:cubicBezTo>
                    <a:pt x="252" y="117"/>
                    <a:pt x="254" y="133"/>
                    <a:pt x="255" y="151"/>
                  </a:cubicBezTo>
                  <a:cubicBezTo>
                    <a:pt x="256" y="164"/>
                    <a:pt x="257" y="178"/>
                    <a:pt x="259" y="192"/>
                  </a:cubicBezTo>
                  <a:cubicBezTo>
                    <a:pt x="260" y="207"/>
                    <a:pt x="261" y="221"/>
                    <a:pt x="262" y="234"/>
                  </a:cubicBezTo>
                  <a:cubicBezTo>
                    <a:pt x="263" y="246"/>
                    <a:pt x="263" y="258"/>
                    <a:pt x="264" y="266"/>
                  </a:cubicBezTo>
                  <a:cubicBezTo>
                    <a:pt x="264" y="266"/>
                    <a:pt x="264" y="266"/>
                    <a:pt x="264" y="266"/>
                  </a:cubicBezTo>
                  <a:cubicBezTo>
                    <a:pt x="264" y="272"/>
                    <a:pt x="265" y="277"/>
                    <a:pt x="265" y="27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9" name="Forma libre 9">
              <a:extLst>
                <a:ext uri="{FF2B5EF4-FFF2-40B4-BE49-F238E27FC236}">
                  <a16:creationId xmlns:a16="http://schemas.microsoft.com/office/drawing/2014/main" id="{319F10DD-B9D3-4B3A-8314-9802E27DC1C4}"/>
                </a:ext>
              </a:extLst>
            </p:cNvPr>
            <p:cNvSpPr>
              <a:spLocks/>
            </p:cNvSpPr>
            <p:nvPr/>
          </p:nvSpPr>
          <p:spPr bwMode="auto">
            <a:xfrm>
              <a:off x="4832350" y="4359275"/>
              <a:ext cx="1382713" cy="1152525"/>
            </a:xfrm>
            <a:custGeom>
              <a:avLst/>
              <a:gdLst>
                <a:gd name="T0" fmla="*/ 227 w 241"/>
                <a:gd name="T1" fmla="*/ 194 h 201"/>
                <a:gd name="T2" fmla="*/ 104 w 241"/>
                <a:gd name="T3" fmla="*/ 200 h 201"/>
                <a:gd name="T4" fmla="*/ 23 w 241"/>
                <a:gd name="T5" fmla="*/ 199 h 201"/>
                <a:gd name="T6" fmla="*/ 38 w 241"/>
                <a:gd name="T7" fmla="*/ 83 h 201"/>
                <a:gd name="T8" fmla="*/ 94 w 241"/>
                <a:gd name="T9" fmla="*/ 4 h 201"/>
                <a:gd name="T10" fmla="*/ 94 w 241"/>
                <a:gd name="T11" fmla="*/ 4 h 201"/>
                <a:gd name="T12" fmla="*/ 106 w 241"/>
                <a:gd name="T13" fmla="*/ 1 h 201"/>
                <a:gd name="T14" fmla="*/ 143 w 241"/>
                <a:gd name="T15" fmla="*/ 57 h 201"/>
                <a:gd name="T16" fmla="*/ 95 w 241"/>
                <a:gd name="T17" fmla="*/ 120 h 201"/>
                <a:gd name="T18" fmla="*/ 76 w 241"/>
                <a:gd name="T19" fmla="*/ 141 h 201"/>
                <a:gd name="T20" fmla="*/ 97 w 241"/>
                <a:gd name="T21" fmla="*/ 141 h 201"/>
                <a:gd name="T22" fmla="*/ 239 w 241"/>
                <a:gd name="T23" fmla="*/ 164 h 201"/>
                <a:gd name="T24" fmla="*/ 227 w 241"/>
                <a:gd name="T25" fmla="*/ 1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01">
                  <a:moveTo>
                    <a:pt x="227" y="194"/>
                  </a:moveTo>
                  <a:cubicBezTo>
                    <a:pt x="224" y="194"/>
                    <a:pt x="160" y="198"/>
                    <a:pt x="104" y="200"/>
                  </a:cubicBezTo>
                  <a:cubicBezTo>
                    <a:pt x="66" y="201"/>
                    <a:pt x="32" y="201"/>
                    <a:pt x="23" y="199"/>
                  </a:cubicBezTo>
                  <a:cubicBezTo>
                    <a:pt x="0" y="193"/>
                    <a:pt x="5" y="167"/>
                    <a:pt x="38" y="83"/>
                  </a:cubicBezTo>
                  <a:cubicBezTo>
                    <a:pt x="59" y="29"/>
                    <a:pt x="80" y="10"/>
                    <a:pt x="94" y="4"/>
                  </a:cubicBezTo>
                  <a:cubicBezTo>
                    <a:pt x="94" y="4"/>
                    <a:pt x="94" y="4"/>
                    <a:pt x="94" y="4"/>
                  </a:cubicBezTo>
                  <a:cubicBezTo>
                    <a:pt x="101" y="0"/>
                    <a:pt x="106" y="1"/>
                    <a:pt x="106" y="1"/>
                  </a:cubicBezTo>
                  <a:cubicBezTo>
                    <a:pt x="123" y="0"/>
                    <a:pt x="145" y="42"/>
                    <a:pt x="143" y="57"/>
                  </a:cubicBezTo>
                  <a:cubicBezTo>
                    <a:pt x="142" y="66"/>
                    <a:pt x="115" y="98"/>
                    <a:pt x="95" y="120"/>
                  </a:cubicBezTo>
                  <a:cubicBezTo>
                    <a:pt x="85" y="132"/>
                    <a:pt x="76" y="141"/>
                    <a:pt x="76" y="141"/>
                  </a:cubicBezTo>
                  <a:cubicBezTo>
                    <a:pt x="76" y="141"/>
                    <a:pt x="85" y="141"/>
                    <a:pt x="97" y="141"/>
                  </a:cubicBezTo>
                  <a:cubicBezTo>
                    <a:pt x="139" y="142"/>
                    <a:pt x="228" y="145"/>
                    <a:pt x="239" y="164"/>
                  </a:cubicBezTo>
                  <a:cubicBezTo>
                    <a:pt x="241" y="169"/>
                    <a:pt x="233" y="194"/>
                    <a:pt x="227" y="194"/>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0" name="Forma libre 10">
              <a:extLst>
                <a:ext uri="{FF2B5EF4-FFF2-40B4-BE49-F238E27FC236}">
                  <a16:creationId xmlns:a16="http://schemas.microsoft.com/office/drawing/2014/main" id="{5849D18F-42AB-4436-A00E-CCB48479C93C}"/>
                </a:ext>
              </a:extLst>
            </p:cNvPr>
            <p:cNvSpPr>
              <a:spLocks/>
            </p:cNvSpPr>
            <p:nvPr/>
          </p:nvSpPr>
          <p:spPr bwMode="auto">
            <a:xfrm>
              <a:off x="6450013" y="4960938"/>
              <a:ext cx="333375" cy="750888"/>
            </a:xfrm>
            <a:custGeom>
              <a:avLst/>
              <a:gdLst>
                <a:gd name="T0" fmla="*/ 66 w 66"/>
                <a:gd name="T1" fmla="*/ 131 h 131"/>
                <a:gd name="T2" fmla="*/ 23 w 66"/>
                <a:gd name="T3" fmla="*/ 68 h 131"/>
                <a:gd name="T4" fmla="*/ 4 w 66"/>
                <a:gd name="T5" fmla="*/ 25 h 131"/>
                <a:gd name="T6" fmla="*/ 57 w 66"/>
                <a:gd name="T7" fmla="*/ 16 h 131"/>
                <a:gd name="T8" fmla="*/ 64 w 66"/>
                <a:gd name="T9" fmla="*/ 99 h 131"/>
                <a:gd name="T10" fmla="*/ 66 w 66"/>
                <a:gd name="T11" fmla="*/ 131 h 131"/>
              </a:gdLst>
              <a:ahLst/>
              <a:cxnLst>
                <a:cxn ang="0">
                  <a:pos x="T0" y="T1"/>
                </a:cxn>
                <a:cxn ang="0">
                  <a:pos x="T2" y="T3"/>
                </a:cxn>
                <a:cxn ang="0">
                  <a:pos x="T4" y="T5"/>
                </a:cxn>
                <a:cxn ang="0">
                  <a:pos x="T6" y="T7"/>
                </a:cxn>
                <a:cxn ang="0">
                  <a:pos x="T8" y="T9"/>
                </a:cxn>
                <a:cxn ang="0">
                  <a:pos x="T10" y="T11"/>
                </a:cxn>
              </a:cxnLst>
              <a:rect l="0" t="0" r="r" b="b"/>
              <a:pathLst>
                <a:path w="66" h="131">
                  <a:moveTo>
                    <a:pt x="66" y="131"/>
                  </a:moveTo>
                  <a:cubicBezTo>
                    <a:pt x="61" y="107"/>
                    <a:pt x="42" y="83"/>
                    <a:pt x="23" y="68"/>
                  </a:cubicBezTo>
                  <a:cubicBezTo>
                    <a:pt x="0" y="51"/>
                    <a:pt x="4" y="25"/>
                    <a:pt x="4" y="25"/>
                  </a:cubicBezTo>
                  <a:cubicBezTo>
                    <a:pt x="21" y="0"/>
                    <a:pt x="41" y="5"/>
                    <a:pt x="57" y="16"/>
                  </a:cubicBezTo>
                  <a:cubicBezTo>
                    <a:pt x="59" y="43"/>
                    <a:pt x="62" y="74"/>
                    <a:pt x="64" y="99"/>
                  </a:cubicBezTo>
                  <a:cubicBezTo>
                    <a:pt x="65" y="111"/>
                    <a:pt x="65" y="123"/>
                    <a:pt x="66" y="131"/>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Forma 21">
              <a:extLst>
                <a:ext uri="{FF2B5EF4-FFF2-40B4-BE49-F238E27FC236}">
                  <a16:creationId xmlns:a16="http://schemas.microsoft.com/office/drawing/2014/main" id="{D1D8B039-3C85-439E-9B4E-0AE3B0227E37}"/>
                </a:ext>
              </a:extLst>
            </p:cNvPr>
            <p:cNvSpPr/>
            <p:nvPr/>
          </p:nvSpPr>
          <p:spPr>
            <a:xfrm rot="20364014">
              <a:off x="6924390" y="4583236"/>
              <a:ext cx="305126" cy="641501"/>
            </a:xfrm>
            <a:custGeom>
              <a:avLst/>
              <a:gdLst>
                <a:gd name="connsiteX0" fmla="*/ 793 w 453638"/>
                <a:gd name="connsiteY0" fmla="*/ 10752 h 953733"/>
                <a:gd name="connsiteX1" fmla="*/ 331787 w 453638"/>
                <a:gd name="connsiteY1" fmla="*/ 467952 h 953733"/>
                <a:gd name="connsiteX2" fmla="*/ 436562 w 453638"/>
                <a:gd name="connsiteY2" fmla="*/ 944202 h 953733"/>
                <a:gd name="connsiteX3" fmla="*/ 793 w 453638"/>
                <a:gd name="connsiteY3" fmla="*/ 10752 h 953733"/>
              </a:gdLst>
              <a:ahLst/>
              <a:cxnLst>
                <a:cxn ang="0">
                  <a:pos x="connsiteX0" y="connsiteY0"/>
                </a:cxn>
                <a:cxn ang="0">
                  <a:pos x="connsiteX1" y="connsiteY1"/>
                </a:cxn>
                <a:cxn ang="0">
                  <a:pos x="connsiteX2" y="connsiteY2"/>
                </a:cxn>
                <a:cxn ang="0">
                  <a:pos x="connsiteX3" y="connsiteY3"/>
                </a:cxn>
              </a:cxnLst>
              <a:rect l="l" t="t" r="r" b="b"/>
              <a:pathLst>
                <a:path w="453638" h="953733">
                  <a:moveTo>
                    <a:pt x="793" y="10752"/>
                  </a:moveTo>
                  <a:cubicBezTo>
                    <a:pt x="-16669" y="-68623"/>
                    <a:pt x="259159" y="312377"/>
                    <a:pt x="331787" y="467952"/>
                  </a:cubicBezTo>
                  <a:cubicBezTo>
                    <a:pt x="404415" y="623527"/>
                    <a:pt x="490934" y="1020005"/>
                    <a:pt x="436562" y="944202"/>
                  </a:cubicBezTo>
                  <a:cubicBezTo>
                    <a:pt x="382190" y="868399"/>
                    <a:pt x="18255" y="90127"/>
                    <a:pt x="793" y="10752"/>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11" name="Forma libre 11">
              <a:extLst>
                <a:ext uri="{FF2B5EF4-FFF2-40B4-BE49-F238E27FC236}">
                  <a16:creationId xmlns:a16="http://schemas.microsoft.com/office/drawing/2014/main" id="{9C6C3AB2-1F41-4F9F-A40A-34C6948A2EEB}"/>
                </a:ext>
              </a:extLst>
            </p:cNvPr>
            <p:cNvSpPr>
              <a:spLocks/>
            </p:cNvSpPr>
            <p:nvPr/>
          </p:nvSpPr>
          <p:spPr bwMode="auto">
            <a:xfrm>
              <a:off x="6065838" y="4297363"/>
              <a:ext cx="1435100" cy="1168400"/>
            </a:xfrm>
            <a:custGeom>
              <a:avLst/>
              <a:gdLst>
                <a:gd name="T0" fmla="*/ 11 w 250"/>
                <a:gd name="T1" fmla="*/ 49 h 204"/>
                <a:gd name="T2" fmla="*/ 103 w 250"/>
                <a:gd name="T3" fmla="*/ 27 h 204"/>
                <a:gd name="T4" fmla="*/ 211 w 250"/>
                <a:gd name="T5" fmla="*/ 135 h 204"/>
                <a:gd name="T6" fmla="*/ 179 w 250"/>
                <a:gd name="T7" fmla="*/ 196 h 204"/>
                <a:gd name="T8" fmla="*/ 10 w 250"/>
                <a:gd name="T9" fmla="*/ 49 h 204"/>
                <a:gd name="T10" fmla="*/ 11 w 250"/>
                <a:gd name="T11" fmla="*/ 49 h 204"/>
              </a:gdLst>
              <a:ahLst/>
              <a:cxnLst>
                <a:cxn ang="0">
                  <a:pos x="T0" y="T1"/>
                </a:cxn>
                <a:cxn ang="0">
                  <a:pos x="T2" y="T3"/>
                </a:cxn>
                <a:cxn ang="0">
                  <a:pos x="T4" y="T5"/>
                </a:cxn>
                <a:cxn ang="0">
                  <a:pos x="T6" y="T7"/>
                </a:cxn>
                <a:cxn ang="0">
                  <a:pos x="T8" y="T9"/>
                </a:cxn>
                <a:cxn ang="0">
                  <a:pos x="T10" y="T11"/>
                </a:cxn>
              </a:cxnLst>
              <a:rect l="0" t="0" r="r" b="b"/>
              <a:pathLst>
                <a:path w="250" h="204">
                  <a:moveTo>
                    <a:pt x="11" y="49"/>
                  </a:moveTo>
                  <a:cubicBezTo>
                    <a:pt x="25" y="11"/>
                    <a:pt x="73" y="0"/>
                    <a:pt x="103" y="27"/>
                  </a:cubicBezTo>
                  <a:cubicBezTo>
                    <a:pt x="136" y="58"/>
                    <a:pt x="187" y="105"/>
                    <a:pt x="211" y="135"/>
                  </a:cubicBezTo>
                  <a:cubicBezTo>
                    <a:pt x="250" y="180"/>
                    <a:pt x="199" y="204"/>
                    <a:pt x="179" y="196"/>
                  </a:cubicBezTo>
                  <a:cubicBezTo>
                    <a:pt x="117" y="171"/>
                    <a:pt x="0" y="117"/>
                    <a:pt x="10" y="49"/>
                  </a:cubicBezTo>
                  <a:cubicBezTo>
                    <a:pt x="10" y="49"/>
                    <a:pt x="11" y="49"/>
                    <a:pt x="11" y="4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2" name="Forma libre 12">
              <a:extLst>
                <a:ext uri="{FF2B5EF4-FFF2-40B4-BE49-F238E27FC236}">
                  <a16:creationId xmlns:a16="http://schemas.microsoft.com/office/drawing/2014/main" id="{53D9C9B8-8241-4452-98F4-6F4696E0228C}"/>
                </a:ext>
              </a:extLst>
            </p:cNvPr>
            <p:cNvSpPr>
              <a:spLocks/>
            </p:cNvSpPr>
            <p:nvPr/>
          </p:nvSpPr>
          <p:spPr bwMode="auto">
            <a:xfrm>
              <a:off x="5664200" y="3127375"/>
              <a:ext cx="809625" cy="1135063"/>
            </a:xfrm>
            <a:custGeom>
              <a:avLst/>
              <a:gdLst>
                <a:gd name="T0" fmla="*/ 138 w 141"/>
                <a:gd name="T1" fmla="*/ 142 h 198"/>
                <a:gd name="T2" fmla="*/ 136 w 141"/>
                <a:gd name="T3" fmla="*/ 150 h 198"/>
                <a:gd name="T4" fmla="*/ 134 w 141"/>
                <a:gd name="T5" fmla="*/ 170 h 198"/>
                <a:gd name="T6" fmla="*/ 128 w 141"/>
                <a:gd name="T7" fmla="*/ 178 h 198"/>
                <a:gd name="T8" fmla="*/ 125 w 141"/>
                <a:gd name="T9" fmla="*/ 179 h 198"/>
                <a:gd name="T10" fmla="*/ 115 w 141"/>
                <a:gd name="T11" fmla="*/ 178 h 198"/>
                <a:gd name="T12" fmla="*/ 109 w 141"/>
                <a:gd name="T13" fmla="*/ 198 h 198"/>
                <a:gd name="T14" fmla="*/ 108 w 141"/>
                <a:gd name="T15" fmla="*/ 197 h 198"/>
                <a:gd name="T16" fmla="*/ 71 w 141"/>
                <a:gd name="T17" fmla="*/ 188 h 198"/>
                <a:gd name="T18" fmla="*/ 71 w 141"/>
                <a:gd name="T19" fmla="*/ 188 h 198"/>
                <a:gd name="T20" fmla="*/ 70 w 141"/>
                <a:gd name="T21" fmla="*/ 188 h 198"/>
                <a:gd name="T22" fmla="*/ 25 w 141"/>
                <a:gd name="T23" fmla="*/ 186 h 198"/>
                <a:gd name="T24" fmla="*/ 26 w 141"/>
                <a:gd name="T25" fmla="*/ 157 h 198"/>
                <a:gd name="T26" fmla="*/ 19 w 141"/>
                <a:gd name="T27" fmla="*/ 125 h 198"/>
                <a:gd name="T28" fmla="*/ 9 w 141"/>
                <a:gd name="T29" fmla="*/ 99 h 198"/>
                <a:gd name="T30" fmla="*/ 0 w 141"/>
                <a:gd name="T31" fmla="*/ 72 h 198"/>
                <a:gd name="T32" fmla="*/ 34 w 141"/>
                <a:gd name="T33" fmla="*/ 18 h 198"/>
                <a:gd name="T34" fmla="*/ 57 w 141"/>
                <a:gd name="T35" fmla="*/ 7 h 198"/>
                <a:gd name="T36" fmla="*/ 76 w 141"/>
                <a:gd name="T37" fmla="*/ 0 h 198"/>
                <a:gd name="T38" fmla="*/ 92 w 141"/>
                <a:gd name="T39" fmla="*/ 9 h 198"/>
                <a:gd name="T40" fmla="*/ 112 w 141"/>
                <a:gd name="T41" fmla="*/ 11 h 198"/>
                <a:gd name="T42" fmla="*/ 124 w 141"/>
                <a:gd name="T43" fmla="*/ 24 h 198"/>
                <a:gd name="T44" fmla="*/ 134 w 141"/>
                <a:gd name="T45" fmla="*/ 37 h 198"/>
                <a:gd name="T46" fmla="*/ 134 w 141"/>
                <a:gd name="T47" fmla="*/ 38 h 198"/>
                <a:gd name="T48" fmla="*/ 134 w 141"/>
                <a:gd name="T49" fmla="*/ 38 h 198"/>
                <a:gd name="T50" fmla="*/ 133 w 141"/>
                <a:gd name="T51" fmla="*/ 39 h 198"/>
                <a:gd name="T52" fmla="*/ 132 w 141"/>
                <a:gd name="T53" fmla="*/ 41 h 198"/>
                <a:gd name="T54" fmla="*/ 131 w 141"/>
                <a:gd name="T55" fmla="*/ 42 h 198"/>
                <a:gd name="T56" fmla="*/ 130 w 141"/>
                <a:gd name="T57" fmla="*/ 42 h 198"/>
                <a:gd name="T58" fmla="*/ 129 w 141"/>
                <a:gd name="T59" fmla="*/ 43 h 198"/>
                <a:gd name="T60" fmla="*/ 129 w 141"/>
                <a:gd name="T61" fmla="*/ 43 h 198"/>
                <a:gd name="T62" fmla="*/ 138 w 141"/>
                <a:gd name="T63" fmla="*/ 90 h 198"/>
                <a:gd name="T64" fmla="*/ 139 w 141"/>
                <a:gd name="T65" fmla="*/ 113 h 198"/>
                <a:gd name="T66" fmla="*/ 138 w 141"/>
                <a:gd name="T67"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198">
                  <a:moveTo>
                    <a:pt x="138" y="142"/>
                  </a:moveTo>
                  <a:cubicBezTo>
                    <a:pt x="138" y="145"/>
                    <a:pt x="137" y="147"/>
                    <a:pt x="136" y="150"/>
                  </a:cubicBezTo>
                  <a:cubicBezTo>
                    <a:pt x="136" y="151"/>
                    <a:pt x="135" y="166"/>
                    <a:pt x="134" y="170"/>
                  </a:cubicBezTo>
                  <a:cubicBezTo>
                    <a:pt x="134" y="172"/>
                    <a:pt x="132" y="177"/>
                    <a:pt x="128" y="178"/>
                  </a:cubicBezTo>
                  <a:cubicBezTo>
                    <a:pt x="127" y="179"/>
                    <a:pt x="126" y="179"/>
                    <a:pt x="125" y="179"/>
                  </a:cubicBezTo>
                  <a:cubicBezTo>
                    <a:pt x="118" y="178"/>
                    <a:pt x="115" y="178"/>
                    <a:pt x="115" y="178"/>
                  </a:cubicBezTo>
                  <a:cubicBezTo>
                    <a:pt x="115" y="178"/>
                    <a:pt x="108" y="189"/>
                    <a:pt x="109" y="198"/>
                  </a:cubicBezTo>
                  <a:cubicBezTo>
                    <a:pt x="109" y="198"/>
                    <a:pt x="109" y="197"/>
                    <a:pt x="108" y="197"/>
                  </a:cubicBezTo>
                  <a:cubicBezTo>
                    <a:pt x="106" y="195"/>
                    <a:pt x="91" y="191"/>
                    <a:pt x="71" y="188"/>
                  </a:cubicBezTo>
                  <a:cubicBezTo>
                    <a:pt x="71" y="188"/>
                    <a:pt x="71" y="188"/>
                    <a:pt x="71" y="188"/>
                  </a:cubicBezTo>
                  <a:cubicBezTo>
                    <a:pt x="71" y="188"/>
                    <a:pt x="70" y="188"/>
                    <a:pt x="70" y="188"/>
                  </a:cubicBezTo>
                  <a:cubicBezTo>
                    <a:pt x="57" y="186"/>
                    <a:pt x="41" y="185"/>
                    <a:pt x="25" y="186"/>
                  </a:cubicBezTo>
                  <a:cubicBezTo>
                    <a:pt x="25" y="186"/>
                    <a:pt x="27" y="173"/>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9" y="43"/>
                    <a:pt x="139" y="82"/>
                    <a:pt x="138" y="90"/>
                  </a:cubicBezTo>
                  <a:cubicBezTo>
                    <a:pt x="138" y="97"/>
                    <a:pt x="137" y="106"/>
                    <a:pt x="139" y="113"/>
                  </a:cubicBezTo>
                  <a:cubicBezTo>
                    <a:pt x="141" y="118"/>
                    <a:pt x="141" y="129"/>
                    <a:pt x="138" y="142"/>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3">
              <a:extLst>
                <a:ext uri="{FF2B5EF4-FFF2-40B4-BE49-F238E27FC236}">
                  <a16:creationId xmlns:a16="http://schemas.microsoft.com/office/drawing/2014/main" id="{104737AB-59A7-4247-842C-6F97799DA28F}"/>
                </a:ext>
              </a:extLst>
            </p:cNvPr>
            <p:cNvSpPr>
              <a:spLocks/>
            </p:cNvSpPr>
            <p:nvPr/>
          </p:nvSpPr>
          <p:spPr bwMode="auto">
            <a:xfrm>
              <a:off x="5664200" y="3127375"/>
              <a:ext cx="781050" cy="900113"/>
            </a:xfrm>
            <a:custGeom>
              <a:avLst/>
              <a:gdLst>
                <a:gd name="T0" fmla="*/ 134 w 136"/>
                <a:gd name="T1" fmla="*/ 37 h 157"/>
                <a:gd name="T2" fmla="*/ 134 w 136"/>
                <a:gd name="T3" fmla="*/ 38 h 157"/>
                <a:gd name="T4" fmla="*/ 134 w 136"/>
                <a:gd name="T5" fmla="*/ 38 h 157"/>
                <a:gd name="T6" fmla="*/ 133 w 136"/>
                <a:gd name="T7" fmla="*/ 39 h 157"/>
                <a:gd name="T8" fmla="*/ 132 w 136"/>
                <a:gd name="T9" fmla="*/ 41 h 157"/>
                <a:gd name="T10" fmla="*/ 129 w 136"/>
                <a:gd name="T11" fmla="*/ 43 h 157"/>
                <a:gd name="T12" fmla="*/ 129 w 136"/>
                <a:gd name="T13" fmla="*/ 43 h 157"/>
                <a:gd name="T14" fmla="*/ 127 w 136"/>
                <a:gd name="T15" fmla="*/ 79 h 157"/>
                <a:gd name="T16" fmla="*/ 97 w 136"/>
                <a:gd name="T17" fmla="*/ 111 h 157"/>
                <a:gd name="T18" fmla="*/ 85 w 136"/>
                <a:gd name="T19" fmla="*/ 140 h 157"/>
                <a:gd name="T20" fmla="*/ 85 w 136"/>
                <a:gd name="T21" fmla="*/ 157 h 157"/>
                <a:gd name="T22" fmla="*/ 26 w 136"/>
                <a:gd name="T23" fmla="*/ 157 h 157"/>
                <a:gd name="T24" fmla="*/ 19 w 136"/>
                <a:gd name="T25" fmla="*/ 125 h 157"/>
                <a:gd name="T26" fmla="*/ 9 w 136"/>
                <a:gd name="T27" fmla="*/ 99 h 157"/>
                <a:gd name="T28" fmla="*/ 0 w 136"/>
                <a:gd name="T29" fmla="*/ 72 h 157"/>
                <a:gd name="T30" fmla="*/ 34 w 136"/>
                <a:gd name="T31" fmla="*/ 18 h 157"/>
                <a:gd name="T32" fmla="*/ 57 w 136"/>
                <a:gd name="T33" fmla="*/ 7 h 157"/>
                <a:gd name="T34" fmla="*/ 76 w 136"/>
                <a:gd name="T35" fmla="*/ 0 h 157"/>
                <a:gd name="T36" fmla="*/ 92 w 136"/>
                <a:gd name="T37" fmla="*/ 9 h 157"/>
                <a:gd name="T38" fmla="*/ 112 w 136"/>
                <a:gd name="T39" fmla="*/ 11 h 157"/>
                <a:gd name="T40" fmla="*/ 124 w 136"/>
                <a:gd name="T41" fmla="*/ 24 h 157"/>
                <a:gd name="T42" fmla="*/ 134 w 136"/>
                <a:gd name="T43" fmla="*/ 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57">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1" y="42"/>
                    <a:pt x="130" y="43"/>
                    <a:pt x="129" y="43"/>
                  </a:cubicBezTo>
                  <a:cubicBezTo>
                    <a:pt x="129" y="43"/>
                    <a:pt x="129" y="43"/>
                    <a:pt x="129" y="43"/>
                  </a:cubicBezTo>
                  <a:cubicBezTo>
                    <a:pt x="127" y="79"/>
                    <a:pt x="127" y="79"/>
                    <a:pt x="127" y="79"/>
                  </a:cubicBezTo>
                  <a:cubicBezTo>
                    <a:pt x="97" y="111"/>
                    <a:pt x="97" y="111"/>
                    <a:pt x="97" y="111"/>
                  </a:cubicBezTo>
                  <a:cubicBezTo>
                    <a:pt x="89" y="119"/>
                    <a:pt x="85" y="129"/>
                    <a:pt x="85" y="140"/>
                  </a:cubicBezTo>
                  <a:cubicBezTo>
                    <a:pt x="85" y="157"/>
                    <a:pt x="85" y="157"/>
                    <a:pt x="85" y="157"/>
                  </a:cubicBezTo>
                  <a:cubicBezTo>
                    <a:pt x="26" y="157"/>
                    <a:pt x="26" y="157"/>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gradFill>
              <a:gsLst>
                <a:gs pos="75000">
                  <a:srgbClr val="F7BDBB"/>
                </a:gs>
                <a:gs pos="100000">
                  <a:srgbClr val="F7BDBB">
                    <a:alpha val="0"/>
                  </a:srgbClr>
                </a:gs>
              </a:gsLst>
              <a:lin ang="5400000" scaled="1"/>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4">
              <a:extLst>
                <a:ext uri="{FF2B5EF4-FFF2-40B4-BE49-F238E27FC236}">
                  <a16:creationId xmlns:a16="http://schemas.microsoft.com/office/drawing/2014/main" id="{A4EE508E-C139-4549-AD46-4E5E82F754BB}"/>
                </a:ext>
              </a:extLst>
            </p:cNvPr>
            <p:cNvSpPr>
              <a:spLocks/>
            </p:cNvSpPr>
            <p:nvPr/>
          </p:nvSpPr>
          <p:spPr bwMode="auto">
            <a:xfrm>
              <a:off x="5664200" y="3127375"/>
              <a:ext cx="781050" cy="566738"/>
            </a:xfrm>
            <a:custGeom>
              <a:avLst/>
              <a:gdLst>
                <a:gd name="T0" fmla="*/ 134 w 136"/>
                <a:gd name="T1" fmla="*/ 37 h 99"/>
                <a:gd name="T2" fmla="*/ 134 w 136"/>
                <a:gd name="T3" fmla="*/ 38 h 99"/>
                <a:gd name="T4" fmla="*/ 134 w 136"/>
                <a:gd name="T5" fmla="*/ 38 h 99"/>
                <a:gd name="T6" fmla="*/ 133 w 136"/>
                <a:gd name="T7" fmla="*/ 39 h 99"/>
                <a:gd name="T8" fmla="*/ 132 w 136"/>
                <a:gd name="T9" fmla="*/ 41 h 99"/>
                <a:gd name="T10" fmla="*/ 131 w 136"/>
                <a:gd name="T11" fmla="*/ 42 h 99"/>
                <a:gd name="T12" fmla="*/ 130 w 136"/>
                <a:gd name="T13" fmla="*/ 42 h 99"/>
                <a:gd name="T14" fmla="*/ 129 w 136"/>
                <a:gd name="T15" fmla="*/ 43 h 99"/>
                <a:gd name="T16" fmla="*/ 129 w 136"/>
                <a:gd name="T17" fmla="*/ 43 h 99"/>
                <a:gd name="T18" fmla="*/ 72 w 136"/>
                <a:gd name="T19" fmla="*/ 96 h 99"/>
                <a:gd name="T20" fmla="*/ 70 w 136"/>
                <a:gd name="T21" fmla="*/ 99 h 99"/>
                <a:gd name="T22" fmla="*/ 9 w 136"/>
                <a:gd name="T23" fmla="*/ 99 h 99"/>
                <a:gd name="T24" fmla="*/ 0 w 136"/>
                <a:gd name="T25" fmla="*/ 72 h 99"/>
                <a:gd name="T26" fmla="*/ 34 w 136"/>
                <a:gd name="T27" fmla="*/ 18 h 99"/>
                <a:gd name="T28" fmla="*/ 57 w 136"/>
                <a:gd name="T29" fmla="*/ 7 h 99"/>
                <a:gd name="T30" fmla="*/ 76 w 136"/>
                <a:gd name="T31" fmla="*/ 0 h 99"/>
                <a:gd name="T32" fmla="*/ 92 w 136"/>
                <a:gd name="T33" fmla="*/ 9 h 99"/>
                <a:gd name="T34" fmla="*/ 112 w 136"/>
                <a:gd name="T35" fmla="*/ 11 h 99"/>
                <a:gd name="T36" fmla="*/ 124 w 136"/>
                <a:gd name="T37" fmla="*/ 24 h 99"/>
                <a:gd name="T38" fmla="*/ 134 w 136"/>
                <a:gd name="T39"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99">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4" y="45"/>
                    <a:pt x="107" y="51"/>
                    <a:pt x="72" y="96"/>
                  </a:cubicBezTo>
                  <a:cubicBezTo>
                    <a:pt x="72" y="97"/>
                    <a:pt x="71" y="98"/>
                    <a:pt x="70" y="99"/>
                  </a:cubicBezTo>
                  <a:cubicBezTo>
                    <a:pt x="9" y="99"/>
                    <a:pt x="9" y="99"/>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15" name="Forma libre 15">
              <a:extLst>
                <a:ext uri="{FF2B5EF4-FFF2-40B4-BE49-F238E27FC236}">
                  <a16:creationId xmlns:a16="http://schemas.microsoft.com/office/drawing/2014/main" id="{59F122DD-9773-48CA-B36A-41383E8FF7A4}"/>
                </a:ext>
              </a:extLst>
            </p:cNvPr>
            <p:cNvSpPr>
              <a:spLocks/>
            </p:cNvSpPr>
            <p:nvPr/>
          </p:nvSpPr>
          <p:spPr bwMode="auto">
            <a:xfrm>
              <a:off x="6289675" y="3775075"/>
              <a:ext cx="68263" cy="92075"/>
            </a:xfrm>
            <a:custGeom>
              <a:avLst/>
              <a:gdLst>
                <a:gd name="T0" fmla="*/ 0 w 12"/>
                <a:gd name="T1" fmla="*/ 4 h 16"/>
                <a:gd name="T2" fmla="*/ 6 w 12"/>
                <a:gd name="T3" fmla="*/ 8 h 16"/>
                <a:gd name="T4" fmla="*/ 12 w 12"/>
                <a:gd name="T5" fmla="*/ 16 h 16"/>
                <a:gd name="T6" fmla="*/ 0 w 12"/>
                <a:gd name="T7" fmla="*/ 4 h 16"/>
              </a:gdLst>
              <a:ahLst/>
              <a:cxnLst>
                <a:cxn ang="0">
                  <a:pos x="T0" y="T1"/>
                </a:cxn>
                <a:cxn ang="0">
                  <a:pos x="T2" y="T3"/>
                </a:cxn>
                <a:cxn ang="0">
                  <a:pos x="T4" y="T5"/>
                </a:cxn>
                <a:cxn ang="0">
                  <a:pos x="T6" y="T7"/>
                </a:cxn>
              </a:cxnLst>
              <a:rect l="0" t="0" r="r" b="b"/>
              <a:pathLst>
                <a:path w="12" h="16">
                  <a:moveTo>
                    <a:pt x="0" y="4"/>
                  </a:moveTo>
                  <a:cubicBezTo>
                    <a:pt x="0" y="0"/>
                    <a:pt x="4" y="3"/>
                    <a:pt x="6" y="8"/>
                  </a:cubicBezTo>
                  <a:cubicBezTo>
                    <a:pt x="7" y="13"/>
                    <a:pt x="11" y="16"/>
                    <a:pt x="12" y="16"/>
                  </a:cubicBezTo>
                  <a:cubicBezTo>
                    <a:pt x="12" y="16"/>
                    <a:pt x="1" y="14"/>
                    <a:pt x="0"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6" name="Forma libre 16">
              <a:extLst>
                <a:ext uri="{FF2B5EF4-FFF2-40B4-BE49-F238E27FC236}">
                  <a16:creationId xmlns:a16="http://schemas.microsoft.com/office/drawing/2014/main" id="{0FEF4D20-2077-46B3-889D-C3694814510E}"/>
                </a:ext>
              </a:extLst>
            </p:cNvPr>
            <p:cNvSpPr>
              <a:spLocks/>
            </p:cNvSpPr>
            <p:nvPr/>
          </p:nvSpPr>
          <p:spPr bwMode="auto">
            <a:xfrm>
              <a:off x="6324600" y="3792538"/>
              <a:ext cx="131763" cy="360363"/>
            </a:xfrm>
            <a:custGeom>
              <a:avLst/>
              <a:gdLst>
                <a:gd name="T0" fmla="*/ 23 w 23"/>
                <a:gd name="T1" fmla="*/ 26 h 63"/>
                <a:gd name="T2" fmla="*/ 21 w 23"/>
                <a:gd name="T3" fmla="*/ 34 h 63"/>
                <a:gd name="T4" fmla="*/ 19 w 23"/>
                <a:gd name="T5" fmla="*/ 54 h 63"/>
                <a:gd name="T6" fmla="*/ 13 w 23"/>
                <a:gd name="T7" fmla="*/ 62 h 63"/>
                <a:gd name="T8" fmla="*/ 10 w 23"/>
                <a:gd name="T9" fmla="*/ 63 h 63"/>
                <a:gd name="T10" fmla="*/ 0 w 23"/>
                <a:gd name="T11" fmla="*/ 62 h 63"/>
                <a:gd name="T12" fmla="*/ 5 w 23"/>
                <a:gd name="T13" fmla="*/ 0 h 63"/>
                <a:gd name="T14" fmla="*/ 13 w 23"/>
                <a:gd name="T15" fmla="*/ 1 h 63"/>
                <a:gd name="T16" fmla="*/ 23 w 23"/>
                <a:gd name="T17"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3">
                  <a:moveTo>
                    <a:pt x="23" y="26"/>
                  </a:moveTo>
                  <a:cubicBezTo>
                    <a:pt x="23" y="29"/>
                    <a:pt x="22" y="31"/>
                    <a:pt x="21" y="34"/>
                  </a:cubicBezTo>
                  <a:cubicBezTo>
                    <a:pt x="21" y="35"/>
                    <a:pt x="20" y="50"/>
                    <a:pt x="19" y="54"/>
                  </a:cubicBezTo>
                  <a:cubicBezTo>
                    <a:pt x="19" y="56"/>
                    <a:pt x="17" y="61"/>
                    <a:pt x="13" y="62"/>
                  </a:cubicBezTo>
                  <a:cubicBezTo>
                    <a:pt x="12" y="63"/>
                    <a:pt x="11" y="63"/>
                    <a:pt x="10" y="63"/>
                  </a:cubicBezTo>
                  <a:cubicBezTo>
                    <a:pt x="3" y="62"/>
                    <a:pt x="0" y="62"/>
                    <a:pt x="0" y="62"/>
                  </a:cubicBezTo>
                  <a:cubicBezTo>
                    <a:pt x="0" y="62"/>
                    <a:pt x="8" y="22"/>
                    <a:pt x="5" y="0"/>
                  </a:cubicBezTo>
                  <a:cubicBezTo>
                    <a:pt x="13" y="1"/>
                    <a:pt x="13" y="1"/>
                    <a:pt x="13" y="1"/>
                  </a:cubicBezTo>
                  <a:cubicBezTo>
                    <a:pt x="13" y="1"/>
                    <a:pt x="17" y="19"/>
                    <a:pt x="23" y="26"/>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17" name="Forma libre 17">
              <a:extLst>
                <a:ext uri="{FF2B5EF4-FFF2-40B4-BE49-F238E27FC236}">
                  <a16:creationId xmlns:a16="http://schemas.microsoft.com/office/drawing/2014/main" id="{3E67FC6E-679C-4B7D-9F05-FF6856EDEB60}"/>
                </a:ext>
              </a:extLst>
            </p:cNvPr>
            <p:cNvSpPr>
              <a:spLocks/>
            </p:cNvSpPr>
            <p:nvPr/>
          </p:nvSpPr>
          <p:spPr bwMode="auto">
            <a:xfrm>
              <a:off x="6324600" y="4010025"/>
              <a:ext cx="74613" cy="142875"/>
            </a:xfrm>
            <a:custGeom>
              <a:avLst/>
              <a:gdLst>
                <a:gd name="T0" fmla="*/ 13 w 13"/>
                <a:gd name="T1" fmla="*/ 24 h 25"/>
                <a:gd name="T2" fmla="*/ 10 w 13"/>
                <a:gd name="T3" fmla="*/ 25 h 25"/>
                <a:gd name="T4" fmla="*/ 0 w 13"/>
                <a:gd name="T5" fmla="*/ 24 h 25"/>
                <a:gd name="T6" fmla="*/ 4 w 13"/>
                <a:gd name="T7" fmla="*/ 0 h 25"/>
                <a:gd name="T8" fmla="*/ 13 w 13"/>
                <a:gd name="T9" fmla="*/ 24 h 25"/>
              </a:gdLst>
              <a:ahLst/>
              <a:cxnLst>
                <a:cxn ang="0">
                  <a:pos x="T0" y="T1"/>
                </a:cxn>
                <a:cxn ang="0">
                  <a:pos x="T2" y="T3"/>
                </a:cxn>
                <a:cxn ang="0">
                  <a:pos x="T4" y="T5"/>
                </a:cxn>
                <a:cxn ang="0">
                  <a:pos x="T6" y="T7"/>
                </a:cxn>
                <a:cxn ang="0">
                  <a:pos x="T8" y="T9"/>
                </a:cxn>
              </a:cxnLst>
              <a:rect l="0" t="0" r="r" b="b"/>
              <a:pathLst>
                <a:path w="13" h="25">
                  <a:moveTo>
                    <a:pt x="13" y="24"/>
                  </a:moveTo>
                  <a:cubicBezTo>
                    <a:pt x="12" y="25"/>
                    <a:pt x="11" y="25"/>
                    <a:pt x="10" y="25"/>
                  </a:cubicBezTo>
                  <a:cubicBezTo>
                    <a:pt x="3" y="24"/>
                    <a:pt x="0" y="24"/>
                    <a:pt x="0" y="24"/>
                  </a:cubicBezTo>
                  <a:cubicBezTo>
                    <a:pt x="4" y="0"/>
                    <a:pt x="4" y="0"/>
                    <a:pt x="4" y="0"/>
                  </a:cubicBezTo>
                  <a:cubicBezTo>
                    <a:pt x="4" y="9"/>
                    <a:pt x="9" y="18"/>
                    <a:pt x="13" y="24"/>
                  </a:cubicBezTo>
                  <a:close/>
                </a:path>
              </a:pathLst>
            </a:custGeom>
            <a:gradFill>
              <a:gsLst>
                <a:gs pos="0">
                  <a:srgbClr val="4BC3E2">
                    <a:alpha val="63000"/>
                  </a:srgbClr>
                </a:gs>
                <a:gs pos="51000">
                  <a:srgbClr val="4BC3E2">
                    <a:alpha val="0"/>
                  </a:srgbClr>
                </a:gs>
              </a:gsLst>
              <a:lin ang="162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18" name="Forma libre 18">
              <a:extLst>
                <a:ext uri="{FF2B5EF4-FFF2-40B4-BE49-F238E27FC236}">
                  <a16:creationId xmlns:a16="http://schemas.microsoft.com/office/drawing/2014/main" id="{3E28299F-82DC-4BAC-A5BB-7B5EA5A95BC3}"/>
                </a:ext>
              </a:extLst>
            </p:cNvPr>
            <p:cNvSpPr>
              <a:spLocks noEditPoints="1"/>
            </p:cNvSpPr>
            <p:nvPr/>
          </p:nvSpPr>
          <p:spPr bwMode="auto">
            <a:xfrm>
              <a:off x="4832350" y="3162300"/>
              <a:ext cx="1503363" cy="2624138"/>
            </a:xfrm>
            <a:custGeom>
              <a:avLst/>
              <a:gdLst>
                <a:gd name="T0" fmla="*/ 258 w 262"/>
                <a:gd name="T1" fmla="*/ 413 h 458"/>
                <a:gd name="T2" fmla="*/ 208 w 262"/>
                <a:gd name="T3" fmla="*/ 314 h 458"/>
                <a:gd name="T4" fmla="*/ 214 w 262"/>
                <a:gd name="T5" fmla="*/ 201 h 458"/>
                <a:gd name="T6" fmla="*/ 225 w 262"/>
                <a:gd name="T7" fmla="*/ 192 h 458"/>
                <a:gd name="T8" fmla="*/ 217 w 262"/>
                <a:gd name="T9" fmla="*/ 182 h 458"/>
                <a:gd name="T10" fmla="*/ 216 w 262"/>
                <a:gd name="T11" fmla="*/ 182 h 458"/>
                <a:gd name="T12" fmla="*/ 216 w 262"/>
                <a:gd name="T13" fmla="*/ 182 h 458"/>
                <a:gd name="T14" fmla="*/ 215 w 262"/>
                <a:gd name="T15" fmla="*/ 182 h 458"/>
                <a:gd name="T16" fmla="*/ 215 w 262"/>
                <a:gd name="T17" fmla="*/ 182 h 458"/>
                <a:gd name="T18" fmla="*/ 213 w 262"/>
                <a:gd name="T19" fmla="*/ 151 h 458"/>
                <a:gd name="T20" fmla="*/ 217 w 262"/>
                <a:gd name="T21" fmla="*/ 90 h 458"/>
                <a:gd name="T22" fmla="*/ 222 w 262"/>
                <a:gd name="T23" fmla="*/ 56 h 458"/>
                <a:gd name="T24" fmla="*/ 202 w 262"/>
                <a:gd name="T25" fmla="*/ 1 h 458"/>
                <a:gd name="T26" fmla="*/ 179 w 262"/>
                <a:gd name="T27" fmla="*/ 12 h 458"/>
                <a:gd name="T28" fmla="*/ 145 w 262"/>
                <a:gd name="T29" fmla="*/ 66 h 458"/>
                <a:gd name="T30" fmla="*/ 154 w 262"/>
                <a:gd name="T31" fmla="*/ 93 h 458"/>
                <a:gd name="T32" fmla="*/ 164 w 262"/>
                <a:gd name="T33" fmla="*/ 119 h 458"/>
                <a:gd name="T34" fmla="*/ 171 w 262"/>
                <a:gd name="T35" fmla="*/ 151 h 458"/>
                <a:gd name="T36" fmla="*/ 170 w 262"/>
                <a:gd name="T37" fmla="*/ 180 h 458"/>
                <a:gd name="T38" fmla="*/ 149 w 262"/>
                <a:gd name="T39" fmla="*/ 196 h 458"/>
                <a:gd name="T40" fmla="*/ 94 w 262"/>
                <a:gd name="T41" fmla="*/ 213 h 458"/>
                <a:gd name="T42" fmla="*/ 94 w 262"/>
                <a:gd name="T43" fmla="*/ 213 h 458"/>
                <a:gd name="T44" fmla="*/ 38 w 262"/>
                <a:gd name="T45" fmla="*/ 292 h 458"/>
                <a:gd name="T46" fmla="*/ 23 w 262"/>
                <a:gd name="T47" fmla="*/ 408 h 458"/>
                <a:gd name="T48" fmla="*/ 104 w 262"/>
                <a:gd name="T49" fmla="*/ 409 h 458"/>
                <a:gd name="T50" fmla="*/ 104 w 262"/>
                <a:gd name="T51" fmla="*/ 413 h 458"/>
                <a:gd name="T52" fmla="*/ 109 w 262"/>
                <a:gd name="T53" fmla="*/ 458 h 458"/>
                <a:gd name="T54" fmla="*/ 260 w 262"/>
                <a:gd name="T55" fmla="*/ 458 h 458"/>
                <a:gd name="T56" fmla="*/ 258 w 262"/>
                <a:gd name="T57" fmla="*/ 413 h 458"/>
                <a:gd name="T58" fmla="*/ 76 w 262"/>
                <a:gd name="T59" fmla="*/ 350 h 458"/>
                <a:gd name="T60" fmla="*/ 95 w 262"/>
                <a:gd name="T61" fmla="*/ 329 h 458"/>
                <a:gd name="T62" fmla="*/ 97 w 262"/>
                <a:gd name="T63" fmla="*/ 350 h 458"/>
                <a:gd name="T64" fmla="*/ 76 w 262"/>
                <a:gd name="T65" fmla="*/ 35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458">
                  <a:moveTo>
                    <a:pt x="258" y="413"/>
                  </a:moveTo>
                  <a:cubicBezTo>
                    <a:pt x="250" y="382"/>
                    <a:pt x="229" y="355"/>
                    <a:pt x="208" y="314"/>
                  </a:cubicBezTo>
                  <a:cubicBezTo>
                    <a:pt x="177" y="255"/>
                    <a:pt x="214" y="201"/>
                    <a:pt x="214" y="201"/>
                  </a:cubicBezTo>
                  <a:cubicBezTo>
                    <a:pt x="214" y="201"/>
                    <a:pt x="223" y="201"/>
                    <a:pt x="225" y="192"/>
                  </a:cubicBezTo>
                  <a:cubicBezTo>
                    <a:pt x="226" y="185"/>
                    <a:pt x="220" y="183"/>
                    <a:pt x="217" y="182"/>
                  </a:cubicBezTo>
                  <a:cubicBezTo>
                    <a:pt x="217" y="182"/>
                    <a:pt x="216" y="182"/>
                    <a:pt x="216" y="182"/>
                  </a:cubicBezTo>
                  <a:cubicBezTo>
                    <a:pt x="216" y="182"/>
                    <a:pt x="216" y="182"/>
                    <a:pt x="216" y="182"/>
                  </a:cubicBezTo>
                  <a:cubicBezTo>
                    <a:pt x="216" y="182"/>
                    <a:pt x="215" y="182"/>
                    <a:pt x="215" y="182"/>
                  </a:cubicBezTo>
                  <a:cubicBezTo>
                    <a:pt x="215" y="182"/>
                    <a:pt x="215" y="182"/>
                    <a:pt x="215" y="182"/>
                  </a:cubicBezTo>
                  <a:cubicBezTo>
                    <a:pt x="214" y="177"/>
                    <a:pt x="213" y="166"/>
                    <a:pt x="213" y="151"/>
                  </a:cubicBezTo>
                  <a:cubicBezTo>
                    <a:pt x="214" y="133"/>
                    <a:pt x="215" y="111"/>
                    <a:pt x="217" y="90"/>
                  </a:cubicBezTo>
                  <a:cubicBezTo>
                    <a:pt x="219" y="78"/>
                    <a:pt x="220" y="66"/>
                    <a:pt x="222" y="56"/>
                  </a:cubicBezTo>
                  <a:cubicBezTo>
                    <a:pt x="229" y="19"/>
                    <a:pt x="202" y="1"/>
                    <a:pt x="202" y="1"/>
                  </a:cubicBezTo>
                  <a:cubicBezTo>
                    <a:pt x="194" y="0"/>
                    <a:pt x="179" y="12"/>
                    <a:pt x="179" y="12"/>
                  </a:cubicBezTo>
                  <a:cubicBezTo>
                    <a:pt x="149" y="27"/>
                    <a:pt x="145" y="65"/>
                    <a:pt x="145" y="66"/>
                  </a:cubicBezTo>
                  <a:cubicBezTo>
                    <a:pt x="145" y="67"/>
                    <a:pt x="149" y="78"/>
                    <a:pt x="154" y="93"/>
                  </a:cubicBezTo>
                  <a:cubicBezTo>
                    <a:pt x="157" y="101"/>
                    <a:pt x="160" y="110"/>
                    <a:pt x="164" y="119"/>
                  </a:cubicBezTo>
                  <a:cubicBezTo>
                    <a:pt x="168" y="129"/>
                    <a:pt x="170" y="141"/>
                    <a:pt x="171" y="151"/>
                  </a:cubicBezTo>
                  <a:cubicBezTo>
                    <a:pt x="172" y="167"/>
                    <a:pt x="170" y="180"/>
                    <a:pt x="170" y="180"/>
                  </a:cubicBezTo>
                  <a:cubicBezTo>
                    <a:pt x="154" y="181"/>
                    <a:pt x="149" y="196"/>
                    <a:pt x="149" y="196"/>
                  </a:cubicBezTo>
                  <a:cubicBezTo>
                    <a:pt x="149" y="196"/>
                    <a:pt x="103" y="205"/>
                    <a:pt x="94" y="213"/>
                  </a:cubicBezTo>
                  <a:cubicBezTo>
                    <a:pt x="94" y="213"/>
                    <a:pt x="94" y="213"/>
                    <a:pt x="94" y="213"/>
                  </a:cubicBezTo>
                  <a:cubicBezTo>
                    <a:pt x="80" y="219"/>
                    <a:pt x="59" y="238"/>
                    <a:pt x="38" y="292"/>
                  </a:cubicBezTo>
                  <a:cubicBezTo>
                    <a:pt x="5" y="376"/>
                    <a:pt x="0" y="402"/>
                    <a:pt x="23" y="408"/>
                  </a:cubicBezTo>
                  <a:cubicBezTo>
                    <a:pt x="32" y="410"/>
                    <a:pt x="66" y="410"/>
                    <a:pt x="104" y="409"/>
                  </a:cubicBezTo>
                  <a:cubicBezTo>
                    <a:pt x="104" y="410"/>
                    <a:pt x="104" y="411"/>
                    <a:pt x="104" y="413"/>
                  </a:cubicBezTo>
                  <a:cubicBezTo>
                    <a:pt x="107" y="435"/>
                    <a:pt x="109" y="452"/>
                    <a:pt x="109" y="458"/>
                  </a:cubicBezTo>
                  <a:cubicBezTo>
                    <a:pt x="260" y="458"/>
                    <a:pt x="260" y="458"/>
                    <a:pt x="260" y="458"/>
                  </a:cubicBezTo>
                  <a:cubicBezTo>
                    <a:pt x="262" y="441"/>
                    <a:pt x="261" y="426"/>
                    <a:pt x="258" y="413"/>
                  </a:cubicBezTo>
                  <a:close/>
                  <a:moveTo>
                    <a:pt x="76" y="350"/>
                  </a:moveTo>
                  <a:cubicBezTo>
                    <a:pt x="76" y="350"/>
                    <a:pt x="85" y="341"/>
                    <a:pt x="95" y="329"/>
                  </a:cubicBezTo>
                  <a:cubicBezTo>
                    <a:pt x="96" y="336"/>
                    <a:pt x="97" y="343"/>
                    <a:pt x="97" y="350"/>
                  </a:cubicBezTo>
                  <a:cubicBezTo>
                    <a:pt x="85" y="350"/>
                    <a:pt x="76" y="350"/>
                    <a:pt x="76" y="350"/>
                  </a:cubicBezTo>
                  <a:close/>
                </a:path>
              </a:pathLst>
            </a:custGeom>
            <a:gradFill flip="none" rotWithShape="1">
              <a:gsLst>
                <a:gs pos="100000">
                  <a:srgbClr val="7289F2">
                    <a:alpha val="0"/>
                  </a:srgbClr>
                </a:gs>
                <a:gs pos="26000">
                  <a:srgbClr val="7289F2">
                    <a:alpha val="54000"/>
                  </a:srgbClr>
                </a:gs>
              </a:gsLst>
              <a:lin ang="7800000" scaled="0"/>
              <a:tileRect/>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19" name="Forma libre 19">
              <a:extLst>
                <a:ext uri="{FF2B5EF4-FFF2-40B4-BE49-F238E27FC236}">
                  <a16:creationId xmlns:a16="http://schemas.microsoft.com/office/drawing/2014/main" id="{1F1055DB-0FAF-42E9-A9D9-33EEEA5E5D53}"/>
                </a:ext>
              </a:extLst>
            </p:cNvPr>
            <p:cNvSpPr>
              <a:spLocks/>
            </p:cNvSpPr>
            <p:nvPr/>
          </p:nvSpPr>
          <p:spPr bwMode="auto">
            <a:xfrm>
              <a:off x="5192713" y="5167313"/>
              <a:ext cx="236538" cy="338138"/>
            </a:xfrm>
            <a:custGeom>
              <a:avLst/>
              <a:gdLst>
                <a:gd name="T0" fmla="*/ 13 w 41"/>
                <a:gd name="T1" fmla="*/ 0 h 59"/>
                <a:gd name="T2" fmla="*/ 41 w 41"/>
                <a:gd name="T3" fmla="*/ 59 h 59"/>
                <a:gd name="T4" fmla="*/ 34 w 41"/>
                <a:gd name="T5" fmla="*/ 0 h 59"/>
                <a:gd name="T6" fmla="*/ 13 w 41"/>
                <a:gd name="T7" fmla="*/ 0 h 59"/>
              </a:gdLst>
              <a:ahLst/>
              <a:cxnLst>
                <a:cxn ang="0">
                  <a:pos x="T0" y="T1"/>
                </a:cxn>
                <a:cxn ang="0">
                  <a:pos x="T2" y="T3"/>
                </a:cxn>
                <a:cxn ang="0">
                  <a:pos x="T4" y="T5"/>
                </a:cxn>
                <a:cxn ang="0">
                  <a:pos x="T6" y="T7"/>
                </a:cxn>
              </a:cxnLst>
              <a:rect l="0" t="0" r="r" b="b"/>
              <a:pathLst>
                <a:path w="41" h="59">
                  <a:moveTo>
                    <a:pt x="13" y="0"/>
                  </a:moveTo>
                  <a:cubicBezTo>
                    <a:pt x="13" y="0"/>
                    <a:pt x="0" y="45"/>
                    <a:pt x="41" y="59"/>
                  </a:cubicBezTo>
                  <a:cubicBezTo>
                    <a:pt x="34" y="0"/>
                    <a:pt x="34" y="0"/>
                    <a:pt x="34" y="0"/>
                  </a:cubicBezTo>
                  <a:lnTo>
                    <a:pt x="13" y="0"/>
                  </a:lnTo>
                  <a:close/>
                </a:path>
              </a:pathLst>
            </a:custGeom>
            <a:solidFill>
              <a:srgbClr val="829CF3">
                <a:alpha val="26000"/>
              </a:srgbClr>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20" name="Forma libre 20">
              <a:extLst>
                <a:ext uri="{FF2B5EF4-FFF2-40B4-BE49-F238E27FC236}">
                  <a16:creationId xmlns:a16="http://schemas.microsoft.com/office/drawing/2014/main" id="{33DD8503-AB72-4432-BEC9-FC4887059C26}"/>
                </a:ext>
              </a:extLst>
            </p:cNvPr>
            <p:cNvSpPr>
              <a:spLocks/>
            </p:cNvSpPr>
            <p:nvPr/>
          </p:nvSpPr>
          <p:spPr bwMode="auto">
            <a:xfrm>
              <a:off x="6191250" y="3625850"/>
              <a:ext cx="333375" cy="217488"/>
            </a:xfrm>
            <a:custGeom>
              <a:avLst/>
              <a:gdLst>
                <a:gd name="T0" fmla="*/ 57 w 58"/>
                <a:gd name="T1" fmla="*/ 4 h 38"/>
                <a:gd name="T2" fmla="*/ 57 w 58"/>
                <a:gd name="T3" fmla="*/ 8 h 38"/>
                <a:gd name="T4" fmla="*/ 53 w 58"/>
                <a:gd name="T5" fmla="*/ 18 h 38"/>
                <a:gd name="T6" fmla="*/ 47 w 58"/>
                <a:gd name="T7" fmla="*/ 24 h 38"/>
                <a:gd name="T8" fmla="*/ 46 w 58"/>
                <a:gd name="T9" fmla="*/ 22 h 38"/>
                <a:gd name="T10" fmla="*/ 47 w 58"/>
                <a:gd name="T11" fmla="*/ 21 h 38"/>
                <a:gd name="T12" fmla="*/ 53 w 58"/>
                <a:gd name="T13" fmla="*/ 8 h 38"/>
                <a:gd name="T14" fmla="*/ 46 w 58"/>
                <a:gd name="T15" fmla="*/ 11 h 38"/>
                <a:gd name="T16" fmla="*/ 17 w 58"/>
                <a:gd name="T17" fmla="*/ 23 h 38"/>
                <a:gd name="T18" fmla="*/ 5 w 58"/>
                <a:gd name="T19" fmla="*/ 37 h 38"/>
                <a:gd name="T20" fmla="*/ 0 w 58"/>
                <a:gd name="T21" fmla="*/ 35 h 38"/>
                <a:gd name="T22" fmla="*/ 15 w 58"/>
                <a:gd name="T23" fmla="*/ 20 h 38"/>
                <a:gd name="T24" fmla="*/ 46 w 58"/>
                <a:gd name="T25" fmla="*/ 7 h 38"/>
                <a:gd name="T26" fmla="*/ 52 w 58"/>
                <a:gd name="T27" fmla="*/ 4 h 38"/>
                <a:gd name="T28" fmla="*/ 46 w 58"/>
                <a:gd name="T29" fmla="*/ 2 h 38"/>
                <a:gd name="T30" fmla="*/ 46 w 58"/>
                <a:gd name="T31" fmla="*/ 0 h 38"/>
                <a:gd name="T32" fmla="*/ 53 w 58"/>
                <a:gd name="T33" fmla="*/ 1 h 38"/>
                <a:gd name="T34" fmla="*/ 57 w 58"/>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8">
                  <a:moveTo>
                    <a:pt x="57" y="4"/>
                  </a:moveTo>
                  <a:cubicBezTo>
                    <a:pt x="57" y="8"/>
                    <a:pt x="57" y="8"/>
                    <a:pt x="57" y="8"/>
                  </a:cubicBezTo>
                  <a:cubicBezTo>
                    <a:pt x="57" y="8"/>
                    <a:pt x="56" y="12"/>
                    <a:pt x="53" y="18"/>
                  </a:cubicBezTo>
                  <a:cubicBezTo>
                    <a:pt x="51" y="23"/>
                    <a:pt x="48" y="24"/>
                    <a:pt x="47" y="24"/>
                  </a:cubicBezTo>
                  <a:cubicBezTo>
                    <a:pt x="46" y="23"/>
                    <a:pt x="46" y="22"/>
                    <a:pt x="46" y="22"/>
                  </a:cubicBezTo>
                  <a:cubicBezTo>
                    <a:pt x="47" y="21"/>
                    <a:pt x="47" y="21"/>
                    <a:pt x="47" y="21"/>
                  </a:cubicBezTo>
                  <a:cubicBezTo>
                    <a:pt x="54" y="20"/>
                    <a:pt x="53" y="8"/>
                    <a:pt x="53" y="8"/>
                  </a:cubicBezTo>
                  <a:cubicBezTo>
                    <a:pt x="46" y="11"/>
                    <a:pt x="46" y="11"/>
                    <a:pt x="46" y="11"/>
                  </a:cubicBezTo>
                  <a:cubicBezTo>
                    <a:pt x="17" y="23"/>
                    <a:pt x="17" y="23"/>
                    <a:pt x="17" y="23"/>
                  </a:cubicBezTo>
                  <a:cubicBezTo>
                    <a:pt x="17" y="23"/>
                    <a:pt x="7" y="35"/>
                    <a:pt x="5" y="37"/>
                  </a:cubicBezTo>
                  <a:cubicBezTo>
                    <a:pt x="3" y="38"/>
                    <a:pt x="0" y="38"/>
                    <a:pt x="0" y="35"/>
                  </a:cubicBezTo>
                  <a:cubicBezTo>
                    <a:pt x="0" y="33"/>
                    <a:pt x="15" y="20"/>
                    <a:pt x="15" y="20"/>
                  </a:cubicBezTo>
                  <a:cubicBezTo>
                    <a:pt x="46" y="7"/>
                    <a:pt x="46" y="7"/>
                    <a:pt x="46" y="7"/>
                  </a:cubicBezTo>
                  <a:cubicBezTo>
                    <a:pt x="52" y="4"/>
                    <a:pt x="52" y="4"/>
                    <a:pt x="52" y="4"/>
                  </a:cubicBezTo>
                  <a:cubicBezTo>
                    <a:pt x="46" y="2"/>
                    <a:pt x="46" y="2"/>
                    <a:pt x="46" y="2"/>
                  </a:cubicBezTo>
                  <a:cubicBezTo>
                    <a:pt x="46" y="2"/>
                    <a:pt x="46" y="1"/>
                    <a:pt x="46" y="0"/>
                  </a:cubicBezTo>
                  <a:cubicBezTo>
                    <a:pt x="48" y="0"/>
                    <a:pt x="50" y="1"/>
                    <a:pt x="53" y="1"/>
                  </a:cubicBezTo>
                  <a:cubicBezTo>
                    <a:pt x="58" y="2"/>
                    <a:pt x="57" y="4"/>
                    <a:pt x="57"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 name="Forma libre: Forma 24">
              <a:extLst>
                <a:ext uri="{FF2B5EF4-FFF2-40B4-BE49-F238E27FC236}">
                  <a16:creationId xmlns:a16="http://schemas.microsoft.com/office/drawing/2014/main" id="{5734A953-9B6C-444B-B25F-6DF0B880B296}"/>
                </a:ext>
              </a:extLst>
            </p:cNvPr>
            <p:cNvSpPr/>
            <p:nvPr/>
          </p:nvSpPr>
          <p:spPr>
            <a:xfrm>
              <a:off x="6538394" y="3930239"/>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50" name="Forma libre: Forma 149">
              <a:extLst>
                <a:ext uri="{FF2B5EF4-FFF2-40B4-BE49-F238E27FC236}">
                  <a16:creationId xmlns:a16="http://schemas.microsoft.com/office/drawing/2014/main" id="{0981B24C-CD45-4505-87DD-EBA799A608A0}"/>
                </a:ext>
              </a:extLst>
            </p:cNvPr>
            <p:cNvSpPr/>
            <p:nvPr/>
          </p:nvSpPr>
          <p:spPr>
            <a:xfrm>
              <a:off x="6586362" y="3924595"/>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6" name="Forma libre: Forma 25">
              <a:extLst>
                <a:ext uri="{FF2B5EF4-FFF2-40B4-BE49-F238E27FC236}">
                  <a16:creationId xmlns:a16="http://schemas.microsoft.com/office/drawing/2014/main" id="{95F849CF-BB96-4670-91B9-CF85441BB33B}"/>
                </a:ext>
              </a:extLst>
            </p:cNvPr>
            <p:cNvSpPr/>
            <p:nvPr/>
          </p:nvSpPr>
          <p:spPr>
            <a:xfrm>
              <a:off x="5832786" y="4279895"/>
              <a:ext cx="465015" cy="55559"/>
            </a:xfrm>
            <a:custGeom>
              <a:avLst/>
              <a:gdLst>
                <a:gd name="connsiteX0" fmla="*/ 456889 w 465015"/>
                <a:gd name="connsiteY0" fmla="*/ 50805 h 55559"/>
                <a:gd name="connsiteX1" fmla="*/ 2864 w 465015"/>
                <a:gd name="connsiteY1" fmla="*/ 5 h 55559"/>
                <a:gd name="connsiteX2" fmla="*/ 272739 w 465015"/>
                <a:gd name="connsiteY2" fmla="*/ 47630 h 55559"/>
                <a:gd name="connsiteX3" fmla="*/ 456889 w 465015"/>
                <a:gd name="connsiteY3" fmla="*/ 50805 h 55559"/>
              </a:gdLst>
              <a:ahLst/>
              <a:cxnLst>
                <a:cxn ang="0">
                  <a:pos x="connsiteX0" y="connsiteY0"/>
                </a:cxn>
                <a:cxn ang="0">
                  <a:pos x="connsiteX1" y="connsiteY1"/>
                </a:cxn>
                <a:cxn ang="0">
                  <a:pos x="connsiteX2" y="connsiteY2"/>
                </a:cxn>
                <a:cxn ang="0">
                  <a:pos x="connsiteX3" y="connsiteY3"/>
                </a:cxn>
              </a:cxnLst>
              <a:rect l="l" t="t" r="r" b="b"/>
              <a:pathLst>
                <a:path w="465015" h="55559">
                  <a:moveTo>
                    <a:pt x="456889" y="50805"/>
                  </a:moveTo>
                  <a:cubicBezTo>
                    <a:pt x="411910" y="42867"/>
                    <a:pt x="33556" y="534"/>
                    <a:pt x="2864" y="5"/>
                  </a:cubicBezTo>
                  <a:cubicBezTo>
                    <a:pt x="-27828" y="-524"/>
                    <a:pt x="196539" y="39163"/>
                    <a:pt x="272739" y="47630"/>
                  </a:cubicBezTo>
                  <a:cubicBezTo>
                    <a:pt x="348939" y="56097"/>
                    <a:pt x="501868" y="58743"/>
                    <a:pt x="456889" y="508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grpSp>
      <p:grpSp>
        <p:nvGrpSpPr>
          <p:cNvPr id="181" name="Grupo 180">
            <a:extLst>
              <a:ext uri="{FF2B5EF4-FFF2-40B4-BE49-F238E27FC236}">
                <a16:creationId xmlns:a16="http://schemas.microsoft.com/office/drawing/2014/main" id="{D14F9816-D761-44CD-80AC-A13A6A2BF4F4}"/>
              </a:ext>
              <a:ext uri="{C183D7F6-B498-43B3-948B-1728B52AA6E4}">
                <adec:decorative xmlns:adec="http://schemas.microsoft.com/office/drawing/2017/decorative" val="1"/>
              </a:ext>
            </a:extLst>
          </p:cNvPr>
          <p:cNvGrpSpPr/>
          <p:nvPr/>
        </p:nvGrpSpPr>
        <p:grpSpPr>
          <a:xfrm>
            <a:off x="2892834" y="3292485"/>
            <a:ext cx="584970" cy="615624"/>
            <a:chOff x="4127500" y="2909888"/>
            <a:chExt cx="330200" cy="315913"/>
          </a:xfrm>
        </p:grpSpPr>
        <p:sp>
          <p:nvSpPr>
            <p:cNvPr id="182" name="Elipse 268">
              <a:extLst>
                <a:ext uri="{FF2B5EF4-FFF2-40B4-BE49-F238E27FC236}">
                  <a16:creationId xmlns:a16="http://schemas.microsoft.com/office/drawing/2014/main" id="{8D0C8D9D-E9ED-445E-B175-12C0160A5981}"/>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3" name="Forma libre 269">
              <a:extLst>
                <a:ext uri="{FF2B5EF4-FFF2-40B4-BE49-F238E27FC236}">
                  <a16:creationId xmlns:a16="http://schemas.microsoft.com/office/drawing/2014/main" id="{86759DBE-9B84-4D15-8B20-34E76E5F570C}"/>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4" name="Elipse 270">
              <a:extLst>
                <a:ext uri="{FF2B5EF4-FFF2-40B4-BE49-F238E27FC236}">
                  <a16:creationId xmlns:a16="http://schemas.microsoft.com/office/drawing/2014/main" id="{0524A632-17BB-4AA9-A49C-41BE94905C3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5" name="Forma libre 271">
              <a:extLst>
                <a:ext uri="{FF2B5EF4-FFF2-40B4-BE49-F238E27FC236}">
                  <a16:creationId xmlns:a16="http://schemas.microsoft.com/office/drawing/2014/main" id="{D502FFDD-28F4-4AA4-B259-B57867A0C506}"/>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6" name="Elipse 272">
              <a:extLst>
                <a:ext uri="{FF2B5EF4-FFF2-40B4-BE49-F238E27FC236}">
                  <a16:creationId xmlns:a16="http://schemas.microsoft.com/office/drawing/2014/main" id="{074B1DAE-77A3-4CE2-BB5F-6E109DFB6B0C}"/>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7" name="Forma libre 273">
              <a:extLst>
                <a:ext uri="{FF2B5EF4-FFF2-40B4-BE49-F238E27FC236}">
                  <a16:creationId xmlns:a16="http://schemas.microsoft.com/office/drawing/2014/main" id="{6F4FD849-C2CF-4E95-92A3-DF3CD12C6031}"/>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8" name="Forma libre 274">
              <a:extLst>
                <a:ext uri="{FF2B5EF4-FFF2-40B4-BE49-F238E27FC236}">
                  <a16:creationId xmlns:a16="http://schemas.microsoft.com/office/drawing/2014/main" id="{E95CA879-26B6-4158-84CA-E13BF1DBB284}"/>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9" name="Forma libre 275">
              <a:extLst>
                <a:ext uri="{FF2B5EF4-FFF2-40B4-BE49-F238E27FC236}">
                  <a16:creationId xmlns:a16="http://schemas.microsoft.com/office/drawing/2014/main" id="{E086F5C4-405F-457A-B470-EDF08E80A41A}"/>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90" name="Forma libre 276">
              <a:extLst>
                <a:ext uri="{FF2B5EF4-FFF2-40B4-BE49-F238E27FC236}">
                  <a16:creationId xmlns:a16="http://schemas.microsoft.com/office/drawing/2014/main" id="{8CDF0588-DA3B-4B0D-BDF8-DE1AF3941577}"/>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331" name="Cuadro de texto 330">
            <a:extLst>
              <a:ext uri="{FF2B5EF4-FFF2-40B4-BE49-F238E27FC236}">
                <a16:creationId xmlns:a16="http://schemas.microsoft.com/office/drawing/2014/main" id="{62109C55-9EBC-4778-80D4-D55D22307915}"/>
              </a:ext>
            </a:extLst>
          </p:cNvPr>
          <p:cNvSpPr txBox="1"/>
          <p:nvPr/>
        </p:nvSpPr>
        <p:spPr>
          <a:xfrm>
            <a:off x="704252" y="4534845"/>
            <a:ext cx="1894760" cy="1107996"/>
          </a:xfrm>
          <a:prstGeom prst="rect">
            <a:avLst/>
          </a:prstGeom>
          <a:noFill/>
        </p:spPr>
        <p:txBody>
          <a:bodyPr wrap="square" lIns="0" tIns="0" rIns="0" bIns="0" rtlCol="0">
            <a:spAutoFit/>
          </a:bodyPr>
          <a:lstStyle/>
          <a:p>
            <a:pPr rtl="0"/>
            <a:r>
              <a:rPr lang="es-ES" b="1" dirty="0">
                <a:solidFill>
                  <a:srgbClr val="002060"/>
                </a:solidFill>
                <a:latin typeface="Segoe UI" panose="020B0502040204020203" pitchFamily="34" charset="0"/>
                <a:cs typeface="Segoe UI" panose="020B0502040204020203" pitchFamily="34" charset="0"/>
              </a:rPr>
              <a:t>Numerosos establecimientos de compras</a:t>
            </a:r>
          </a:p>
          <a:p>
            <a:pPr rtl="0"/>
            <a:endParaRPr lang="es-ES" b="1" dirty="0">
              <a:solidFill>
                <a:srgbClr val="002060"/>
              </a:solidFill>
              <a:latin typeface="Segoe UI" panose="020B0502040204020203" pitchFamily="34" charset="0"/>
              <a:cs typeface="Segoe UI" panose="020B0502040204020203" pitchFamily="34" charset="0"/>
            </a:endParaRPr>
          </a:p>
        </p:txBody>
      </p:sp>
      <p:sp>
        <p:nvSpPr>
          <p:cNvPr id="337" name="Cuadro de texto 336">
            <a:extLst>
              <a:ext uri="{FF2B5EF4-FFF2-40B4-BE49-F238E27FC236}">
                <a16:creationId xmlns:a16="http://schemas.microsoft.com/office/drawing/2014/main" id="{3380BC47-47FB-44F3-9E0B-80B83E426031}"/>
              </a:ext>
            </a:extLst>
          </p:cNvPr>
          <p:cNvSpPr txBox="1"/>
          <p:nvPr/>
        </p:nvSpPr>
        <p:spPr>
          <a:xfrm>
            <a:off x="8776976" y="2353076"/>
            <a:ext cx="2397707" cy="830997"/>
          </a:xfrm>
          <a:prstGeom prst="rect">
            <a:avLst/>
          </a:prstGeom>
          <a:noFill/>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Adquisición de productos a precios elevados</a:t>
            </a:r>
          </a:p>
        </p:txBody>
      </p:sp>
      <p:sp>
        <p:nvSpPr>
          <p:cNvPr id="340" name="Cuadro de texto 339">
            <a:extLst>
              <a:ext uri="{FF2B5EF4-FFF2-40B4-BE49-F238E27FC236}">
                <a16:creationId xmlns:a16="http://schemas.microsoft.com/office/drawing/2014/main" id="{246A1BD9-59BD-467C-9A84-D6A5E4382773}"/>
              </a:ext>
            </a:extLst>
          </p:cNvPr>
          <p:cNvSpPr txBox="1"/>
          <p:nvPr/>
        </p:nvSpPr>
        <p:spPr>
          <a:xfrm>
            <a:off x="8310722" y="431566"/>
            <a:ext cx="2749206" cy="830997"/>
          </a:xfrm>
          <a:prstGeom prst="rect">
            <a:avLst/>
          </a:prstGeom>
          <a:noFill/>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Falta de seguimiento sobre el consumo de productos</a:t>
            </a:r>
          </a:p>
        </p:txBody>
      </p:sp>
      <p:sp>
        <p:nvSpPr>
          <p:cNvPr id="343" name="Cuadro de texto 342">
            <a:extLst>
              <a:ext uri="{FF2B5EF4-FFF2-40B4-BE49-F238E27FC236}">
                <a16:creationId xmlns:a16="http://schemas.microsoft.com/office/drawing/2014/main" id="{36571B2F-0463-48D1-8CC7-EA6BC8F3FB67}"/>
              </a:ext>
            </a:extLst>
          </p:cNvPr>
          <p:cNvSpPr txBox="1"/>
          <p:nvPr/>
        </p:nvSpPr>
        <p:spPr>
          <a:xfrm>
            <a:off x="1955890" y="501644"/>
            <a:ext cx="1919221" cy="1384995"/>
          </a:xfrm>
          <a:prstGeom prst="rect">
            <a:avLst/>
          </a:prstGeom>
          <a:noFill/>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Páginas web de supermercados sin información en tiempo real</a:t>
            </a:r>
          </a:p>
          <a:p>
            <a:pPr algn="ctr" rtl="0"/>
            <a:endParaRPr lang="es-ES" b="1" dirty="0">
              <a:solidFill>
                <a:srgbClr val="002060"/>
              </a:solidFill>
              <a:latin typeface="Segoe UI" panose="020B0502040204020203" pitchFamily="34" charset="0"/>
              <a:cs typeface="Segoe UI" panose="020B0502040204020203" pitchFamily="34" charset="0"/>
            </a:endParaRPr>
          </a:p>
        </p:txBody>
      </p:sp>
      <p:sp>
        <p:nvSpPr>
          <p:cNvPr id="24" name="Título 23" hidden="1">
            <a:extLst>
              <a:ext uri="{FF2B5EF4-FFF2-40B4-BE49-F238E27FC236}">
                <a16:creationId xmlns:a16="http://schemas.microsoft.com/office/drawing/2014/main" id="{6FF5F564-0C08-4A3C-8BAC-1FADF459417F}"/>
              </a:ext>
            </a:extLst>
          </p:cNvPr>
          <p:cNvSpPr>
            <a:spLocks noGrp="1"/>
          </p:cNvSpPr>
          <p:nvPr>
            <p:ph type="title"/>
          </p:nvPr>
        </p:nvSpPr>
        <p:spPr/>
        <p:txBody>
          <a:bodyPr rtlCol="0"/>
          <a:lstStyle/>
          <a:p>
            <a:r>
              <a:rPr lang="es-ES" dirty="0"/>
              <a:t>Diapositiva de recursos humanos 4,</a:t>
            </a:r>
          </a:p>
        </p:txBody>
      </p:sp>
      <p:sp>
        <p:nvSpPr>
          <p:cNvPr id="135" name="Cuadro de texto 339">
            <a:extLst>
              <a:ext uri="{FF2B5EF4-FFF2-40B4-BE49-F238E27FC236}">
                <a16:creationId xmlns:a16="http://schemas.microsoft.com/office/drawing/2014/main" id="{47F2C27E-08F6-4B92-9F11-09A17428A2F3}"/>
              </a:ext>
            </a:extLst>
          </p:cNvPr>
          <p:cNvSpPr txBox="1"/>
          <p:nvPr/>
        </p:nvSpPr>
        <p:spPr>
          <a:xfrm>
            <a:off x="1251449" y="2281937"/>
            <a:ext cx="2053094" cy="1107996"/>
          </a:xfrm>
          <a:prstGeom prst="rect">
            <a:avLst/>
          </a:prstGeom>
          <a:noFill/>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Búsqueda de precios más accesibles / económicos</a:t>
            </a:r>
          </a:p>
        </p:txBody>
      </p:sp>
      <p:sp>
        <p:nvSpPr>
          <p:cNvPr id="136" name="Cuadro de texto 336">
            <a:extLst>
              <a:ext uri="{FF2B5EF4-FFF2-40B4-BE49-F238E27FC236}">
                <a16:creationId xmlns:a16="http://schemas.microsoft.com/office/drawing/2014/main" id="{0E036B78-C0AC-4A78-9063-4FBE7FFF2638}"/>
              </a:ext>
            </a:extLst>
          </p:cNvPr>
          <p:cNvSpPr txBox="1"/>
          <p:nvPr/>
        </p:nvSpPr>
        <p:spPr>
          <a:xfrm>
            <a:off x="9685325" y="4552846"/>
            <a:ext cx="2132012" cy="553998"/>
          </a:xfrm>
          <a:prstGeom prst="rect">
            <a:avLst/>
          </a:prstGeom>
          <a:noFill/>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Mayor gasto sobre el ingreso familiar</a:t>
            </a:r>
          </a:p>
        </p:txBody>
      </p:sp>
      <p:pic>
        <p:nvPicPr>
          <p:cNvPr id="3" name="Imagen 2">
            <a:extLst>
              <a:ext uri="{FF2B5EF4-FFF2-40B4-BE49-F238E27FC236}">
                <a16:creationId xmlns:a16="http://schemas.microsoft.com/office/drawing/2014/main" id="{0C151C20-2158-4523-9731-17EEEF973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311" y="4247788"/>
            <a:ext cx="1351117" cy="1351117"/>
          </a:xfrm>
          <a:prstGeom prst="rect">
            <a:avLst/>
          </a:prstGeom>
        </p:spPr>
      </p:pic>
      <p:pic>
        <p:nvPicPr>
          <p:cNvPr id="23" name="Imagen 22" descr="Imagen que contiene computadora&#10;&#10;Descripción generada automáticamente">
            <a:extLst>
              <a:ext uri="{FF2B5EF4-FFF2-40B4-BE49-F238E27FC236}">
                <a16:creationId xmlns:a16="http://schemas.microsoft.com/office/drawing/2014/main" id="{21CF60FD-BF97-418A-B1BC-4531D9D47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8182" y="456970"/>
            <a:ext cx="1388648" cy="1388648"/>
          </a:xfrm>
          <a:prstGeom prst="rect">
            <a:avLst/>
          </a:prstGeom>
        </p:spPr>
      </p:pic>
      <p:pic>
        <p:nvPicPr>
          <p:cNvPr id="29" name="Imagen 28" descr="Imagen que contiene señal&#10;&#10;Descripción generada automáticamente">
            <a:extLst>
              <a:ext uri="{FF2B5EF4-FFF2-40B4-BE49-F238E27FC236}">
                <a16:creationId xmlns:a16="http://schemas.microsoft.com/office/drawing/2014/main" id="{A550DD00-6223-4F92-ACC1-B112D5989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224" y="2227690"/>
            <a:ext cx="1295265" cy="1295265"/>
          </a:xfrm>
          <a:prstGeom prst="rect">
            <a:avLst/>
          </a:prstGeom>
        </p:spPr>
      </p:pic>
      <p:pic>
        <p:nvPicPr>
          <p:cNvPr id="31" name="Imagen 30" descr="Imagen que contiene dibujo&#10;&#10;Descripción generada automáticamente">
            <a:extLst>
              <a:ext uri="{FF2B5EF4-FFF2-40B4-BE49-F238E27FC236}">
                <a16:creationId xmlns:a16="http://schemas.microsoft.com/office/drawing/2014/main" id="{A284C2E4-D354-41F2-98C4-7A63CD614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928" y="411140"/>
            <a:ext cx="1242994" cy="1242994"/>
          </a:xfrm>
          <a:prstGeom prst="rect">
            <a:avLst/>
          </a:prstGeom>
        </p:spPr>
      </p:pic>
      <p:pic>
        <p:nvPicPr>
          <p:cNvPr id="37" name="Imagen 36" descr="Imagen que contiene cuarto&#10;&#10;Descripción generada automáticamente">
            <a:extLst>
              <a:ext uri="{FF2B5EF4-FFF2-40B4-BE49-F238E27FC236}">
                <a16:creationId xmlns:a16="http://schemas.microsoft.com/office/drawing/2014/main" id="{A5F17CAC-0368-471E-95CA-AA7235AE13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4730" y="2150998"/>
            <a:ext cx="1435100" cy="1435100"/>
          </a:xfrm>
          <a:prstGeom prst="rect">
            <a:avLst/>
          </a:prstGeom>
        </p:spPr>
      </p:pic>
      <p:pic>
        <p:nvPicPr>
          <p:cNvPr id="43" name="Imagen 42" descr="Imagen que contiene cuarto&#10;&#10;Descripción generada automáticamente">
            <a:extLst>
              <a:ext uri="{FF2B5EF4-FFF2-40B4-BE49-F238E27FC236}">
                <a16:creationId xmlns:a16="http://schemas.microsoft.com/office/drawing/2014/main" id="{3D94370E-C3C7-4A18-95C5-F74D7BFAE6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3231" y="4091416"/>
            <a:ext cx="1435100" cy="1435100"/>
          </a:xfrm>
          <a:prstGeom prst="rect">
            <a:avLst/>
          </a:prstGeom>
        </p:spPr>
      </p:pic>
    </p:spTree>
    <p:extLst>
      <p:ext uri="{BB962C8B-B14F-4D97-AF65-F5344CB8AC3E}">
        <p14:creationId xmlns:p14="http://schemas.microsoft.com/office/powerpoint/2010/main" val="1869736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03200" y="1141294"/>
            <a:ext cx="8506136"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 ¿El diseño de la plataforma es intuitivo al usarla?</a:t>
            </a:r>
            <a:endParaRPr lang="es-EC" sz="2400" dirty="0">
              <a:effectLst/>
              <a:ea typeface="Calibri" panose="020F0502020204030204" pitchFamily="34" charset="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pic>
        <p:nvPicPr>
          <p:cNvPr id="15" name="Imagen 14">
            <a:extLst>
              <a:ext uri="{FF2B5EF4-FFF2-40B4-BE49-F238E27FC236}">
                <a16:creationId xmlns:a16="http://schemas.microsoft.com/office/drawing/2014/main" id="{B0CE0885-1A94-42CA-AFCB-F1808CB5151F}"/>
              </a:ext>
            </a:extLst>
          </p:cNvPr>
          <p:cNvPicPr/>
          <p:nvPr/>
        </p:nvPicPr>
        <p:blipFill>
          <a:blip r:embed="rId3">
            <a:extLst>
              <a:ext uri="{28A0092B-C50C-407E-A947-70E740481C1C}">
                <a14:useLocalDpi xmlns:a14="http://schemas.microsoft.com/office/drawing/2010/main" val="0"/>
              </a:ext>
            </a:extLst>
          </a:blip>
          <a:stretch>
            <a:fillRect/>
          </a:stretch>
        </p:blipFill>
        <p:spPr>
          <a:xfrm>
            <a:off x="549738" y="2281237"/>
            <a:ext cx="5736570" cy="3866345"/>
          </a:xfrm>
          <a:prstGeom prst="rect">
            <a:avLst/>
          </a:prstGeom>
        </p:spPr>
      </p:pic>
      <p:sp>
        <p:nvSpPr>
          <p:cNvPr id="2" name="Cuadro de texto 68">
            <a:extLst>
              <a:ext uri="{FF2B5EF4-FFF2-40B4-BE49-F238E27FC236}">
                <a16:creationId xmlns:a16="http://schemas.microsoft.com/office/drawing/2014/main" id="{A42E8910-B765-4BDC-9DD9-E73E0C67FD9D}"/>
              </a:ext>
            </a:extLst>
          </p:cNvPr>
          <p:cNvSpPr txBox="1"/>
          <p:nvPr/>
        </p:nvSpPr>
        <p:spPr>
          <a:xfrm>
            <a:off x="7122806" y="2442000"/>
            <a:ext cx="4384566" cy="1785104"/>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dirty="0">
                <a:effectLst/>
                <a:ea typeface="Times New Roman" panose="02020603050405020304" pitchFamily="18" charset="0"/>
              </a:rPr>
              <a:t>91,8% de aprobación</a:t>
            </a:r>
          </a:p>
          <a:p>
            <a:pPr algn="just">
              <a:spcAft>
                <a:spcPts val="800"/>
              </a:spcAft>
            </a:pPr>
            <a:r>
              <a:rPr lang="es-ES" sz="2400" dirty="0">
                <a:effectLst/>
                <a:ea typeface="Times New Roman" panose="02020603050405020304" pitchFamily="18" charset="0"/>
              </a:rPr>
              <a:t>6,1% no es relevante la pregunta </a:t>
            </a:r>
          </a:p>
          <a:p>
            <a:pPr algn="just">
              <a:spcAft>
                <a:spcPts val="800"/>
              </a:spcAft>
            </a:pPr>
            <a:r>
              <a:rPr lang="es-ES" sz="2400" dirty="0">
                <a:effectLst/>
                <a:ea typeface="Times New Roman" panose="02020603050405020304" pitchFamily="18" charset="0"/>
              </a:rPr>
              <a:t>2% no.</a:t>
            </a:r>
            <a:endParaRPr lang="es-EC"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5234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03200" y="1141294"/>
            <a:ext cx="8506136"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 </a:t>
            </a:r>
            <a:r>
              <a:rPr lang="es-ES" sz="2400" b="1" dirty="0">
                <a:cs typeface="Times New Roman" panose="02020603050405020304" pitchFamily="18" charset="0"/>
              </a:rPr>
              <a:t>¿Cree usted que el menú de navegación es el adecuado?</a:t>
            </a: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7122806" y="2442000"/>
            <a:ext cx="4384566" cy="1313180"/>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dirty="0">
                <a:effectLst/>
                <a:ea typeface="Times New Roman" panose="02020603050405020304" pitchFamily="18" charset="0"/>
              </a:rPr>
              <a:t>95,9% de aprobación </a:t>
            </a:r>
          </a:p>
          <a:p>
            <a:pPr algn="just">
              <a:spcAft>
                <a:spcPts val="800"/>
              </a:spcAft>
            </a:pPr>
            <a:r>
              <a:rPr lang="es-ES" sz="2400" dirty="0">
                <a:effectLst/>
                <a:ea typeface="Times New Roman" panose="02020603050405020304" pitchFamily="18" charset="0"/>
              </a:rPr>
              <a:t>4,1% no es relevante la pregunta </a:t>
            </a:r>
          </a:p>
        </p:txBody>
      </p:sp>
      <p:pic>
        <p:nvPicPr>
          <p:cNvPr id="16" name="Imagen 15">
            <a:extLst>
              <a:ext uri="{FF2B5EF4-FFF2-40B4-BE49-F238E27FC236}">
                <a16:creationId xmlns:a16="http://schemas.microsoft.com/office/drawing/2014/main" id="{EE913CCE-26D7-44AE-8496-281D3E279896}"/>
              </a:ext>
            </a:extLst>
          </p:cNvPr>
          <p:cNvPicPr/>
          <p:nvPr/>
        </p:nvPicPr>
        <p:blipFill rotWithShape="1">
          <a:blip r:embed="rId3"/>
          <a:srcRect t="-1" b="3409"/>
          <a:stretch/>
        </p:blipFill>
        <p:spPr bwMode="auto">
          <a:xfrm>
            <a:off x="98162" y="2442003"/>
            <a:ext cx="6569140" cy="29546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6814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03200" y="1141294"/>
            <a:ext cx="8506136"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 </a:t>
            </a:r>
            <a:r>
              <a:rPr lang="es-ES" sz="2400" b="1" dirty="0">
                <a:cs typeface="Times New Roman" panose="02020603050405020304" pitchFamily="18" charset="0"/>
              </a:rPr>
              <a:t>¿Existe una facilidad de navegación entre pestañas?</a:t>
            </a: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7122806" y="2442000"/>
            <a:ext cx="4384566" cy="841256"/>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dirty="0">
                <a:effectLst/>
                <a:ea typeface="Times New Roman" panose="02020603050405020304" pitchFamily="18" charset="0"/>
              </a:rPr>
              <a:t>100% de aprobación </a:t>
            </a:r>
            <a:endParaRPr lang="es-EC" sz="2400" dirty="0">
              <a:effectLst/>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021A23F9-1E02-4C66-87ED-B923053CC278}"/>
              </a:ext>
            </a:extLst>
          </p:cNvPr>
          <p:cNvPicPr/>
          <p:nvPr/>
        </p:nvPicPr>
        <p:blipFill rotWithShape="1">
          <a:blip r:embed="rId3"/>
          <a:srcRect t="6593" b="2747"/>
          <a:stretch/>
        </p:blipFill>
        <p:spPr bwMode="auto">
          <a:xfrm>
            <a:off x="900838" y="2578842"/>
            <a:ext cx="5385470" cy="26684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6346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03200" y="1141294"/>
            <a:ext cx="8506136"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 </a:t>
            </a:r>
            <a:r>
              <a:rPr lang="es-ES" sz="2400" b="1" dirty="0">
                <a:cs typeface="Times New Roman" panose="02020603050405020304" pitchFamily="18" charset="0"/>
              </a:rPr>
              <a:t>¿Los textos son claros y cortos?</a:t>
            </a: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6298638" y="2427932"/>
            <a:ext cx="5614008" cy="2728952"/>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b="1" dirty="0">
                <a:ea typeface="Times New Roman" panose="02020603050405020304" pitchFamily="18" charset="0"/>
              </a:rPr>
              <a:t>Escala 1-5</a:t>
            </a:r>
            <a:endParaRPr lang="es-ES" sz="2400" b="1" dirty="0">
              <a:effectLst/>
              <a:ea typeface="Times New Roman" panose="02020603050405020304" pitchFamily="18" charset="0"/>
            </a:endParaRPr>
          </a:p>
          <a:p>
            <a:pPr algn="just">
              <a:spcAft>
                <a:spcPts val="800"/>
              </a:spcAft>
            </a:pPr>
            <a:r>
              <a:rPr lang="es-ES" sz="2400" dirty="0">
                <a:effectLst/>
                <a:ea typeface="Times New Roman" panose="02020603050405020304" pitchFamily="18" charset="0"/>
              </a:rPr>
              <a:t>46,94% (23) </a:t>
            </a:r>
            <a:r>
              <a:rPr lang="es-ES" sz="2400" dirty="0"/>
              <a:t>de aprobación</a:t>
            </a:r>
            <a:endParaRPr lang="es-ES" sz="2400" dirty="0">
              <a:effectLst/>
              <a:ea typeface="Times New Roman" panose="02020603050405020304" pitchFamily="18" charset="0"/>
            </a:endParaRPr>
          </a:p>
          <a:p>
            <a:pPr algn="just">
              <a:spcAft>
                <a:spcPts val="800"/>
              </a:spcAft>
            </a:pPr>
            <a:r>
              <a:rPr lang="es-ES" sz="2400" dirty="0">
                <a:effectLst/>
                <a:ea typeface="Times New Roman" panose="02020603050405020304" pitchFamily="18" charset="0"/>
              </a:rPr>
              <a:t>32,65% (16) </a:t>
            </a:r>
          </a:p>
          <a:p>
            <a:pPr algn="just">
              <a:spcAft>
                <a:spcPts val="800"/>
              </a:spcAft>
            </a:pPr>
            <a:r>
              <a:rPr lang="es-ES" sz="2400" dirty="0">
                <a:effectLst/>
                <a:ea typeface="Times New Roman" panose="02020603050405020304" pitchFamily="18" charset="0"/>
              </a:rPr>
              <a:t>18,37%  (9) </a:t>
            </a:r>
          </a:p>
          <a:p>
            <a:pPr algn="just">
              <a:spcAft>
                <a:spcPts val="800"/>
              </a:spcAft>
            </a:pPr>
            <a:r>
              <a:rPr lang="es-ES" sz="2400" dirty="0">
                <a:effectLst/>
                <a:ea typeface="Times New Roman" panose="02020603050405020304" pitchFamily="18" charset="0"/>
              </a:rPr>
              <a:t>2,04% (1) </a:t>
            </a:r>
            <a:endParaRPr lang="es-EC" sz="2400" dirty="0">
              <a:effectLst/>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A036A763-FE95-41FD-9699-C45463412DD5}"/>
              </a:ext>
            </a:extLst>
          </p:cNvPr>
          <p:cNvPicPr/>
          <p:nvPr/>
        </p:nvPicPr>
        <p:blipFill>
          <a:blip r:embed="rId3">
            <a:extLst>
              <a:ext uri="{28A0092B-C50C-407E-A947-70E740481C1C}">
                <a14:useLocalDpi xmlns:a14="http://schemas.microsoft.com/office/drawing/2010/main" val="0"/>
              </a:ext>
            </a:extLst>
          </a:blip>
          <a:stretch>
            <a:fillRect/>
          </a:stretch>
        </p:blipFill>
        <p:spPr>
          <a:xfrm>
            <a:off x="1027369" y="2279176"/>
            <a:ext cx="4865995" cy="4020429"/>
          </a:xfrm>
          <a:prstGeom prst="rect">
            <a:avLst/>
          </a:prstGeom>
        </p:spPr>
      </p:pic>
    </p:spTree>
    <p:extLst>
      <p:ext uri="{BB962C8B-B14F-4D97-AF65-F5344CB8AC3E}">
        <p14:creationId xmlns:p14="http://schemas.microsoft.com/office/powerpoint/2010/main" val="115544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03200" y="1141294"/>
            <a:ext cx="8506136"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a:t>
            </a:r>
            <a:r>
              <a:rPr lang="es-ES" sz="2400" b="1" dirty="0">
                <a:cs typeface="Times New Roman" panose="02020603050405020304" pitchFamily="18" charset="0"/>
              </a:rPr>
              <a:t>: ¿Pudo subir sus facturas electrónicas </a:t>
            </a:r>
            <a:r>
              <a:rPr lang="es-ES" sz="2400" b="1" dirty="0" err="1">
                <a:cs typeface="Times New Roman" panose="02020603050405020304" pitchFamily="18" charset="0"/>
              </a:rPr>
              <a:t>xml</a:t>
            </a:r>
            <a:r>
              <a:rPr lang="es-ES" sz="2400" b="1" dirty="0">
                <a:cs typeface="Times New Roman" panose="02020603050405020304" pitchFamily="18" charset="0"/>
              </a:rPr>
              <a:t> sin problema?</a:t>
            </a: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6476994" y="2427932"/>
            <a:ext cx="3925963" cy="3929281"/>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1800" dirty="0">
                <a:effectLst/>
                <a:ea typeface="Times New Roman" panose="02020603050405020304" pitchFamily="18" charset="0"/>
                <a:cs typeface="Times New Roman" panose="02020603050405020304" pitchFamily="18" charset="0"/>
              </a:rPr>
              <a:t>67,35% (33) subieron sin problema.</a:t>
            </a:r>
          </a:p>
          <a:p>
            <a:pPr algn="just">
              <a:spcAft>
                <a:spcPts val="800"/>
              </a:spcAft>
            </a:pPr>
            <a:r>
              <a:rPr lang="es-ES" sz="1800" dirty="0">
                <a:effectLst/>
                <a:ea typeface="Times New Roman" panose="02020603050405020304" pitchFamily="18" charset="0"/>
                <a:cs typeface="Times New Roman" panose="02020603050405020304" pitchFamily="18" charset="0"/>
              </a:rPr>
              <a:t>8,16% (4) no pudieron subir sus facturas.</a:t>
            </a:r>
          </a:p>
          <a:p>
            <a:pPr algn="just">
              <a:spcAft>
                <a:spcPts val="800"/>
              </a:spcAft>
            </a:pPr>
            <a:r>
              <a:rPr lang="es-ES" sz="1800" dirty="0">
                <a:effectLst/>
                <a:ea typeface="Times New Roman" panose="02020603050405020304" pitchFamily="18" charset="0"/>
                <a:cs typeface="Times New Roman" panose="02020603050405020304" pitchFamily="18" charset="0"/>
              </a:rPr>
              <a:t>8,16% (4) percibieron que falto explicación de cómo conseguir el archivo de facturación electrónica.</a:t>
            </a:r>
          </a:p>
          <a:p>
            <a:pPr algn="just">
              <a:spcAft>
                <a:spcPts val="800"/>
              </a:spcAft>
            </a:pPr>
            <a:r>
              <a:rPr lang="es-ES" sz="1800" dirty="0">
                <a:effectLst/>
                <a:ea typeface="Times New Roman" panose="02020603050405020304" pitchFamily="18" charset="0"/>
                <a:cs typeface="Times New Roman" panose="02020603050405020304" pitchFamily="18" charset="0"/>
              </a:rPr>
              <a:t>4,08% (2) percibieron que existe una demora al subir ciertas facturas electrónicas.</a:t>
            </a:r>
          </a:p>
          <a:p>
            <a:pPr algn="just">
              <a:spcAft>
                <a:spcPts val="800"/>
              </a:spcAft>
            </a:pPr>
            <a:r>
              <a:rPr lang="es-ES" sz="1800" dirty="0">
                <a:effectLst/>
                <a:ea typeface="Times New Roman" panose="02020603050405020304" pitchFamily="18" charset="0"/>
                <a:cs typeface="Times New Roman" panose="02020603050405020304" pitchFamily="18" charset="0"/>
              </a:rPr>
              <a:t>12,24% (6) notaron que ciertas facturas electrónicas no se subieron a la plataforma.</a:t>
            </a:r>
            <a:endParaRPr lang="es-EC" sz="1800" dirty="0">
              <a:effectLst/>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56ED1954-F141-4E1C-B488-75354ECAD3C7}"/>
              </a:ext>
            </a:extLst>
          </p:cNvPr>
          <p:cNvPicPr/>
          <p:nvPr/>
        </p:nvPicPr>
        <p:blipFill>
          <a:blip r:embed="rId3">
            <a:extLst>
              <a:ext uri="{28A0092B-C50C-407E-A947-70E740481C1C}">
                <a14:useLocalDpi xmlns:a14="http://schemas.microsoft.com/office/drawing/2010/main" val="0"/>
              </a:ext>
            </a:extLst>
          </a:blip>
          <a:stretch>
            <a:fillRect/>
          </a:stretch>
        </p:blipFill>
        <p:spPr>
          <a:xfrm>
            <a:off x="203200" y="2427932"/>
            <a:ext cx="5892800" cy="3450021"/>
          </a:xfrm>
          <a:prstGeom prst="rect">
            <a:avLst/>
          </a:prstGeom>
        </p:spPr>
      </p:pic>
    </p:spTree>
    <p:extLst>
      <p:ext uri="{BB962C8B-B14F-4D97-AF65-F5344CB8AC3E}">
        <p14:creationId xmlns:p14="http://schemas.microsoft.com/office/powerpoint/2010/main" val="3433845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03200" y="1141294"/>
            <a:ext cx="8506136"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a:t>
            </a:r>
            <a:r>
              <a:rPr lang="es-ES" sz="2400" b="1" dirty="0">
                <a:cs typeface="Times New Roman" panose="02020603050405020304" pitchFamily="18" charset="0"/>
              </a:rPr>
              <a:t>: ¿Qué le pareció la información de su perfil?</a:t>
            </a: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6293401" y="2502429"/>
            <a:ext cx="5614008" cy="2257028"/>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b="1" dirty="0">
                <a:ea typeface="Times New Roman" panose="02020603050405020304" pitchFamily="18" charset="0"/>
              </a:rPr>
              <a:t>Escala 1-5</a:t>
            </a:r>
            <a:endParaRPr lang="es-ES" sz="2400" b="1" dirty="0">
              <a:effectLst/>
              <a:ea typeface="Times New Roman" panose="02020603050405020304" pitchFamily="18" charset="0"/>
            </a:endParaRPr>
          </a:p>
          <a:p>
            <a:pPr algn="just">
              <a:spcAft>
                <a:spcPts val="800"/>
              </a:spcAft>
            </a:pPr>
            <a:r>
              <a:rPr lang="es-ES" sz="2400" dirty="0"/>
              <a:t>46,94% (23) de aprobación </a:t>
            </a:r>
          </a:p>
          <a:p>
            <a:pPr algn="just">
              <a:spcAft>
                <a:spcPts val="800"/>
              </a:spcAft>
            </a:pPr>
            <a:r>
              <a:rPr lang="es-ES" sz="2400" dirty="0"/>
              <a:t>38,78% (19)</a:t>
            </a:r>
          </a:p>
          <a:p>
            <a:pPr algn="just">
              <a:spcAft>
                <a:spcPts val="800"/>
              </a:spcAft>
            </a:pPr>
            <a:r>
              <a:rPr lang="es-ES" sz="2400" dirty="0"/>
              <a:t>14,29% (7) </a:t>
            </a:r>
            <a:endParaRPr lang="es-EC" sz="2400" dirty="0"/>
          </a:p>
        </p:txBody>
      </p:sp>
      <p:pic>
        <p:nvPicPr>
          <p:cNvPr id="16" name="Imagen 15">
            <a:extLst>
              <a:ext uri="{FF2B5EF4-FFF2-40B4-BE49-F238E27FC236}">
                <a16:creationId xmlns:a16="http://schemas.microsoft.com/office/drawing/2014/main" id="{F405EECF-1E8A-41D3-808F-A694C6502826}"/>
              </a:ext>
            </a:extLst>
          </p:cNvPr>
          <p:cNvPicPr/>
          <p:nvPr/>
        </p:nvPicPr>
        <p:blipFill>
          <a:blip r:embed="rId3">
            <a:extLst>
              <a:ext uri="{28A0092B-C50C-407E-A947-70E740481C1C}">
                <a14:useLocalDpi xmlns:a14="http://schemas.microsoft.com/office/drawing/2010/main" val="0"/>
              </a:ext>
            </a:extLst>
          </a:blip>
          <a:stretch>
            <a:fillRect/>
          </a:stretch>
        </p:blipFill>
        <p:spPr>
          <a:xfrm>
            <a:off x="481496" y="2427932"/>
            <a:ext cx="5137426" cy="3698684"/>
          </a:xfrm>
          <a:prstGeom prst="rect">
            <a:avLst/>
          </a:prstGeom>
        </p:spPr>
      </p:pic>
    </p:spTree>
    <p:extLst>
      <p:ext uri="{BB962C8B-B14F-4D97-AF65-F5344CB8AC3E}">
        <p14:creationId xmlns:p14="http://schemas.microsoft.com/office/powerpoint/2010/main" val="3788271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03199" y="1141294"/>
            <a:ext cx="11180417"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a:t>
            </a:r>
            <a:r>
              <a:rPr lang="es-ES" sz="2400" b="1" dirty="0">
                <a:cs typeface="Times New Roman" panose="02020603050405020304" pitchFamily="18" charset="0"/>
              </a:rPr>
              <a:t>: ¿Pudo entender la información al momento de analizar su factura con otras?</a:t>
            </a: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6476994" y="2427932"/>
            <a:ext cx="5614008" cy="2257028"/>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b="1" dirty="0">
                <a:effectLst/>
                <a:ea typeface="Times New Roman" panose="02020603050405020304" pitchFamily="18" charset="0"/>
              </a:rPr>
              <a:t>Escala 1-5</a:t>
            </a:r>
          </a:p>
          <a:p>
            <a:pPr algn="just">
              <a:spcAft>
                <a:spcPts val="800"/>
              </a:spcAft>
            </a:pPr>
            <a:r>
              <a:rPr lang="es-ES" sz="2400" dirty="0">
                <a:effectLst/>
                <a:ea typeface="Times New Roman" panose="02020603050405020304" pitchFamily="18" charset="0"/>
              </a:rPr>
              <a:t>38,78% (19) de aprobación</a:t>
            </a:r>
          </a:p>
          <a:p>
            <a:pPr algn="just">
              <a:spcAft>
                <a:spcPts val="800"/>
              </a:spcAft>
            </a:pPr>
            <a:r>
              <a:rPr lang="es-ES" sz="2400" dirty="0">
                <a:effectLst/>
                <a:ea typeface="Times New Roman" panose="02020603050405020304" pitchFamily="18" charset="0"/>
              </a:rPr>
              <a:t>36,73% (18)</a:t>
            </a:r>
          </a:p>
          <a:p>
            <a:pPr algn="just">
              <a:spcAft>
                <a:spcPts val="800"/>
              </a:spcAft>
            </a:pPr>
            <a:r>
              <a:rPr lang="es-ES" sz="2400" dirty="0">
                <a:effectLst/>
                <a:ea typeface="Times New Roman" panose="02020603050405020304" pitchFamily="18" charset="0"/>
              </a:rPr>
              <a:t>24,49% (12) </a:t>
            </a:r>
            <a:endParaRPr lang="es-EC" sz="2400" dirty="0">
              <a:effectLst/>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06DBD072-4203-4D51-8865-7E8900216094}"/>
              </a:ext>
            </a:extLst>
          </p:cNvPr>
          <p:cNvPicPr/>
          <p:nvPr/>
        </p:nvPicPr>
        <p:blipFill rotWithShape="1">
          <a:blip r:embed="rId3"/>
          <a:srcRect b="2189"/>
          <a:stretch/>
        </p:blipFill>
        <p:spPr bwMode="auto">
          <a:xfrm>
            <a:off x="800501" y="2265631"/>
            <a:ext cx="4328090" cy="36978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0526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03200" y="1141294"/>
            <a:ext cx="8506136"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a:t>
            </a:r>
            <a:r>
              <a:rPr lang="es-ES" sz="2400" b="1" dirty="0">
                <a:cs typeface="Times New Roman" panose="02020603050405020304" pitchFamily="18" charset="0"/>
              </a:rPr>
              <a:t>: ¿Pudo entender la información en análisis de productos?</a:t>
            </a: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6476994" y="2427932"/>
            <a:ext cx="5614008" cy="2257028"/>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b="1" dirty="0">
                <a:effectLst/>
                <a:ea typeface="Times New Roman" panose="02020603050405020304" pitchFamily="18" charset="0"/>
              </a:rPr>
              <a:t>Escala 1-5</a:t>
            </a:r>
          </a:p>
          <a:p>
            <a:pPr algn="just">
              <a:spcAft>
                <a:spcPts val="800"/>
              </a:spcAft>
            </a:pPr>
            <a:r>
              <a:rPr lang="es-ES" sz="2400" dirty="0">
                <a:effectLst/>
                <a:ea typeface="Times New Roman" panose="02020603050405020304" pitchFamily="18" charset="0"/>
              </a:rPr>
              <a:t>44,90% (22) de aprobación  </a:t>
            </a:r>
          </a:p>
          <a:p>
            <a:pPr algn="just">
              <a:spcAft>
                <a:spcPts val="800"/>
              </a:spcAft>
            </a:pPr>
            <a:r>
              <a:rPr lang="es-ES" sz="2400" dirty="0">
                <a:effectLst/>
                <a:ea typeface="Times New Roman" panose="02020603050405020304" pitchFamily="18" charset="0"/>
              </a:rPr>
              <a:t>40,82% (20)</a:t>
            </a:r>
          </a:p>
          <a:p>
            <a:pPr algn="just">
              <a:spcAft>
                <a:spcPts val="800"/>
              </a:spcAft>
            </a:pPr>
            <a:r>
              <a:rPr lang="es-ES" sz="2400" dirty="0">
                <a:effectLst/>
                <a:ea typeface="Times New Roman" panose="02020603050405020304" pitchFamily="18" charset="0"/>
              </a:rPr>
              <a:t>14,29% (7) </a:t>
            </a:r>
            <a:endParaRPr lang="es-EC" sz="2400" dirty="0">
              <a:effectLst/>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5F2A194A-E9BC-45B4-A75D-1505BDB671A3}"/>
              </a:ext>
            </a:extLst>
          </p:cNvPr>
          <p:cNvPicPr/>
          <p:nvPr/>
        </p:nvPicPr>
        <p:blipFill>
          <a:blip r:embed="rId3">
            <a:extLst>
              <a:ext uri="{28A0092B-C50C-407E-A947-70E740481C1C}">
                <a14:useLocalDpi xmlns:a14="http://schemas.microsoft.com/office/drawing/2010/main" val="0"/>
              </a:ext>
            </a:extLst>
          </a:blip>
          <a:stretch>
            <a:fillRect/>
          </a:stretch>
        </p:blipFill>
        <p:spPr>
          <a:xfrm>
            <a:off x="587512" y="2427932"/>
            <a:ext cx="5029739" cy="3513183"/>
          </a:xfrm>
          <a:prstGeom prst="rect">
            <a:avLst/>
          </a:prstGeom>
        </p:spPr>
      </p:pic>
    </p:spTree>
    <p:extLst>
      <p:ext uri="{BB962C8B-B14F-4D97-AF65-F5344CB8AC3E}">
        <p14:creationId xmlns:p14="http://schemas.microsoft.com/office/powerpoint/2010/main" val="247168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03200" y="1141294"/>
            <a:ext cx="11732846" cy="1476494"/>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a:t>
            </a:r>
            <a:r>
              <a:rPr lang="es-ES" sz="2400" b="1" dirty="0">
                <a:cs typeface="Times New Roman" panose="02020603050405020304" pitchFamily="18" charset="0"/>
              </a:rPr>
              <a:t>: ¿Usted logro notar una variación de precios entre los productos de sus facturas?</a:t>
            </a:r>
            <a:endParaRPr lang="es-EC" sz="2400" b="1" dirty="0">
              <a:cs typeface="Times New Roman" panose="02020603050405020304" pitchFamily="18" charset="0"/>
            </a:endParaRPr>
          </a:p>
          <a:p>
            <a:pPr algn="just">
              <a:lnSpc>
                <a:spcPct val="200000"/>
              </a:lnSpc>
              <a:spcAft>
                <a:spcPts val="800"/>
              </a:spcAft>
            </a:pP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6476994" y="2427932"/>
            <a:ext cx="4509058" cy="2893100"/>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dirty="0">
                <a:effectLst/>
                <a:ea typeface="Times New Roman" panose="02020603050405020304" pitchFamily="18" charset="0"/>
              </a:rPr>
              <a:t>95,9% de aprobación</a:t>
            </a:r>
          </a:p>
          <a:p>
            <a:pPr algn="just">
              <a:spcAft>
                <a:spcPts val="800"/>
              </a:spcAft>
            </a:pPr>
            <a:r>
              <a:rPr lang="es-ES" sz="2400" dirty="0">
                <a:effectLst/>
                <a:ea typeface="Times New Roman" panose="02020603050405020304" pitchFamily="18" charset="0"/>
              </a:rPr>
              <a:t>2% opinó que “si, pero le costó entender la interfaz”</a:t>
            </a:r>
          </a:p>
          <a:p>
            <a:pPr algn="just">
              <a:spcAft>
                <a:spcPts val="800"/>
              </a:spcAft>
            </a:pPr>
            <a:r>
              <a:rPr lang="es-ES" sz="2400" dirty="0">
                <a:effectLst/>
                <a:ea typeface="Times New Roman" panose="02020603050405020304" pitchFamily="18" charset="0"/>
              </a:rPr>
              <a:t>2% dijo que “si notó la variación, pero no comprendió completamente la tabla de variación”</a:t>
            </a:r>
          </a:p>
        </p:txBody>
      </p:sp>
      <p:pic>
        <p:nvPicPr>
          <p:cNvPr id="16" name="Imagen 15">
            <a:extLst>
              <a:ext uri="{FF2B5EF4-FFF2-40B4-BE49-F238E27FC236}">
                <a16:creationId xmlns:a16="http://schemas.microsoft.com/office/drawing/2014/main" id="{6688C3B1-1379-4A07-972B-87111DA5C5F5}"/>
              </a:ext>
            </a:extLst>
          </p:cNvPr>
          <p:cNvPicPr/>
          <p:nvPr/>
        </p:nvPicPr>
        <p:blipFill>
          <a:blip r:embed="rId3">
            <a:extLst>
              <a:ext uri="{28A0092B-C50C-407E-A947-70E740481C1C}">
                <a14:useLocalDpi xmlns:a14="http://schemas.microsoft.com/office/drawing/2010/main" val="0"/>
              </a:ext>
            </a:extLst>
          </a:blip>
          <a:stretch>
            <a:fillRect/>
          </a:stretch>
        </p:blipFill>
        <p:spPr>
          <a:xfrm>
            <a:off x="203200" y="2427931"/>
            <a:ext cx="5601040" cy="3098283"/>
          </a:xfrm>
          <a:prstGeom prst="rect">
            <a:avLst/>
          </a:prstGeom>
        </p:spPr>
      </p:pic>
    </p:spTree>
    <p:extLst>
      <p:ext uri="{BB962C8B-B14F-4D97-AF65-F5344CB8AC3E}">
        <p14:creationId xmlns:p14="http://schemas.microsoft.com/office/powerpoint/2010/main" val="3125446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229577" y="1124404"/>
            <a:ext cx="11732846"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a:t>
            </a:r>
            <a:r>
              <a:rPr lang="es-ES" sz="2400" b="1" dirty="0">
                <a:cs typeface="Times New Roman" panose="02020603050405020304" pitchFamily="18" charset="0"/>
              </a:rPr>
              <a:t>: ¿Considera usted útil la información que ofrece la plataforma?</a:t>
            </a: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6476994" y="2427932"/>
            <a:ext cx="4509058" cy="2257028"/>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b="1" dirty="0">
                <a:ea typeface="Times New Roman" panose="02020603050405020304" pitchFamily="18" charset="0"/>
              </a:rPr>
              <a:t>Escala 1-5</a:t>
            </a:r>
            <a:endParaRPr lang="es-ES" sz="2400" b="1" dirty="0">
              <a:effectLst/>
              <a:ea typeface="Times New Roman" panose="02020603050405020304" pitchFamily="18" charset="0"/>
            </a:endParaRPr>
          </a:p>
          <a:p>
            <a:pPr algn="just">
              <a:spcAft>
                <a:spcPts val="800"/>
              </a:spcAft>
            </a:pPr>
            <a:r>
              <a:rPr lang="es-ES" sz="2400" dirty="0">
                <a:effectLst/>
                <a:ea typeface="Times New Roman" panose="02020603050405020304" pitchFamily="18" charset="0"/>
              </a:rPr>
              <a:t>63,27% (31) de aprobación</a:t>
            </a:r>
          </a:p>
          <a:p>
            <a:pPr algn="just">
              <a:spcAft>
                <a:spcPts val="800"/>
              </a:spcAft>
            </a:pPr>
            <a:r>
              <a:rPr lang="es-ES" sz="2400" dirty="0">
                <a:effectLst/>
                <a:ea typeface="Times New Roman" panose="02020603050405020304" pitchFamily="18" charset="0"/>
              </a:rPr>
              <a:t>36,69% (17)</a:t>
            </a:r>
          </a:p>
          <a:p>
            <a:pPr algn="just">
              <a:spcAft>
                <a:spcPts val="800"/>
              </a:spcAft>
            </a:pPr>
            <a:r>
              <a:rPr lang="es-ES" sz="2400" dirty="0">
                <a:effectLst/>
                <a:ea typeface="Times New Roman" panose="02020603050405020304" pitchFamily="18" charset="0"/>
              </a:rPr>
              <a:t>2,04% (1).</a:t>
            </a:r>
            <a:endParaRPr lang="es-EC" sz="2400" dirty="0">
              <a:effectLst/>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62F0E43D-339E-4256-985F-7B288BDD9AAE}"/>
              </a:ext>
            </a:extLst>
          </p:cNvPr>
          <p:cNvPicPr/>
          <p:nvPr/>
        </p:nvPicPr>
        <p:blipFill>
          <a:blip r:embed="rId3">
            <a:extLst>
              <a:ext uri="{28A0092B-C50C-407E-A947-70E740481C1C}">
                <a14:useLocalDpi xmlns:a14="http://schemas.microsoft.com/office/drawing/2010/main" val="0"/>
              </a:ext>
            </a:extLst>
          </a:blip>
          <a:stretch>
            <a:fillRect/>
          </a:stretch>
        </p:blipFill>
        <p:spPr>
          <a:xfrm>
            <a:off x="503594" y="2427932"/>
            <a:ext cx="4809452" cy="3643566"/>
          </a:xfrm>
          <a:prstGeom prst="rect">
            <a:avLst/>
          </a:prstGeom>
        </p:spPr>
      </p:pic>
    </p:spTree>
    <p:extLst>
      <p:ext uri="{BB962C8B-B14F-4D97-AF65-F5344CB8AC3E}">
        <p14:creationId xmlns:p14="http://schemas.microsoft.com/office/powerpoint/2010/main" val="304570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CE6AF7FE-5978-4B5F-90E1-044AC25EC230}"/>
              </a:ext>
            </a:extLst>
          </p:cNvPr>
          <p:cNvSpPr txBox="1"/>
          <p:nvPr/>
        </p:nvSpPr>
        <p:spPr>
          <a:xfrm>
            <a:off x="726781" y="273553"/>
            <a:ext cx="6657245"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s-ES" sz="3200" dirty="0"/>
              <a:t>OBJETIVOS</a:t>
            </a:r>
          </a:p>
        </p:txBody>
      </p:sp>
      <p:sp>
        <p:nvSpPr>
          <p:cNvPr id="4" name="Cuadro de texto 3">
            <a:extLst>
              <a:ext uri="{FF2B5EF4-FFF2-40B4-BE49-F238E27FC236}">
                <a16:creationId xmlns:a16="http://schemas.microsoft.com/office/drawing/2014/main" id="{171A55DA-183A-4D18-85CD-0F3BC09D5269}"/>
              </a:ext>
            </a:extLst>
          </p:cNvPr>
          <p:cNvSpPr txBox="1"/>
          <p:nvPr/>
        </p:nvSpPr>
        <p:spPr>
          <a:xfrm>
            <a:off x="736320" y="1224590"/>
            <a:ext cx="3697735" cy="430887"/>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rtl="0"/>
            <a:r>
              <a:rPr lang="es-ES" sz="2800" b="1" dirty="0">
                <a:latin typeface="Segoe UI" panose="020B0502040204020203" pitchFamily="34" charset="0"/>
              </a:rPr>
              <a:t>Objetivo General</a:t>
            </a:r>
          </a:p>
        </p:txBody>
      </p:sp>
      <p:sp>
        <p:nvSpPr>
          <p:cNvPr id="5" name="Cuadro de texto 4">
            <a:extLst>
              <a:ext uri="{FF2B5EF4-FFF2-40B4-BE49-F238E27FC236}">
                <a16:creationId xmlns:a16="http://schemas.microsoft.com/office/drawing/2014/main" id="{11FEAF3D-6FC9-46CB-B4A4-9B8CA760AE20}"/>
              </a:ext>
            </a:extLst>
          </p:cNvPr>
          <p:cNvSpPr txBox="1"/>
          <p:nvPr/>
        </p:nvSpPr>
        <p:spPr>
          <a:xfrm>
            <a:off x="736320" y="2201309"/>
            <a:ext cx="6327622" cy="3016210"/>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r>
              <a:rPr lang="es-ES" sz="2800" dirty="0">
                <a:effectLst/>
                <a:ea typeface="Times New Roman" panose="02020603050405020304" pitchFamily="18" charset="0"/>
              </a:rPr>
              <a:t>Desarrollar una plataforma web colaborativa para el análisis y seguimiento de la variación de precios ofertados en los supermercados de la ciudad de Quito utilizando la información extraída de facturas electrónicas, con el fin de reducir el gasto en la economía familiar.</a:t>
            </a:r>
            <a:endParaRPr lang="es-ES" sz="2800" dirty="0"/>
          </a:p>
        </p:txBody>
      </p:sp>
      <p:pic>
        <p:nvPicPr>
          <p:cNvPr id="163" name="Imagen 162" descr="Esta imagen es de dos pares de manos juntando piezas de puzzle. ">
            <a:extLst>
              <a:ext uri="{FF2B5EF4-FFF2-40B4-BE49-F238E27FC236}">
                <a16:creationId xmlns:a16="http://schemas.microsoft.com/office/drawing/2014/main" id="{AB835B29-19DB-41C9-9C29-FB52358C44C7}"/>
              </a:ext>
            </a:extLst>
          </p:cNvPr>
          <p:cNvPicPr>
            <a:picLocks noChangeAspect="1"/>
          </p:cNvPicPr>
          <p:nvPr/>
        </p:nvPicPr>
        <p:blipFill rotWithShape="1">
          <a:blip r:embed="rId3"/>
          <a:srcRect r="15224"/>
          <a:stretch/>
        </p:blipFill>
        <p:spPr>
          <a:xfrm>
            <a:off x="7548019" y="0"/>
            <a:ext cx="4643982" cy="6858000"/>
          </a:xfrm>
          <a:prstGeom prst="rect">
            <a:avLst/>
          </a:prstGeom>
        </p:spPr>
      </p:pic>
      <p:sp>
        <p:nvSpPr>
          <p:cNvPr id="53" name="Título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es-ES" dirty="0"/>
              <a:t>Diapositiva de recursos humanos 8</a:t>
            </a:r>
          </a:p>
        </p:txBody>
      </p:sp>
    </p:spTree>
    <p:extLst>
      <p:ext uri="{BB962C8B-B14F-4D97-AF65-F5344CB8AC3E}">
        <p14:creationId xmlns:p14="http://schemas.microsoft.com/office/powerpoint/2010/main" val="1997635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402148" y="1095560"/>
            <a:ext cx="10226643" cy="1373902"/>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Pregunta</a:t>
            </a:r>
            <a:r>
              <a:rPr lang="es-ES" sz="2400" b="1" dirty="0">
                <a:cs typeface="Times New Roman" panose="02020603050405020304" pitchFamily="18" charset="0"/>
              </a:rPr>
              <a:t>: ¿Una vez que ha visto la funcionalidad y utilidad de la aplicación estaría dispuesto a subir sus facturas para incrementar la información y mejorar el análisis?</a:t>
            </a:r>
            <a:endParaRPr lang="es-EC" sz="2400" b="1" dirty="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sp>
        <p:nvSpPr>
          <p:cNvPr id="2" name="Cuadro de texto 68">
            <a:extLst>
              <a:ext uri="{FF2B5EF4-FFF2-40B4-BE49-F238E27FC236}">
                <a16:creationId xmlns:a16="http://schemas.microsoft.com/office/drawing/2014/main" id="{A42E8910-B765-4BDC-9DD9-E73E0C67FD9D}"/>
              </a:ext>
            </a:extLst>
          </p:cNvPr>
          <p:cNvSpPr txBox="1"/>
          <p:nvPr/>
        </p:nvSpPr>
        <p:spPr>
          <a:xfrm>
            <a:off x="7608890" y="3632801"/>
            <a:ext cx="4509058" cy="1313180"/>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spcAft>
                <a:spcPts val="800"/>
              </a:spcAft>
            </a:pPr>
            <a:r>
              <a:rPr lang="es-ES" sz="2400" b="1" dirty="0">
                <a:effectLst/>
                <a:ea typeface="Times New Roman" panose="02020603050405020304" pitchFamily="18" charset="0"/>
              </a:rPr>
              <a:t>Análisis: </a:t>
            </a:r>
          </a:p>
          <a:p>
            <a:pPr algn="just">
              <a:spcAft>
                <a:spcPts val="800"/>
              </a:spcAft>
            </a:pPr>
            <a:r>
              <a:rPr lang="es-ES" sz="2400" dirty="0">
                <a:effectLst/>
                <a:ea typeface="Times New Roman" panose="02020603050405020304" pitchFamily="18" charset="0"/>
              </a:rPr>
              <a:t>98% de aprobación</a:t>
            </a:r>
          </a:p>
          <a:p>
            <a:pPr algn="just">
              <a:spcAft>
                <a:spcPts val="800"/>
              </a:spcAft>
            </a:pPr>
            <a:r>
              <a:rPr lang="es-ES" sz="2400" dirty="0">
                <a:effectLst/>
                <a:ea typeface="Times New Roman" panose="02020603050405020304" pitchFamily="18" charset="0"/>
              </a:rPr>
              <a:t>2% de desaprobación.</a:t>
            </a:r>
            <a:endParaRPr lang="es-EC" sz="2400" dirty="0">
              <a:effectLst/>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480A98EB-0BB2-4C06-ADC2-711C7762AA55}"/>
              </a:ext>
            </a:extLst>
          </p:cNvPr>
          <p:cNvPicPr/>
          <p:nvPr/>
        </p:nvPicPr>
        <p:blipFill>
          <a:blip r:embed="rId3">
            <a:extLst>
              <a:ext uri="{28A0092B-C50C-407E-A947-70E740481C1C}">
                <a14:useLocalDpi xmlns:a14="http://schemas.microsoft.com/office/drawing/2010/main" val="0"/>
              </a:ext>
            </a:extLst>
          </a:blip>
          <a:stretch>
            <a:fillRect/>
          </a:stretch>
        </p:blipFill>
        <p:spPr>
          <a:xfrm>
            <a:off x="764536" y="2880792"/>
            <a:ext cx="5866423" cy="3148947"/>
          </a:xfrm>
          <a:prstGeom prst="rect">
            <a:avLst/>
          </a:prstGeom>
        </p:spPr>
      </p:pic>
    </p:spTree>
    <p:extLst>
      <p:ext uri="{BB962C8B-B14F-4D97-AF65-F5344CB8AC3E}">
        <p14:creationId xmlns:p14="http://schemas.microsoft.com/office/powerpoint/2010/main" val="3668455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8" name="Cuadro de texto 68">
            <a:extLst>
              <a:ext uri="{FF2B5EF4-FFF2-40B4-BE49-F238E27FC236}">
                <a16:creationId xmlns:a16="http://schemas.microsoft.com/office/drawing/2014/main" id="{92C7E5CC-279D-4DA6-9A31-4C45B742A75B}"/>
              </a:ext>
            </a:extLst>
          </p:cNvPr>
          <p:cNvSpPr txBox="1"/>
          <p:nvPr/>
        </p:nvSpPr>
        <p:spPr>
          <a:xfrm>
            <a:off x="402148" y="881311"/>
            <a:ext cx="10226643" cy="63523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algn="just">
              <a:lnSpc>
                <a:spcPct val="200000"/>
              </a:lnSpc>
              <a:spcAft>
                <a:spcPts val="800"/>
              </a:spcAft>
            </a:pPr>
            <a:r>
              <a:rPr lang="es-ES" sz="2400" b="1" dirty="0">
                <a:effectLst/>
                <a:ea typeface="Times New Roman" panose="02020603050405020304" pitchFamily="18" charset="0"/>
                <a:cs typeface="Times New Roman" panose="02020603050405020304" pitchFamily="18" charset="0"/>
              </a:rPr>
              <a:t>Comentarios</a:t>
            </a:r>
            <a:endParaRPr lang="es-EC" sz="2400" dirty="0">
              <a:effectLst/>
              <a:ea typeface="Calibri" panose="020F0502020204030204" pitchFamily="34" charset="0"/>
              <a:cs typeface="Times New Roman" panose="02020603050405020304" pitchFamily="18" charset="0"/>
            </a:endParaRP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618585" y="4123840"/>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 name="Cuadro de texto 106">
            <a:extLst>
              <a:ext uri="{FF2B5EF4-FFF2-40B4-BE49-F238E27FC236}">
                <a16:creationId xmlns:a16="http://schemas.microsoft.com/office/drawing/2014/main" id="{0DD97398-9DE2-4039-A50E-28002CE16BAA}"/>
              </a:ext>
            </a:extLst>
          </p:cNvPr>
          <p:cNvSpPr txBox="1"/>
          <p:nvPr/>
        </p:nvSpPr>
        <p:spPr>
          <a:xfrm>
            <a:off x="98145" y="250371"/>
            <a:ext cx="4914507" cy="512961"/>
          </a:xfrm>
          <a:prstGeom prst="rect">
            <a:avLst/>
          </a:prstGeom>
          <a:noFill/>
        </p:spPr>
        <p:txBody>
          <a:bodyPr wrap="square" lIns="0" tIns="0" rIns="0" bIns="0" rtlCol="0">
            <a:spAutoFit/>
          </a:bodyPr>
          <a:lstStyle/>
          <a:p>
            <a:pPr algn="ctr">
              <a:lnSpc>
                <a:spcPts val="4000"/>
              </a:lnSpc>
            </a:pPr>
            <a:r>
              <a:rPr lang="es-ES" sz="3600" b="1" dirty="0">
                <a:solidFill>
                  <a:srgbClr val="002060"/>
                </a:solidFill>
                <a:latin typeface="Segoe UI" panose="020B0502040204020203" pitchFamily="34" charset="0"/>
                <a:cs typeface="Segoe UI" panose="020B0502040204020203" pitchFamily="34" charset="0"/>
              </a:rPr>
              <a:t>Resultados Encuesta</a:t>
            </a:r>
          </a:p>
        </p:txBody>
      </p:sp>
      <p:pic>
        <p:nvPicPr>
          <p:cNvPr id="15" name="Imagen 14">
            <a:extLst>
              <a:ext uri="{FF2B5EF4-FFF2-40B4-BE49-F238E27FC236}">
                <a16:creationId xmlns:a16="http://schemas.microsoft.com/office/drawing/2014/main" id="{DC663FEA-7107-4470-B42C-0986DE8F322B}"/>
              </a:ext>
            </a:extLst>
          </p:cNvPr>
          <p:cNvPicPr/>
          <p:nvPr/>
        </p:nvPicPr>
        <p:blipFill>
          <a:blip r:embed="rId3">
            <a:extLst>
              <a:ext uri="{28A0092B-C50C-407E-A947-70E740481C1C}">
                <a14:useLocalDpi xmlns:a14="http://schemas.microsoft.com/office/drawing/2010/main" val="0"/>
              </a:ext>
            </a:extLst>
          </a:blip>
          <a:stretch>
            <a:fillRect/>
          </a:stretch>
        </p:blipFill>
        <p:spPr>
          <a:xfrm>
            <a:off x="402148" y="1760048"/>
            <a:ext cx="10411626" cy="4869127"/>
          </a:xfrm>
          <a:prstGeom prst="rect">
            <a:avLst/>
          </a:prstGeom>
        </p:spPr>
      </p:pic>
    </p:spTree>
    <p:extLst>
      <p:ext uri="{BB962C8B-B14F-4D97-AF65-F5344CB8AC3E}">
        <p14:creationId xmlns:p14="http://schemas.microsoft.com/office/powerpoint/2010/main" val="3089462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9436B850-15F2-41BC-A54E-6E0F332F011D}"/>
              </a:ext>
            </a:extLst>
          </p:cNvPr>
          <p:cNvSpPr txBox="1"/>
          <p:nvPr/>
        </p:nvSpPr>
        <p:spPr>
          <a:xfrm>
            <a:off x="357841" y="4137890"/>
            <a:ext cx="5874326" cy="830997"/>
          </a:xfrm>
          <a:prstGeom prst="rect">
            <a:avLst/>
          </a:prstGeom>
          <a:noFill/>
        </p:spPr>
        <p:txBody>
          <a:bodyPr wrap="square" lIns="0" tIns="0" rIns="0" bIns="0" rtlCol="0">
            <a:spAutoFit/>
          </a:bodyPr>
          <a:lstStyle/>
          <a:p>
            <a:pPr lvl="1"/>
            <a:r>
              <a:rPr lang="es-MX" sz="5400" b="1" dirty="0">
                <a:solidFill>
                  <a:srgbClr val="002060"/>
                </a:solidFill>
                <a:latin typeface="Segoe UI" panose="020B0502040204020203" pitchFamily="34" charset="0"/>
                <a:cs typeface="Segoe UI" panose="020B0502040204020203" pitchFamily="34" charset="0"/>
              </a:rPr>
              <a:t>Conclusiones</a:t>
            </a:r>
            <a:endParaRPr lang="es-ES" sz="5400" b="1" dirty="0">
              <a:solidFill>
                <a:srgbClr val="002060"/>
              </a:solidFill>
              <a:latin typeface="Segoe UI" panose="020B0502040204020203" pitchFamily="34" charset="0"/>
              <a:cs typeface="Segoe UI" panose="020B0502040204020203" pitchFamily="34" charset="0"/>
            </a:endParaRPr>
          </a:p>
        </p:txBody>
      </p:sp>
      <p:grpSp>
        <p:nvGrpSpPr>
          <p:cNvPr id="23" name="Grupo 22" descr="Esta imagen es de una forma abstracta.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Forma libre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Forma libre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5" name="Título 24" hidden="1">
            <a:extLst>
              <a:ext uri="{FF2B5EF4-FFF2-40B4-BE49-F238E27FC236}">
                <a16:creationId xmlns:a16="http://schemas.microsoft.com/office/drawing/2014/main" id="{24922840-A8AD-427F-889C-2B79CACC872F}"/>
              </a:ext>
            </a:extLst>
          </p:cNvPr>
          <p:cNvSpPr>
            <a:spLocks noGrp="1"/>
          </p:cNvSpPr>
          <p:nvPr>
            <p:ph type="title"/>
          </p:nvPr>
        </p:nvSpPr>
        <p:spPr/>
        <p:txBody>
          <a:bodyPr rtlCol="0"/>
          <a:lstStyle/>
          <a:p>
            <a:r>
              <a:rPr lang="es-ES" dirty="0"/>
              <a:t>Diapositiva de recursos humanos 10</a:t>
            </a:r>
          </a:p>
        </p:txBody>
      </p:sp>
    </p:spTree>
    <p:extLst>
      <p:ext uri="{BB962C8B-B14F-4D97-AF65-F5344CB8AC3E}">
        <p14:creationId xmlns:p14="http://schemas.microsoft.com/office/powerpoint/2010/main" val="2678751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adro de texto 66">
            <a:extLst>
              <a:ext uri="{FF2B5EF4-FFF2-40B4-BE49-F238E27FC236}">
                <a16:creationId xmlns:a16="http://schemas.microsoft.com/office/drawing/2014/main" id="{EFA5AF66-F428-4EBE-A3A8-9F827101F023}"/>
              </a:ext>
            </a:extLst>
          </p:cNvPr>
          <p:cNvSpPr txBox="1"/>
          <p:nvPr/>
        </p:nvSpPr>
        <p:spPr>
          <a:xfrm>
            <a:off x="726781" y="273553"/>
            <a:ext cx="4051696"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s-ES" dirty="0"/>
              <a:t>Conclusiones</a:t>
            </a:r>
          </a:p>
        </p:txBody>
      </p:sp>
      <p:sp>
        <p:nvSpPr>
          <p:cNvPr id="87" name="Rectángulo: Esquinas redondeadas 86">
            <a:extLst>
              <a:ext uri="{FF2B5EF4-FFF2-40B4-BE49-F238E27FC236}">
                <a16:creationId xmlns:a16="http://schemas.microsoft.com/office/drawing/2014/main" id="{A8111457-D9DC-4BEB-BBB9-82FD4783D0EE}"/>
              </a:ext>
              <a:ext uri="{C183D7F6-B498-43B3-948B-1728B52AA6E4}">
                <adec:decorative xmlns:adec="http://schemas.microsoft.com/office/drawing/2017/decorative" val="1"/>
              </a:ext>
            </a:extLst>
          </p:cNvPr>
          <p:cNvSpPr/>
          <p:nvPr/>
        </p:nvSpPr>
        <p:spPr>
          <a:xfrm>
            <a:off x="345187" y="1389504"/>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94" name="Grupo 93" descr="Esta imagen es de una forma abstracta. ">
            <a:extLst>
              <a:ext uri="{FF2B5EF4-FFF2-40B4-BE49-F238E27FC236}">
                <a16:creationId xmlns:a16="http://schemas.microsoft.com/office/drawing/2014/main" id="{06C5D049-85D7-4673-9E2C-A2DF6A4D5048}"/>
              </a:ext>
            </a:extLst>
          </p:cNvPr>
          <p:cNvGrpSpPr/>
          <p:nvPr/>
        </p:nvGrpSpPr>
        <p:grpSpPr>
          <a:xfrm rot="15309759">
            <a:off x="9026813" y="4622835"/>
            <a:ext cx="4736736" cy="6407275"/>
            <a:chOff x="4855953" y="-2833465"/>
            <a:chExt cx="8948964" cy="12105059"/>
          </a:xfrm>
        </p:grpSpPr>
        <p:sp>
          <p:nvSpPr>
            <p:cNvPr id="9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98" name="Título 97" hidden="1">
            <a:extLst>
              <a:ext uri="{FF2B5EF4-FFF2-40B4-BE49-F238E27FC236}">
                <a16:creationId xmlns:a16="http://schemas.microsoft.com/office/drawing/2014/main" id="{D69146DD-53CC-4FD6-9456-3F49560FC114}"/>
              </a:ext>
            </a:extLst>
          </p:cNvPr>
          <p:cNvSpPr>
            <a:spLocks noGrp="1"/>
          </p:cNvSpPr>
          <p:nvPr>
            <p:ph type="title"/>
          </p:nvPr>
        </p:nvSpPr>
        <p:spPr/>
        <p:txBody>
          <a:bodyPr rtlCol="0"/>
          <a:lstStyle/>
          <a:p>
            <a:r>
              <a:rPr lang="es-ES" dirty="0"/>
              <a:t>Diapositiva de recursos humanos 9</a:t>
            </a:r>
          </a:p>
        </p:txBody>
      </p:sp>
      <p:sp>
        <p:nvSpPr>
          <p:cNvPr id="9" name="Cuadro de texto 68">
            <a:extLst>
              <a:ext uri="{FF2B5EF4-FFF2-40B4-BE49-F238E27FC236}">
                <a16:creationId xmlns:a16="http://schemas.microsoft.com/office/drawing/2014/main" id="{EF3DB859-FC75-43C3-AAAC-6EAB4F7663E3}"/>
              </a:ext>
            </a:extLst>
          </p:cNvPr>
          <p:cNvSpPr txBox="1"/>
          <p:nvPr/>
        </p:nvSpPr>
        <p:spPr>
          <a:xfrm>
            <a:off x="566983" y="1179248"/>
            <a:ext cx="10061292" cy="4374724"/>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285750" indent="-285750" algn="just">
              <a:lnSpc>
                <a:spcPct val="150000"/>
              </a:lnSpc>
              <a:buFont typeface="Arial" panose="020B0604020202020204" pitchFamily="34" charset="0"/>
              <a:buChar char="•"/>
            </a:pPr>
            <a:r>
              <a:rPr lang="es-ES" sz="2400" dirty="0">
                <a:effectLst/>
                <a:ea typeface="Times New Roman" panose="02020603050405020304" pitchFamily="18" charset="0"/>
              </a:rPr>
              <a:t>El desarrollo de la plataforma web colaborativa incidió positivamente en el análisis y seguimiento de la variación de precios que contó con la extracción de información real, a partir de facturas electrónicas emitidas por supermercados de la ciudad de Quito, se evidenció que existe variación de precios en gran porcentaje de los productos de primera necesidad lo que ayuda al usuario a determinar el menor precio de un producto y el establecimiento donde fue adquirido para reducir su gasto en la economía familiar.</a:t>
            </a:r>
            <a:endParaRPr lang="es-ES" sz="2400" dirty="0"/>
          </a:p>
          <a:p>
            <a:pPr algn="just">
              <a:lnSpc>
                <a:spcPct val="150000"/>
              </a:lnSpc>
            </a:pPr>
            <a:endParaRPr lang="es-ES" sz="2400" dirty="0"/>
          </a:p>
        </p:txBody>
      </p:sp>
    </p:spTree>
    <p:extLst>
      <p:ext uri="{BB962C8B-B14F-4D97-AF65-F5344CB8AC3E}">
        <p14:creationId xmlns:p14="http://schemas.microsoft.com/office/powerpoint/2010/main" val="3532204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adro de texto 66">
            <a:extLst>
              <a:ext uri="{FF2B5EF4-FFF2-40B4-BE49-F238E27FC236}">
                <a16:creationId xmlns:a16="http://schemas.microsoft.com/office/drawing/2014/main" id="{EFA5AF66-F428-4EBE-A3A8-9F827101F023}"/>
              </a:ext>
            </a:extLst>
          </p:cNvPr>
          <p:cNvSpPr txBox="1"/>
          <p:nvPr/>
        </p:nvSpPr>
        <p:spPr>
          <a:xfrm>
            <a:off x="726781" y="273553"/>
            <a:ext cx="4051696"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s-ES" dirty="0"/>
              <a:t>Conclusiones</a:t>
            </a:r>
          </a:p>
        </p:txBody>
      </p:sp>
      <p:sp>
        <p:nvSpPr>
          <p:cNvPr id="87" name="Rectángulo: Esquinas redondeadas 86">
            <a:extLst>
              <a:ext uri="{FF2B5EF4-FFF2-40B4-BE49-F238E27FC236}">
                <a16:creationId xmlns:a16="http://schemas.microsoft.com/office/drawing/2014/main" id="{A8111457-D9DC-4BEB-BBB9-82FD4783D0EE}"/>
              </a:ext>
              <a:ext uri="{C183D7F6-B498-43B3-948B-1728B52AA6E4}">
                <adec:decorative xmlns:adec="http://schemas.microsoft.com/office/drawing/2017/decorative" val="1"/>
              </a:ext>
            </a:extLst>
          </p:cNvPr>
          <p:cNvSpPr/>
          <p:nvPr/>
        </p:nvSpPr>
        <p:spPr>
          <a:xfrm>
            <a:off x="504985" y="1304066"/>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94" name="Grupo 93" descr="Esta imagen es de una forma abstracta. ">
            <a:extLst>
              <a:ext uri="{FF2B5EF4-FFF2-40B4-BE49-F238E27FC236}">
                <a16:creationId xmlns:a16="http://schemas.microsoft.com/office/drawing/2014/main" id="{06C5D049-85D7-4673-9E2C-A2DF6A4D5048}"/>
              </a:ext>
            </a:extLst>
          </p:cNvPr>
          <p:cNvGrpSpPr/>
          <p:nvPr/>
        </p:nvGrpSpPr>
        <p:grpSpPr>
          <a:xfrm rot="15309759">
            <a:off x="9026813" y="4622835"/>
            <a:ext cx="4736736" cy="6407275"/>
            <a:chOff x="4855953" y="-2833465"/>
            <a:chExt cx="8948964" cy="12105059"/>
          </a:xfrm>
        </p:grpSpPr>
        <p:sp>
          <p:nvSpPr>
            <p:cNvPr id="9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98" name="Título 97" hidden="1">
            <a:extLst>
              <a:ext uri="{FF2B5EF4-FFF2-40B4-BE49-F238E27FC236}">
                <a16:creationId xmlns:a16="http://schemas.microsoft.com/office/drawing/2014/main" id="{D69146DD-53CC-4FD6-9456-3F49560FC114}"/>
              </a:ext>
            </a:extLst>
          </p:cNvPr>
          <p:cNvSpPr>
            <a:spLocks noGrp="1"/>
          </p:cNvSpPr>
          <p:nvPr>
            <p:ph type="title"/>
          </p:nvPr>
        </p:nvSpPr>
        <p:spPr/>
        <p:txBody>
          <a:bodyPr rtlCol="0"/>
          <a:lstStyle/>
          <a:p>
            <a:r>
              <a:rPr lang="es-ES" dirty="0"/>
              <a:t>Diapositiva de recursos humanos 9</a:t>
            </a:r>
          </a:p>
        </p:txBody>
      </p:sp>
      <p:sp>
        <p:nvSpPr>
          <p:cNvPr id="9" name="Cuadro de texto 68">
            <a:extLst>
              <a:ext uri="{FF2B5EF4-FFF2-40B4-BE49-F238E27FC236}">
                <a16:creationId xmlns:a16="http://schemas.microsoft.com/office/drawing/2014/main" id="{EF3DB859-FC75-43C3-AAAC-6EAB4F7663E3}"/>
              </a:ext>
            </a:extLst>
          </p:cNvPr>
          <p:cNvSpPr txBox="1"/>
          <p:nvPr/>
        </p:nvSpPr>
        <p:spPr>
          <a:xfrm>
            <a:off x="726781" y="1101728"/>
            <a:ext cx="9915918" cy="548271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285750" indent="-285750" algn="just">
              <a:lnSpc>
                <a:spcPct val="150000"/>
              </a:lnSpc>
              <a:buFont typeface="Arial" panose="020B0604020202020204" pitchFamily="34" charset="0"/>
              <a:buChar char="•"/>
            </a:pPr>
            <a:r>
              <a:rPr lang="es-ES" sz="2400" dirty="0">
                <a:effectLst/>
                <a:ea typeface="Times New Roman" panose="02020603050405020304" pitchFamily="18" charset="0"/>
              </a:rPr>
              <a:t>Al realizar la revisión sistemática de la literatura, se concluye que a nivel mundial existen pocas plataformas que ofrecen un servicio de variación de precios centralizado para supermercados, la mayoría de plataformas que muestran los precios de productos, son propias de las cadenas de supermercado y no ofrecen al usuario la posibilidad de ver la variación de sus precios entre productos, en el caso de Ecuador cada cadena de supermercado cuenta con un portal en línea para ofrecer servicios y  productos a sus clientes, sin embargo no existe una plataforma centralizada que pueda verificar una variación de precios entre las diferentes franquicias. </a:t>
            </a:r>
            <a:endParaRPr lang="es-ES" sz="2400" dirty="0"/>
          </a:p>
          <a:p>
            <a:pPr marL="285750" indent="-285750" algn="just">
              <a:lnSpc>
                <a:spcPct val="150000"/>
              </a:lnSpc>
              <a:buFont typeface="Arial" panose="020B0604020202020204" pitchFamily="34" charset="0"/>
              <a:buChar char="•"/>
            </a:pPr>
            <a:endParaRPr lang="es-ES" sz="2400" dirty="0"/>
          </a:p>
        </p:txBody>
      </p:sp>
    </p:spTree>
    <p:extLst>
      <p:ext uri="{BB962C8B-B14F-4D97-AF65-F5344CB8AC3E}">
        <p14:creationId xmlns:p14="http://schemas.microsoft.com/office/powerpoint/2010/main" val="2273476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adro de texto 66">
            <a:extLst>
              <a:ext uri="{FF2B5EF4-FFF2-40B4-BE49-F238E27FC236}">
                <a16:creationId xmlns:a16="http://schemas.microsoft.com/office/drawing/2014/main" id="{EFA5AF66-F428-4EBE-A3A8-9F827101F023}"/>
              </a:ext>
            </a:extLst>
          </p:cNvPr>
          <p:cNvSpPr txBox="1"/>
          <p:nvPr/>
        </p:nvSpPr>
        <p:spPr>
          <a:xfrm>
            <a:off x="726781" y="273553"/>
            <a:ext cx="4051696"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s-ES" dirty="0"/>
              <a:t>Conclusiones</a:t>
            </a:r>
          </a:p>
        </p:txBody>
      </p:sp>
      <p:sp>
        <p:nvSpPr>
          <p:cNvPr id="87" name="Rectángulo: Esquinas redondeadas 86">
            <a:extLst>
              <a:ext uri="{FF2B5EF4-FFF2-40B4-BE49-F238E27FC236}">
                <a16:creationId xmlns:a16="http://schemas.microsoft.com/office/drawing/2014/main" id="{A8111457-D9DC-4BEB-BBB9-82FD4783D0EE}"/>
              </a:ext>
              <a:ext uri="{C183D7F6-B498-43B3-948B-1728B52AA6E4}">
                <adec:decorative xmlns:adec="http://schemas.microsoft.com/office/drawing/2017/decorative" val="1"/>
              </a:ext>
            </a:extLst>
          </p:cNvPr>
          <p:cNvSpPr/>
          <p:nvPr/>
        </p:nvSpPr>
        <p:spPr>
          <a:xfrm>
            <a:off x="504985" y="1330570"/>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94" name="Grupo 93" descr="Esta imagen es de una forma abstracta. ">
            <a:extLst>
              <a:ext uri="{FF2B5EF4-FFF2-40B4-BE49-F238E27FC236}">
                <a16:creationId xmlns:a16="http://schemas.microsoft.com/office/drawing/2014/main" id="{06C5D049-85D7-4673-9E2C-A2DF6A4D5048}"/>
              </a:ext>
            </a:extLst>
          </p:cNvPr>
          <p:cNvGrpSpPr/>
          <p:nvPr/>
        </p:nvGrpSpPr>
        <p:grpSpPr>
          <a:xfrm rot="15309759">
            <a:off x="9026813" y="4622835"/>
            <a:ext cx="4736736" cy="6407275"/>
            <a:chOff x="4855953" y="-2833465"/>
            <a:chExt cx="8948964" cy="12105059"/>
          </a:xfrm>
        </p:grpSpPr>
        <p:sp>
          <p:nvSpPr>
            <p:cNvPr id="9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98" name="Título 97" hidden="1">
            <a:extLst>
              <a:ext uri="{FF2B5EF4-FFF2-40B4-BE49-F238E27FC236}">
                <a16:creationId xmlns:a16="http://schemas.microsoft.com/office/drawing/2014/main" id="{D69146DD-53CC-4FD6-9456-3F49560FC114}"/>
              </a:ext>
            </a:extLst>
          </p:cNvPr>
          <p:cNvSpPr>
            <a:spLocks noGrp="1"/>
          </p:cNvSpPr>
          <p:nvPr>
            <p:ph type="title"/>
          </p:nvPr>
        </p:nvSpPr>
        <p:spPr/>
        <p:txBody>
          <a:bodyPr rtlCol="0"/>
          <a:lstStyle/>
          <a:p>
            <a:r>
              <a:rPr lang="es-ES" dirty="0"/>
              <a:t>Diapositiva de recursos humanos 9</a:t>
            </a:r>
          </a:p>
        </p:txBody>
      </p:sp>
      <p:sp>
        <p:nvSpPr>
          <p:cNvPr id="9" name="Cuadro de texto 68">
            <a:extLst>
              <a:ext uri="{FF2B5EF4-FFF2-40B4-BE49-F238E27FC236}">
                <a16:creationId xmlns:a16="http://schemas.microsoft.com/office/drawing/2014/main" id="{EF3DB859-FC75-43C3-AAAC-6EAB4F7663E3}"/>
              </a:ext>
            </a:extLst>
          </p:cNvPr>
          <p:cNvSpPr txBox="1"/>
          <p:nvPr/>
        </p:nvSpPr>
        <p:spPr>
          <a:xfrm>
            <a:off x="726781" y="1122886"/>
            <a:ext cx="9915918" cy="3820726"/>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285750" indent="-285750" algn="just">
              <a:lnSpc>
                <a:spcPct val="150000"/>
              </a:lnSpc>
              <a:buFont typeface="Arial" panose="020B0604020202020204" pitchFamily="34" charset="0"/>
              <a:buChar char="•"/>
            </a:pPr>
            <a:r>
              <a:rPr lang="es-ES" sz="2400" dirty="0">
                <a:effectLst/>
                <a:ea typeface="Times New Roman" panose="02020603050405020304" pitchFamily="18" charset="0"/>
              </a:rPr>
              <a:t>Se determinó que el desarrollo de una plataforma web colaborativa aplicando criterios de calidad y usabilidad, influye positivamente a su utilización por parte de los usuarios, al ofrecer información relevante para el usuario como las facturas, los productos, los gastos, los establecimientos donde más realiza sus compras y la posibilidad de obtener los precios más baratos a determinado producto, impulsa al usuario a seguir subiendo sus facturas a la plataforma lo que permite mantener la información actualizada.</a:t>
            </a:r>
            <a:endParaRPr lang="es-ES" sz="2400" dirty="0"/>
          </a:p>
        </p:txBody>
      </p:sp>
    </p:spTree>
    <p:extLst>
      <p:ext uri="{BB962C8B-B14F-4D97-AF65-F5344CB8AC3E}">
        <p14:creationId xmlns:p14="http://schemas.microsoft.com/office/powerpoint/2010/main" val="2715864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adro de texto 66">
            <a:extLst>
              <a:ext uri="{FF2B5EF4-FFF2-40B4-BE49-F238E27FC236}">
                <a16:creationId xmlns:a16="http://schemas.microsoft.com/office/drawing/2014/main" id="{EFA5AF66-F428-4EBE-A3A8-9F827101F023}"/>
              </a:ext>
            </a:extLst>
          </p:cNvPr>
          <p:cNvSpPr txBox="1"/>
          <p:nvPr/>
        </p:nvSpPr>
        <p:spPr>
          <a:xfrm>
            <a:off x="726781" y="273553"/>
            <a:ext cx="4051696"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s-ES" dirty="0"/>
              <a:t>Conclusiones</a:t>
            </a:r>
          </a:p>
        </p:txBody>
      </p:sp>
      <p:sp>
        <p:nvSpPr>
          <p:cNvPr id="87" name="Rectángulo: Esquinas redondeadas 86">
            <a:extLst>
              <a:ext uri="{FF2B5EF4-FFF2-40B4-BE49-F238E27FC236}">
                <a16:creationId xmlns:a16="http://schemas.microsoft.com/office/drawing/2014/main" id="{A8111457-D9DC-4BEB-BBB9-82FD4783D0EE}"/>
              </a:ext>
              <a:ext uri="{C183D7F6-B498-43B3-948B-1728B52AA6E4}">
                <adec:decorative xmlns:adec="http://schemas.microsoft.com/office/drawing/2017/decorative" val="1"/>
              </a:ext>
            </a:extLst>
          </p:cNvPr>
          <p:cNvSpPr/>
          <p:nvPr/>
        </p:nvSpPr>
        <p:spPr>
          <a:xfrm>
            <a:off x="504985" y="1330570"/>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94" name="Grupo 93" descr="Esta imagen es de una forma abstracta. ">
            <a:extLst>
              <a:ext uri="{FF2B5EF4-FFF2-40B4-BE49-F238E27FC236}">
                <a16:creationId xmlns:a16="http://schemas.microsoft.com/office/drawing/2014/main" id="{06C5D049-85D7-4673-9E2C-A2DF6A4D5048}"/>
              </a:ext>
            </a:extLst>
          </p:cNvPr>
          <p:cNvGrpSpPr/>
          <p:nvPr/>
        </p:nvGrpSpPr>
        <p:grpSpPr>
          <a:xfrm rot="15309759">
            <a:off x="9026813" y="4622835"/>
            <a:ext cx="4736736" cy="6407275"/>
            <a:chOff x="4855953" y="-2833465"/>
            <a:chExt cx="8948964" cy="12105059"/>
          </a:xfrm>
        </p:grpSpPr>
        <p:sp>
          <p:nvSpPr>
            <p:cNvPr id="9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98" name="Título 97" hidden="1">
            <a:extLst>
              <a:ext uri="{FF2B5EF4-FFF2-40B4-BE49-F238E27FC236}">
                <a16:creationId xmlns:a16="http://schemas.microsoft.com/office/drawing/2014/main" id="{D69146DD-53CC-4FD6-9456-3F49560FC114}"/>
              </a:ext>
            </a:extLst>
          </p:cNvPr>
          <p:cNvSpPr>
            <a:spLocks noGrp="1"/>
          </p:cNvSpPr>
          <p:nvPr>
            <p:ph type="title"/>
          </p:nvPr>
        </p:nvSpPr>
        <p:spPr/>
        <p:txBody>
          <a:bodyPr rtlCol="0"/>
          <a:lstStyle/>
          <a:p>
            <a:r>
              <a:rPr lang="es-ES" dirty="0"/>
              <a:t>Diapositiva de recursos humanos 9</a:t>
            </a:r>
          </a:p>
        </p:txBody>
      </p:sp>
      <p:sp>
        <p:nvSpPr>
          <p:cNvPr id="9" name="Cuadro de texto 68">
            <a:extLst>
              <a:ext uri="{FF2B5EF4-FFF2-40B4-BE49-F238E27FC236}">
                <a16:creationId xmlns:a16="http://schemas.microsoft.com/office/drawing/2014/main" id="{EF3DB859-FC75-43C3-AAAC-6EAB4F7663E3}"/>
              </a:ext>
            </a:extLst>
          </p:cNvPr>
          <p:cNvSpPr txBox="1"/>
          <p:nvPr/>
        </p:nvSpPr>
        <p:spPr>
          <a:xfrm>
            <a:off x="726781" y="1122886"/>
            <a:ext cx="9915918" cy="3820726"/>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285750" indent="-285750" algn="just">
              <a:lnSpc>
                <a:spcPct val="150000"/>
              </a:lnSpc>
              <a:buFont typeface="Arial" panose="020B0604020202020204" pitchFamily="34" charset="0"/>
              <a:buChar char="•"/>
            </a:pPr>
            <a:r>
              <a:rPr lang="es-ES" sz="2400" dirty="0">
                <a:effectLst/>
                <a:ea typeface="Times New Roman" panose="02020603050405020304" pitchFamily="18" charset="0"/>
              </a:rPr>
              <a:t>A partir de las pruebas y encuestas realizadas sobre el prototipo, se determinó que gran parte de los usuarios manifestaron su satisfacción e interés por la información presentada, </a:t>
            </a:r>
            <a:r>
              <a:rPr lang="es-ES" sz="2400" dirty="0"/>
              <a:t>durante el tiempo en el que fue puesto a prueba debido a que la plataforma no solo permite llevar un registro de sus gastos en los supermercados, si no también </a:t>
            </a:r>
            <a:r>
              <a:rPr lang="es-ES" sz="2400" dirty="0">
                <a:effectLst/>
                <a:ea typeface="Times New Roman" panose="02020603050405020304" pitchFamily="18" charset="0"/>
              </a:rPr>
              <a:t>muestra la variación de precios con otros establecimientos, lo que ayuda al usuario a determinar los precios más baratos y el establecimiento más conveniente para realizar sus compras. </a:t>
            </a:r>
            <a:endParaRPr lang="es-ES" sz="2400" dirty="0"/>
          </a:p>
        </p:txBody>
      </p:sp>
    </p:spTree>
    <p:extLst>
      <p:ext uri="{BB962C8B-B14F-4D97-AF65-F5344CB8AC3E}">
        <p14:creationId xmlns:p14="http://schemas.microsoft.com/office/powerpoint/2010/main" val="2577522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9436B850-15F2-41BC-A54E-6E0F332F011D}"/>
              </a:ext>
            </a:extLst>
          </p:cNvPr>
          <p:cNvSpPr txBox="1"/>
          <p:nvPr/>
        </p:nvSpPr>
        <p:spPr>
          <a:xfrm>
            <a:off x="357841" y="4137890"/>
            <a:ext cx="5874326" cy="830997"/>
          </a:xfrm>
          <a:prstGeom prst="rect">
            <a:avLst/>
          </a:prstGeom>
          <a:noFill/>
        </p:spPr>
        <p:txBody>
          <a:bodyPr wrap="square" lIns="0" tIns="0" rIns="0" bIns="0" rtlCol="0">
            <a:spAutoFit/>
          </a:bodyPr>
          <a:lstStyle/>
          <a:p>
            <a:pPr rtl="0"/>
            <a:r>
              <a:rPr lang="es-MX" sz="5400" b="1" dirty="0">
                <a:solidFill>
                  <a:srgbClr val="002060"/>
                </a:solidFill>
                <a:latin typeface="Segoe UI" panose="020B0502040204020203" pitchFamily="34" charset="0"/>
                <a:cs typeface="Segoe UI" panose="020B0502040204020203" pitchFamily="34" charset="0"/>
              </a:rPr>
              <a:t>Recomendaciones</a:t>
            </a:r>
            <a:endParaRPr lang="es-ES" sz="5400" b="1" dirty="0">
              <a:solidFill>
                <a:srgbClr val="002060"/>
              </a:solidFill>
              <a:latin typeface="Segoe UI" panose="020B0502040204020203" pitchFamily="34" charset="0"/>
              <a:cs typeface="Segoe UI" panose="020B0502040204020203" pitchFamily="34" charset="0"/>
            </a:endParaRPr>
          </a:p>
        </p:txBody>
      </p:sp>
      <p:grpSp>
        <p:nvGrpSpPr>
          <p:cNvPr id="23" name="Grupo 22" descr="Esta imagen es de una forma abstracta.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Forma libre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Forma libre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5" name="Título 24" hidden="1">
            <a:extLst>
              <a:ext uri="{FF2B5EF4-FFF2-40B4-BE49-F238E27FC236}">
                <a16:creationId xmlns:a16="http://schemas.microsoft.com/office/drawing/2014/main" id="{24922840-A8AD-427F-889C-2B79CACC872F}"/>
              </a:ext>
            </a:extLst>
          </p:cNvPr>
          <p:cNvSpPr>
            <a:spLocks noGrp="1"/>
          </p:cNvSpPr>
          <p:nvPr>
            <p:ph type="title"/>
          </p:nvPr>
        </p:nvSpPr>
        <p:spPr/>
        <p:txBody>
          <a:bodyPr rtlCol="0"/>
          <a:lstStyle/>
          <a:p>
            <a:r>
              <a:rPr lang="es-ES" dirty="0"/>
              <a:t>Diapositiva de recursos humanos 10</a:t>
            </a:r>
          </a:p>
        </p:txBody>
      </p:sp>
    </p:spTree>
    <p:extLst>
      <p:ext uri="{BB962C8B-B14F-4D97-AF65-F5344CB8AC3E}">
        <p14:creationId xmlns:p14="http://schemas.microsoft.com/office/powerpoint/2010/main" val="405877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adro de texto 66">
            <a:extLst>
              <a:ext uri="{FF2B5EF4-FFF2-40B4-BE49-F238E27FC236}">
                <a16:creationId xmlns:a16="http://schemas.microsoft.com/office/drawing/2014/main" id="{EFA5AF66-F428-4EBE-A3A8-9F827101F023}"/>
              </a:ext>
            </a:extLst>
          </p:cNvPr>
          <p:cNvSpPr txBox="1"/>
          <p:nvPr/>
        </p:nvSpPr>
        <p:spPr>
          <a:xfrm>
            <a:off x="726781" y="273553"/>
            <a:ext cx="4051696"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s-ES" dirty="0"/>
              <a:t>Recomendaciones</a:t>
            </a:r>
          </a:p>
        </p:txBody>
      </p:sp>
      <p:sp>
        <p:nvSpPr>
          <p:cNvPr id="87" name="Rectángulo: Esquinas redondeadas 86">
            <a:extLst>
              <a:ext uri="{FF2B5EF4-FFF2-40B4-BE49-F238E27FC236}">
                <a16:creationId xmlns:a16="http://schemas.microsoft.com/office/drawing/2014/main" id="{A8111457-D9DC-4BEB-BBB9-82FD4783D0EE}"/>
              </a:ext>
              <a:ext uri="{C183D7F6-B498-43B3-948B-1728B52AA6E4}">
                <adec:decorative xmlns:adec="http://schemas.microsoft.com/office/drawing/2017/decorative" val="1"/>
              </a:ext>
            </a:extLst>
          </p:cNvPr>
          <p:cNvSpPr/>
          <p:nvPr/>
        </p:nvSpPr>
        <p:spPr>
          <a:xfrm>
            <a:off x="241125" y="1471663"/>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94" name="Grupo 93" descr="Esta imagen es de una forma abstracta. ">
            <a:extLst>
              <a:ext uri="{FF2B5EF4-FFF2-40B4-BE49-F238E27FC236}">
                <a16:creationId xmlns:a16="http://schemas.microsoft.com/office/drawing/2014/main" id="{06C5D049-85D7-4673-9E2C-A2DF6A4D5048}"/>
              </a:ext>
            </a:extLst>
          </p:cNvPr>
          <p:cNvGrpSpPr/>
          <p:nvPr/>
        </p:nvGrpSpPr>
        <p:grpSpPr>
          <a:xfrm rot="15309759">
            <a:off x="9026813" y="4622835"/>
            <a:ext cx="4736736" cy="6407275"/>
            <a:chOff x="4855953" y="-2833465"/>
            <a:chExt cx="8948964" cy="12105059"/>
          </a:xfrm>
        </p:grpSpPr>
        <p:sp>
          <p:nvSpPr>
            <p:cNvPr id="9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98" name="Título 97" hidden="1">
            <a:extLst>
              <a:ext uri="{FF2B5EF4-FFF2-40B4-BE49-F238E27FC236}">
                <a16:creationId xmlns:a16="http://schemas.microsoft.com/office/drawing/2014/main" id="{D69146DD-53CC-4FD6-9456-3F49560FC114}"/>
              </a:ext>
            </a:extLst>
          </p:cNvPr>
          <p:cNvSpPr>
            <a:spLocks noGrp="1"/>
          </p:cNvSpPr>
          <p:nvPr>
            <p:ph type="title"/>
          </p:nvPr>
        </p:nvSpPr>
        <p:spPr/>
        <p:txBody>
          <a:bodyPr rtlCol="0"/>
          <a:lstStyle/>
          <a:p>
            <a:r>
              <a:rPr lang="es-ES" dirty="0"/>
              <a:t>Diapositiva de recursos humanos 9</a:t>
            </a:r>
          </a:p>
        </p:txBody>
      </p:sp>
      <p:sp>
        <p:nvSpPr>
          <p:cNvPr id="9" name="Cuadro de texto 68">
            <a:extLst>
              <a:ext uri="{FF2B5EF4-FFF2-40B4-BE49-F238E27FC236}">
                <a16:creationId xmlns:a16="http://schemas.microsoft.com/office/drawing/2014/main" id="{E8D91F46-69AC-44A2-98A1-421D0EE81CB2}"/>
              </a:ext>
            </a:extLst>
          </p:cNvPr>
          <p:cNvSpPr txBox="1"/>
          <p:nvPr/>
        </p:nvSpPr>
        <p:spPr>
          <a:xfrm>
            <a:off x="462921" y="1282514"/>
            <a:ext cx="10061292" cy="4928722"/>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285750" indent="-285750" algn="just">
              <a:lnSpc>
                <a:spcPct val="150000"/>
              </a:lnSpc>
              <a:buFont typeface="Arial" panose="020B0604020202020204" pitchFamily="34" charset="0"/>
              <a:buChar char="•"/>
            </a:pPr>
            <a:r>
              <a:rPr lang="es-ES" sz="2400" dirty="0">
                <a:effectLst/>
                <a:ea typeface="Times New Roman" panose="02020603050405020304" pitchFamily="18" charset="0"/>
              </a:rPr>
              <a:t>En base a lo aprendido mientras se realizó el presente trabajo de investigación, especialmente al momento de recolectar los archivos en formato .</a:t>
            </a:r>
            <a:r>
              <a:rPr lang="es-ES" sz="2400" dirty="0" err="1">
                <a:effectLst/>
                <a:ea typeface="Times New Roman" panose="02020603050405020304" pitchFamily="18" charset="0"/>
              </a:rPr>
              <a:t>xml</a:t>
            </a:r>
            <a:r>
              <a:rPr lang="es-ES" sz="2400" dirty="0">
                <a:effectLst/>
                <a:ea typeface="Times New Roman" panose="02020603050405020304" pitchFamily="18" charset="0"/>
              </a:rPr>
              <a:t> de las facturas se obtuvo muestras que procedían de varios establecimientos como farmacias, gasolineras, distribuidoras con lo cual podemos decir que no se debe limitar solo a supermercados, sino puede tener una gran aplicación en el análisis de la varios de precios de otros establecimientos.</a:t>
            </a:r>
          </a:p>
          <a:p>
            <a:pPr marL="285750" indent="-285750" algn="just">
              <a:lnSpc>
                <a:spcPct val="150000"/>
              </a:lnSpc>
              <a:buFont typeface="Arial" panose="020B0604020202020204" pitchFamily="34" charset="0"/>
              <a:buChar char="•"/>
            </a:pPr>
            <a:r>
              <a:rPr lang="es-ES" sz="2400" dirty="0">
                <a:effectLst/>
                <a:ea typeface="Times New Roman" panose="02020603050405020304" pitchFamily="18" charset="0"/>
              </a:rPr>
              <a:t>Para abarcar más establecimientos se recomienda realizar un análisis previo de la estructura de la factura electrónica emitida para poder realizar las validaciones respectivas.</a:t>
            </a:r>
            <a:endParaRPr lang="es-MX" sz="2400" dirty="0"/>
          </a:p>
        </p:txBody>
      </p:sp>
      <p:sp>
        <p:nvSpPr>
          <p:cNvPr id="10" name="Rectángulo: Esquinas redondeadas 86">
            <a:extLst>
              <a:ext uri="{FF2B5EF4-FFF2-40B4-BE49-F238E27FC236}">
                <a16:creationId xmlns:a16="http://schemas.microsoft.com/office/drawing/2014/main" id="{5C9ECFED-CB50-4018-AC15-63A0717D4DCB}"/>
              </a:ext>
              <a:ext uri="{C183D7F6-B498-43B3-948B-1728B52AA6E4}">
                <adec:decorative xmlns:adec="http://schemas.microsoft.com/office/drawing/2017/decorative" val="1"/>
              </a:ext>
            </a:extLst>
          </p:cNvPr>
          <p:cNvSpPr/>
          <p:nvPr/>
        </p:nvSpPr>
        <p:spPr>
          <a:xfrm>
            <a:off x="241125" y="4788386"/>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Tree>
    <p:extLst>
      <p:ext uri="{BB962C8B-B14F-4D97-AF65-F5344CB8AC3E}">
        <p14:creationId xmlns:p14="http://schemas.microsoft.com/office/powerpoint/2010/main" val="234160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adro de texto 66">
            <a:extLst>
              <a:ext uri="{FF2B5EF4-FFF2-40B4-BE49-F238E27FC236}">
                <a16:creationId xmlns:a16="http://schemas.microsoft.com/office/drawing/2014/main" id="{EFA5AF66-F428-4EBE-A3A8-9F827101F023}"/>
              </a:ext>
            </a:extLst>
          </p:cNvPr>
          <p:cNvSpPr txBox="1"/>
          <p:nvPr/>
        </p:nvSpPr>
        <p:spPr>
          <a:xfrm>
            <a:off x="726781" y="273553"/>
            <a:ext cx="4051696"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s-ES" dirty="0"/>
              <a:t>Recomendaciones</a:t>
            </a:r>
          </a:p>
        </p:txBody>
      </p:sp>
      <p:sp>
        <p:nvSpPr>
          <p:cNvPr id="87" name="Rectángulo: Esquinas redondeadas 86">
            <a:extLst>
              <a:ext uri="{FF2B5EF4-FFF2-40B4-BE49-F238E27FC236}">
                <a16:creationId xmlns:a16="http://schemas.microsoft.com/office/drawing/2014/main" id="{A8111457-D9DC-4BEB-BBB9-82FD4783D0EE}"/>
              </a:ext>
              <a:ext uri="{C183D7F6-B498-43B3-948B-1728B52AA6E4}">
                <adec:decorative xmlns:adec="http://schemas.microsoft.com/office/drawing/2017/decorative" val="1"/>
              </a:ext>
            </a:extLst>
          </p:cNvPr>
          <p:cNvSpPr/>
          <p:nvPr/>
        </p:nvSpPr>
        <p:spPr>
          <a:xfrm>
            <a:off x="283312" y="1705206"/>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94" name="Grupo 93" descr="Esta imagen es de una forma abstracta. ">
            <a:extLst>
              <a:ext uri="{FF2B5EF4-FFF2-40B4-BE49-F238E27FC236}">
                <a16:creationId xmlns:a16="http://schemas.microsoft.com/office/drawing/2014/main" id="{06C5D049-85D7-4673-9E2C-A2DF6A4D5048}"/>
              </a:ext>
            </a:extLst>
          </p:cNvPr>
          <p:cNvGrpSpPr/>
          <p:nvPr/>
        </p:nvGrpSpPr>
        <p:grpSpPr>
          <a:xfrm rot="15309759">
            <a:off x="9026813" y="4622835"/>
            <a:ext cx="4736736" cy="6407275"/>
            <a:chOff x="4855953" y="-2833465"/>
            <a:chExt cx="8948964" cy="12105059"/>
          </a:xfrm>
        </p:grpSpPr>
        <p:sp>
          <p:nvSpPr>
            <p:cNvPr id="9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98" name="Título 97" hidden="1">
            <a:extLst>
              <a:ext uri="{FF2B5EF4-FFF2-40B4-BE49-F238E27FC236}">
                <a16:creationId xmlns:a16="http://schemas.microsoft.com/office/drawing/2014/main" id="{D69146DD-53CC-4FD6-9456-3F49560FC114}"/>
              </a:ext>
            </a:extLst>
          </p:cNvPr>
          <p:cNvSpPr>
            <a:spLocks noGrp="1"/>
          </p:cNvSpPr>
          <p:nvPr>
            <p:ph type="title"/>
          </p:nvPr>
        </p:nvSpPr>
        <p:spPr/>
        <p:txBody>
          <a:bodyPr rtlCol="0"/>
          <a:lstStyle/>
          <a:p>
            <a:r>
              <a:rPr lang="es-ES" dirty="0"/>
              <a:t>Diapositiva de recursos humanos 9</a:t>
            </a:r>
          </a:p>
        </p:txBody>
      </p:sp>
      <p:sp>
        <p:nvSpPr>
          <p:cNvPr id="9" name="Cuadro de texto 68">
            <a:extLst>
              <a:ext uri="{FF2B5EF4-FFF2-40B4-BE49-F238E27FC236}">
                <a16:creationId xmlns:a16="http://schemas.microsoft.com/office/drawing/2014/main" id="{E8D91F46-69AC-44A2-98A1-421D0EE81CB2}"/>
              </a:ext>
            </a:extLst>
          </p:cNvPr>
          <p:cNvSpPr txBox="1"/>
          <p:nvPr/>
        </p:nvSpPr>
        <p:spPr>
          <a:xfrm>
            <a:off x="505108" y="1521658"/>
            <a:ext cx="10061292" cy="4928722"/>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285750" indent="-285750" algn="just">
              <a:lnSpc>
                <a:spcPct val="150000"/>
              </a:lnSpc>
              <a:buFont typeface="Arial" panose="020B0604020202020204" pitchFamily="34" charset="0"/>
              <a:buChar char="•"/>
            </a:pPr>
            <a:r>
              <a:rPr lang="es-ES" sz="2400" dirty="0"/>
              <a:t> </a:t>
            </a:r>
            <a:r>
              <a:rPr lang="es-ES" sz="2400" dirty="0">
                <a:effectLst/>
                <a:ea typeface="Times New Roman" panose="02020603050405020304" pitchFamily="18" charset="0"/>
              </a:rPr>
              <a:t>Para la recolección de información se recomienda considerar un lapso de tiempo más extenso para así determinar con mayor precisión la variación de precios abarcando más establecimientos.</a:t>
            </a:r>
          </a:p>
          <a:p>
            <a:pPr marL="285750" indent="-285750" algn="just">
              <a:lnSpc>
                <a:spcPct val="150000"/>
              </a:lnSpc>
              <a:buFont typeface="Arial" panose="020B0604020202020204" pitchFamily="34" charset="0"/>
              <a:buChar char="•"/>
            </a:pPr>
            <a:r>
              <a:rPr lang="es-ES" sz="2400" dirty="0">
                <a:effectLst/>
                <a:ea typeface="Times New Roman" panose="02020603050405020304" pitchFamily="18" charset="0"/>
              </a:rPr>
              <a:t>En el desarrollo del proyecto siempre se espera que haya una mejora continua del mismo, buscando así satisfacer las demandas del usuario, se recomienda para trabajos futuros la implementación de nuevas funcionalidades tales como fotografías de los productos, generación de reportes (PDF o Excel), ayudando al usuario a manipular su información de manera más personalizada o escaneo de productos directamente de la factura física. </a:t>
            </a:r>
            <a:endParaRPr lang="es-ES" sz="2400" dirty="0"/>
          </a:p>
        </p:txBody>
      </p:sp>
      <p:sp>
        <p:nvSpPr>
          <p:cNvPr id="10" name="Rectángulo: Esquinas redondeadas 86">
            <a:extLst>
              <a:ext uri="{FF2B5EF4-FFF2-40B4-BE49-F238E27FC236}">
                <a16:creationId xmlns:a16="http://schemas.microsoft.com/office/drawing/2014/main" id="{30E6BE2C-C15A-4442-A4EA-14EE32E93263}"/>
              </a:ext>
              <a:ext uri="{C183D7F6-B498-43B3-948B-1728B52AA6E4}">
                <adec:decorative xmlns:adec="http://schemas.microsoft.com/office/drawing/2017/decorative" val="1"/>
              </a:ext>
            </a:extLst>
          </p:cNvPr>
          <p:cNvSpPr/>
          <p:nvPr/>
        </p:nvSpPr>
        <p:spPr>
          <a:xfrm>
            <a:off x="283312" y="3363133"/>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Tree>
    <p:extLst>
      <p:ext uri="{BB962C8B-B14F-4D97-AF65-F5344CB8AC3E}">
        <p14:creationId xmlns:p14="http://schemas.microsoft.com/office/powerpoint/2010/main" val="179624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CE6AF7FE-5978-4B5F-90E1-044AC25EC230}"/>
              </a:ext>
            </a:extLst>
          </p:cNvPr>
          <p:cNvSpPr txBox="1"/>
          <p:nvPr/>
        </p:nvSpPr>
        <p:spPr>
          <a:xfrm>
            <a:off x="726781" y="273553"/>
            <a:ext cx="6657245"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s-ES" sz="3200" dirty="0"/>
              <a:t>OBJETIVOS</a:t>
            </a:r>
          </a:p>
        </p:txBody>
      </p:sp>
      <p:sp>
        <p:nvSpPr>
          <p:cNvPr id="4" name="Cuadro de texto 3">
            <a:extLst>
              <a:ext uri="{FF2B5EF4-FFF2-40B4-BE49-F238E27FC236}">
                <a16:creationId xmlns:a16="http://schemas.microsoft.com/office/drawing/2014/main" id="{171A55DA-183A-4D18-85CD-0F3BC09D5269}"/>
              </a:ext>
            </a:extLst>
          </p:cNvPr>
          <p:cNvSpPr txBox="1"/>
          <p:nvPr/>
        </p:nvSpPr>
        <p:spPr>
          <a:xfrm>
            <a:off x="726781" y="1197957"/>
            <a:ext cx="3697735" cy="430887"/>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rtl="0"/>
            <a:r>
              <a:rPr lang="es-ES" sz="2800" b="1" dirty="0">
                <a:latin typeface="Segoe UI" panose="020B0502040204020203" pitchFamily="34" charset="0"/>
              </a:rPr>
              <a:t>Objetivos Específicos</a:t>
            </a:r>
          </a:p>
        </p:txBody>
      </p:sp>
      <p:pic>
        <p:nvPicPr>
          <p:cNvPr id="163" name="Imagen 162" descr="Esta imagen es de dos pares de manos juntando piezas de puzzle. ">
            <a:extLst>
              <a:ext uri="{FF2B5EF4-FFF2-40B4-BE49-F238E27FC236}">
                <a16:creationId xmlns:a16="http://schemas.microsoft.com/office/drawing/2014/main" id="{AB835B29-19DB-41C9-9C29-FB52358C44C7}"/>
              </a:ext>
            </a:extLst>
          </p:cNvPr>
          <p:cNvPicPr>
            <a:picLocks noChangeAspect="1"/>
          </p:cNvPicPr>
          <p:nvPr/>
        </p:nvPicPr>
        <p:blipFill rotWithShape="1">
          <a:blip r:embed="rId3"/>
          <a:srcRect r="15224"/>
          <a:stretch/>
        </p:blipFill>
        <p:spPr>
          <a:xfrm>
            <a:off x="7548019" y="0"/>
            <a:ext cx="4643982" cy="6858000"/>
          </a:xfrm>
          <a:prstGeom prst="rect">
            <a:avLst/>
          </a:prstGeom>
        </p:spPr>
      </p:pic>
      <p:sp>
        <p:nvSpPr>
          <p:cNvPr id="53" name="Título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es-ES" dirty="0"/>
              <a:t>Diapositiva de recursos humanos 8</a:t>
            </a:r>
          </a:p>
        </p:txBody>
      </p:sp>
      <p:sp>
        <p:nvSpPr>
          <p:cNvPr id="63" name="Cuadro de texto 3">
            <a:extLst>
              <a:ext uri="{FF2B5EF4-FFF2-40B4-BE49-F238E27FC236}">
                <a16:creationId xmlns:a16="http://schemas.microsoft.com/office/drawing/2014/main" id="{A344E7F4-23DC-401A-9027-0FDB66352BC2}"/>
              </a:ext>
            </a:extLst>
          </p:cNvPr>
          <p:cNvSpPr txBox="1"/>
          <p:nvPr/>
        </p:nvSpPr>
        <p:spPr>
          <a:xfrm>
            <a:off x="726781" y="1966787"/>
            <a:ext cx="6005323" cy="1600438"/>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342900" lvl="0" indent="-342900" algn="just">
              <a:spcAft>
                <a:spcPts val="800"/>
              </a:spcAft>
              <a:buFont typeface="Symbol" panose="05050102010706020507" pitchFamily="18" charset="2"/>
              <a:buChar char=""/>
            </a:pPr>
            <a:r>
              <a:rPr lang="es-ES" sz="2600" dirty="0">
                <a:effectLst/>
                <a:ea typeface="Times New Roman" panose="02020603050405020304" pitchFamily="18" charset="0"/>
                <a:cs typeface="Times New Roman" panose="02020603050405020304" pitchFamily="18" charset="0"/>
              </a:rPr>
              <a:t>Realizar una revisión sistemática de la literatura para identificar la variación de precios de supermercados mediante el desarrollo de software.</a:t>
            </a:r>
            <a:endParaRPr lang="es-EC" sz="2600" dirty="0">
              <a:effectLst/>
              <a:ea typeface="Calibri" panose="020F0502020204030204" pitchFamily="34" charset="0"/>
              <a:cs typeface="Times New Roman" panose="02020603050405020304" pitchFamily="18" charset="0"/>
            </a:endParaRPr>
          </a:p>
        </p:txBody>
      </p:sp>
      <p:sp>
        <p:nvSpPr>
          <p:cNvPr id="7" name="Cuadro de texto 3">
            <a:extLst>
              <a:ext uri="{FF2B5EF4-FFF2-40B4-BE49-F238E27FC236}">
                <a16:creationId xmlns:a16="http://schemas.microsoft.com/office/drawing/2014/main" id="{F5F337C5-3C58-43D8-B225-413EA50D8F7B}"/>
              </a:ext>
            </a:extLst>
          </p:cNvPr>
          <p:cNvSpPr txBox="1"/>
          <p:nvPr/>
        </p:nvSpPr>
        <p:spPr>
          <a:xfrm>
            <a:off x="726781" y="4059605"/>
            <a:ext cx="6005323" cy="1600438"/>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342900" lvl="0" indent="-342900" algn="just">
              <a:spcAft>
                <a:spcPts val="800"/>
              </a:spcAft>
              <a:buFont typeface="Symbol" panose="05050102010706020507" pitchFamily="18" charset="2"/>
              <a:buChar char=""/>
            </a:pPr>
            <a:r>
              <a:rPr lang="es-ES" sz="2600" dirty="0">
                <a:effectLst/>
                <a:ea typeface="Times New Roman" panose="02020603050405020304" pitchFamily="18" charset="0"/>
                <a:cs typeface="Times New Roman" panose="02020603050405020304" pitchFamily="18" charset="0"/>
              </a:rPr>
              <a:t>Desarrollar una plataforma web colaborativa con la funcionalidad necesaria para que pueda ser utilizada y alimentada por los usuarios.</a:t>
            </a:r>
            <a:endParaRPr lang="es-EC"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643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9436B850-15F2-41BC-A54E-6E0F332F011D}"/>
              </a:ext>
            </a:extLst>
          </p:cNvPr>
          <p:cNvSpPr txBox="1"/>
          <p:nvPr/>
        </p:nvSpPr>
        <p:spPr>
          <a:xfrm>
            <a:off x="733192" y="4331033"/>
            <a:ext cx="4845708" cy="830997"/>
          </a:xfrm>
          <a:prstGeom prst="rect">
            <a:avLst/>
          </a:prstGeom>
          <a:noFill/>
        </p:spPr>
        <p:txBody>
          <a:bodyPr wrap="square" lIns="0" tIns="0" rIns="0" bIns="0" rtlCol="0">
            <a:spAutoFit/>
          </a:bodyPr>
          <a:lstStyle/>
          <a:p>
            <a:pPr rtl="0"/>
            <a:r>
              <a:rPr lang="es-ES" sz="5400" b="1" dirty="0">
                <a:solidFill>
                  <a:srgbClr val="002060"/>
                </a:solidFill>
                <a:latin typeface="Segoe UI" panose="020B0502040204020203" pitchFamily="34" charset="0"/>
                <a:cs typeface="Segoe UI" panose="020B0502040204020203" pitchFamily="34" charset="0"/>
              </a:rPr>
              <a:t>Gracias</a:t>
            </a:r>
          </a:p>
        </p:txBody>
      </p:sp>
      <p:grpSp>
        <p:nvGrpSpPr>
          <p:cNvPr id="5" name="Grupo 4" descr="Esta imagen es un icono de tres seres humanos. ">
            <a:extLst>
              <a:ext uri="{FF2B5EF4-FFF2-40B4-BE49-F238E27FC236}">
                <a16:creationId xmlns:a16="http://schemas.microsoft.com/office/drawing/2014/main" id="{5D1C056A-1D7A-4D89-A2E0-446D9944C6FB}"/>
              </a:ext>
            </a:extLst>
          </p:cNvPr>
          <p:cNvGrpSpPr/>
          <p:nvPr/>
        </p:nvGrpSpPr>
        <p:grpSpPr>
          <a:xfrm>
            <a:off x="791651" y="3549996"/>
            <a:ext cx="569186" cy="530997"/>
            <a:chOff x="-27444701" y="-10180638"/>
            <a:chExt cx="10883901" cy="10153650"/>
          </a:xfrm>
          <a:solidFill>
            <a:schemeClr val="bg1">
              <a:lumMod val="50000"/>
            </a:schemeClr>
          </a:solidFill>
        </p:grpSpPr>
        <p:sp>
          <p:nvSpPr>
            <p:cNvPr id="6" name="Forma libre 35">
              <a:extLst>
                <a:ext uri="{FF2B5EF4-FFF2-40B4-BE49-F238E27FC236}">
                  <a16:creationId xmlns:a16="http://schemas.microsoft.com/office/drawing/2014/main" id="{C9FAB44B-F1A9-406C-8DC0-7BC29AA64A5B}"/>
                </a:ext>
              </a:extLst>
            </p:cNvPr>
            <p:cNvSpPr>
              <a:spLocks/>
            </p:cNvSpPr>
            <p:nvPr/>
          </p:nvSpPr>
          <p:spPr bwMode="auto">
            <a:xfrm>
              <a:off x="-22969538" y="-10180638"/>
              <a:ext cx="1906588" cy="1978025"/>
            </a:xfrm>
            <a:custGeom>
              <a:avLst/>
              <a:gdLst>
                <a:gd name="T0" fmla="*/ 554 w 639"/>
                <a:gd name="T1" fmla="*/ 327 h 664"/>
                <a:gd name="T2" fmla="*/ 438 w 639"/>
                <a:gd name="T3" fmla="*/ 526 h 664"/>
                <a:gd name="T4" fmla="*/ 204 w 639"/>
                <a:gd name="T5" fmla="*/ 521 h 664"/>
                <a:gd name="T6" fmla="*/ 97 w 639"/>
                <a:gd name="T7" fmla="*/ 316 h 664"/>
                <a:gd name="T8" fmla="*/ 222 w 639"/>
                <a:gd name="T9" fmla="*/ 123 h 664"/>
                <a:gd name="T10" fmla="*/ 447 w 639"/>
                <a:gd name="T11" fmla="*/ 133 h 664"/>
                <a:gd name="T12" fmla="*/ 554 w 639"/>
                <a:gd name="T13" fmla="*/ 327 h 664"/>
                <a:gd name="T14" fmla="*/ 638 w 639"/>
                <a:gd name="T15" fmla="*/ 327 h 664"/>
                <a:gd name="T16" fmla="*/ 519 w 639"/>
                <a:gd name="T17" fmla="*/ 82 h 664"/>
                <a:gd name="T18" fmla="*/ 244 w 639"/>
                <a:gd name="T19" fmla="*/ 25 h 664"/>
                <a:gd name="T20" fmla="*/ 39 w 639"/>
                <a:gd name="T21" fmla="*/ 200 h 664"/>
                <a:gd name="T22" fmla="*/ 53 w 639"/>
                <a:gd name="T23" fmla="*/ 482 h 664"/>
                <a:gd name="T24" fmla="*/ 407 w 639"/>
                <a:gd name="T25" fmla="*/ 629 h 664"/>
                <a:gd name="T26" fmla="*/ 638 w 639"/>
                <a:gd name="T27" fmla="*/ 327 h 664"/>
                <a:gd name="T28" fmla="*/ 554 w 639"/>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664">
                  <a:moveTo>
                    <a:pt x="554" y="327"/>
                  </a:moveTo>
                  <a:cubicBezTo>
                    <a:pt x="553" y="410"/>
                    <a:pt x="510" y="485"/>
                    <a:pt x="438" y="526"/>
                  </a:cubicBezTo>
                  <a:cubicBezTo>
                    <a:pt x="365" y="569"/>
                    <a:pt x="275" y="564"/>
                    <a:pt x="204" y="521"/>
                  </a:cubicBezTo>
                  <a:cubicBezTo>
                    <a:pt x="133" y="478"/>
                    <a:pt x="94" y="398"/>
                    <a:pt x="97" y="316"/>
                  </a:cubicBezTo>
                  <a:cubicBezTo>
                    <a:pt x="99" y="234"/>
                    <a:pt x="150" y="161"/>
                    <a:pt x="222" y="123"/>
                  </a:cubicBezTo>
                  <a:cubicBezTo>
                    <a:pt x="292" y="85"/>
                    <a:pt x="379" y="92"/>
                    <a:pt x="447" y="133"/>
                  </a:cubicBezTo>
                  <a:cubicBezTo>
                    <a:pt x="514" y="174"/>
                    <a:pt x="553" y="249"/>
                    <a:pt x="554" y="327"/>
                  </a:cubicBezTo>
                  <a:cubicBezTo>
                    <a:pt x="555" y="381"/>
                    <a:pt x="639" y="381"/>
                    <a:pt x="638" y="327"/>
                  </a:cubicBezTo>
                  <a:cubicBezTo>
                    <a:pt x="637" y="232"/>
                    <a:pt x="594" y="141"/>
                    <a:pt x="519" y="82"/>
                  </a:cubicBezTo>
                  <a:cubicBezTo>
                    <a:pt x="441" y="21"/>
                    <a:pt x="340" y="0"/>
                    <a:pt x="244" y="25"/>
                  </a:cubicBezTo>
                  <a:cubicBezTo>
                    <a:pt x="154" y="48"/>
                    <a:pt x="76" y="116"/>
                    <a:pt x="39" y="200"/>
                  </a:cubicBezTo>
                  <a:cubicBezTo>
                    <a:pt x="0" y="292"/>
                    <a:pt x="5" y="395"/>
                    <a:pt x="53" y="482"/>
                  </a:cubicBezTo>
                  <a:cubicBezTo>
                    <a:pt x="122" y="606"/>
                    <a:pt x="271" y="664"/>
                    <a:pt x="407" y="629"/>
                  </a:cubicBezTo>
                  <a:cubicBezTo>
                    <a:pt x="543" y="594"/>
                    <a:pt x="637" y="466"/>
                    <a:pt x="638" y="327"/>
                  </a:cubicBezTo>
                  <a:cubicBezTo>
                    <a:pt x="639" y="273"/>
                    <a:pt x="555" y="273"/>
                    <a:pt x="554"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rgbClr val="002060"/>
                </a:solidFill>
              </a:endParaRPr>
            </a:p>
          </p:txBody>
        </p:sp>
        <p:sp>
          <p:nvSpPr>
            <p:cNvPr id="7" name="Forma libre 36">
              <a:extLst>
                <a:ext uri="{FF2B5EF4-FFF2-40B4-BE49-F238E27FC236}">
                  <a16:creationId xmlns:a16="http://schemas.microsoft.com/office/drawing/2014/main" id="{12B0F9D4-64CB-42CD-88AA-7E8CAD1F1229}"/>
                </a:ext>
              </a:extLst>
            </p:cNvPr>
            <p:cNvSpPr>
              <a:spLocks/>
            </p:cNvSpPr>
            <p:nvPr/>
          </p:nvSpPr>
          <p:spPr bwMode="auto">
            <a:xfrm>
              <a:off x="-23596600" y="-8610601"/>
              <a:ext cx="3186113" cy="2139950"/>
            </a:xfrm>
            <a:custGeom>
              <a:avLst/>
              <a:gdLst>
                <a:gd name="T0" fmla="*/ 846 w 1068"/>
                <a:gd name="T1" fmla="*/ 102 h 718"/>
                <a:gd name="T2" fmla="*/ 981 w 1068"/>
                <a:gd name="T3" fmla="*/ 330 h 718"/>
                <a:gd name="T4" fmla="*/ 981 w 1068"/>
                <a:gd name="T5" fmla="*/ 480 h 718"/>
                <a:gd name="T6" fmla="*/ 981 w 1068"/>
                <a:gd name="T7" fmla="*/ 559 h 718"/>
                <a:gd name="T8" fmla="*/ 961 w 1068"/>
                <a:gd name="T9" fmla="*/ 618 h 718"/>
                <a:gd name="T10" fmla="*/ 882 w 1068"/>
                <a:gd name="T11" fmla="*/ 634 h 718"/>
                <a:gd name="T12" fmla="*/ 214 w 1068"/>
                <a:gd name="T13" fmla="*/ 634 h 718"/>
                <a:gd name="T14" fmla="*/ 152 w 1068"/>
                <a:gd name="T15" fmla="*/ 634 h 718"/>
                <a:gd name="T16" fmla="*/ 90 w 1068"/>
                <a:gd name="T17" fmla="*/ 571 h 718"/>
                <a:gd name="T18" fmla="*/ 90 w 1068"/>
                <a:gd name="T19" fmla="*/ 524 h 718"/>
                <a:gd name="T20" fmla="*/ 90 w 1068"/>
                <a:gd name="T21" fmla="*/ 355 h 718"/>
                <a:gd name="T22" fmla="*/ 173 w 1068"/>
                <a:gd name="T23" fmla="*/ 144 h 718"/>
                <a:gd name="T24" fmla="*/ 222 w 1068"/>
                <a:gd name="T25" fmla="*/ 104 h 718"/>
                <a:gd name="T26" fmla="*/ 180 w 1068"/>
                <a:gd name="T27" fmla="*/ 31 h 718"/>
                <a:gd name="T28" fmla="*/ 13 w 1068"/>
                <a:gd name="T29" fmla="*/ 277 h 718"/>
                <a:gd name="T30" fmla="*/ 6 w 1068"/>
                <a:gd name="T31" fmla="*/ 448 h 718"/>
                <a:gd name="T32" fmla="*/ 9 w 1068"/>
                <a:gd name="T33" fmla="*/ 604 h 718"/>
                <a:gd name="T34" fmla="*/ 161 w 1068"/>
                <a:gd name="T35" fmla="*/ 718 h 718"/>
                <a:gd name="T36" fmla="*/ 805 w 1068"/>
                <a:gd name="T37" fmla="*/ 718 h 718"/>
                <a:gd name="T38" fmla="*/ 908 w 1068"/>
                <a:gd name="T39" fmla="*/ 718 h 718"/>
                <a:gd name="T40" fmla="*/ 1059 w 1068"/>
                <a:gd name="T41" fmla="*/ 615 h 718"/>
                <a:gd name="T42" fmla="*/ 1065 w 1068"/>
                <a:gd name="T43" fmla="*/ 545 h 718"/>
                <a:gd name="T44" fmla="*/ 1065 w 1068"/>
                <a:gd name="T45" fmla="*/ 456 h 718"/>
                <a:gd name="T46" fmla="*/ 1060 w 1068"/>
                <a:gd name="T47" fmla="*/ 288 h 718"/>
                <a:gd name="T48" fmla="*/ 888 w 1068"/>
                <a:gd name="T49" fmla="*/ 30 h 718"/>
                <a:gd name="T50" fmla="*/ 846 w 1068"/>
                <a:gd name="T51" fmla="*/ 10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8" h="718">
                  <a:moveTo>
                    <a:pt x="846" y="102"/>
                  </a:moveTo>
                  <a:cubicBezTo>
                    <a:pt x="924" y="152"/>
                    <a:pt x="975" y="237"/>
                    <a:pt x="981" y="330"/>
                  </a:cubicBezTo>
                  <a:cubicBezTo>
                    <a:pt x="984" y="379"/>
                    <a:pt x="981" y="430"/>
                    <a:pt x="981" y="480"/>
                  </a:cubicBezTo>
                  <a:cubicBezTo>
                    <a:pt x="981" y="506"/>
                    <a:pt x="981" y="533"/>
                    <a:pt x="981" y="559"/>
                  </a:cubicBezTo>
                  <a:cubicBezTo>
                    <a:pt x="981" y="583"/>
                    <a:pt x="978" y="601"/>
                    <a:pt x="961" y="618"/>
                  </a:cubicBezTo>
                  <a:cubicBezTo>
                    <a:pt x="941" y="638"/>
                    <a:pt x="910" y="634"/>
                    <a:pt x="882" y="634"/>
                  </a:cubicBezTo>
                  <a:cubicBezTo>
                    <a:pt x="659" y="634"/>
                    <a:pt x="436" y="634"/>
                    <a:pt x="214" y="634"/>
                  </a:cubicBezTo>
                  <a:cubicBezTo>
                    <a:pt x="193" y="634"/>
                    <a:pt x="173" y="634"/>
                    <a:pt x="152" y="634"/>
                  </a:cubicBezTo>
                  <a:cubicBezTo>
                    <a:pt x="117" y="634"/>
                    <a:pt x="90" y="606"/>
                    <a:pt x="90" y="571"/>
                  </a:cubicBezTo>
                  <a:cubicBezTo>
                    <a:pt x="89" y="556"/>
                    <a:pt x="90" y="540"/>
                    <a:pt x="90" y="524"/>
                  </a:cubicBezTo>
                  <a:cubicBezTo>
                    <a:pt x="90" y="468"/>
                    <a:pt x="90" y="412"/>
                    <a:pt x="90" y="355"/>
                  </a:cubicBezTo>
                  <a:cubicBezTo>
                    <a:pt x="90" y="276"/>
                    <a:pt x="117" y="202"/>
                    <a:pt x="173" y="144"/>
                  </a:cubicBezTo>
                  <a:cubicBezTo>
                    <a:pt x="188" y="129"/>
                    <a:pt x="204" y="116"/>
                    <a:pt x="222" y="104"/>
                  </a:cubicBezTo>
                  <a:cubicBezTo>
                    <a:pt x="267" y="74"/>
                    <a:pt x="225" y="2"/>
                    <a:pt x="180" y="31"/>
                  </a:cubicBezTo>
                  <a:cubicBezTo>
                    <a:pt x="94" y="88"/>
                    <a:pt x="32" y="175"/>
                    <a:pt x="13" y="277"/>
                  </a:cubicBezTo>
                  <a:cubicBezTo>
                    <a:pt x="2" y="333"/>
                    <a:pt x="6" y="391"/>
                    <a:pt x="6" y="448"/>
                  </a:cubicBezTo>
                  <a:cubicBezTo>
                    <a:pt x="6" y="499"/>
                    <a:pt x="0" y="554"/>
                    <a:pt x="9" y="604"/>
                  </a:cubicBezTo>
                  <a:cubicBezTo>
                    <a:pt x="23" y="676"/>
                    <a:pt x="92" y="718"/>
                    <a:pt x="161" y="718"/>
                  </a:cubicBezTo>
                  <a:cubicBezTo>
                    <a:pt x="375" y="718"/>
                    <a:pt x="590" y="718"/>
                    <a:pt x="805" y="718"/>
                  </a:cubicBezTo>
                  <a:cubicBezTo>
                    <a:pt x="839" y="718"/>
                    <a:pt x="873" y="718"/>
                    <a:pt x="908" y="718"/>
                  </a:cubicBezTo>
                  <a:cubicBezTo>
                    <a:pt x="977" y="718"/>
                    <a:pt x="1035" y="682"/>
                    <a:pt x="1059" y="615"/>
                  </a:cubicBezTo>
                  <a:cubicBezTo>
                    <a:pt x="1066" y="593"/>
                    <a:pt x="1065" y="568"/>
                    <a:pt x="1065" y="545"/>
                  </a:cubicBezTo>
                  <a:cubicBezTo>
                    <a:pt x="1065" y="515"/>
                    <a:pt x="1065" y="486"/>
                    <a:pt x="1065" y="456"/>
                  </a:cubicBezTo>
                  <a:cubicBezTo>
                    <a:pt x="1065" y="400"/>
                    <a:pt x="1068" y="344"/>
                    <a:pt x="1060" y="288"/>
                  </a:cubicBezTo>
                  <a:cubicBezTo>
                    <a:pt x="1045" y="182"/>
                    <a:pt x="978" y="87"/>
                    <a:pt x="888" y="30"/>
                  </a:cubicBezTo>
                  <a:cubicBezTo>
                    <a:pt x="843" y="0"/>
                    <a:pt x="801" y="73"/>
                    <a:pt x="84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rgbClr val="002060"/>
                </a:solidFill>
              </a:endParaRPr>
            </a:p>
          </p:txBody>
        </p:sp>
        <p:sp>
          <p:nvSpPr>
            <p:cNvPr id="8" name="Forma libre 37">
              <a:extLst>
                <a:ext uri="{FF2B5EF4-FFF2-40B4-BE49-F238E27FC236}">
                  <a16:creationId xmlns:a16="http://schemas.microsoft.com/office/drawing/2014/main" id="{0FD5A500-BBCF-4857-86E7-EBF5AA53DDB4}"/>
                </a:ext>
              </a:extLst>
            </p:cNvPr>
            <p:cNvSpPr>
              <a:spLocks/>
            </p:cNvSpPr>
            <p:nvPr/>
          </p:nvSpPr>
          <p:spPr bwMode="auto">
            <a:xfrm>
              <a:off x="-26819225" y="-3736976"/>
              <a:ext cx="1903413" cy="1978025"/>
            </a:xfrm>
            <a:custGeom>
              <a:avLst/>
              <a:gdLst>
                <a:gd name="T0" fmla="*/ 554 w 638"/>
                <a:gd name="T1" fmla="*/ 327 h 664"/>
                <a:gd name="T2" fmla="*/ 437 w 638"/>
                <a:gd name="T3" fmla="*/ 527 h 664"/>
                <a:gd name="T4" fmla="*/ 203 w 638"/>
                <a:gd name="T5" fmla="*/ 521 h 664"/>
                <a:gd name="T6" fmla="*/ 96 w 638"/>
                <a:gd name="T7" fmla="*/ 316 h 664"/>
                <a:gd name="T8" fmla="*/ 222 w 638"/>
                <a:gd name="T9" fmla="*/ 123 h 664"/>
                <a:gd name="T10" fmla="*/ 446 w 638"/>
                <a:gd name="T11" fmla="*/ 133 h 664"/>
                <a:gd name="T12" fmla="*/ 554 w 638"/>
                <a:gd name="T13" fmla="*/ 327 h 664"/>
                <a:gd name="T14" fmla="*/ 638 w 638"/>
                <a:gd name="T15" fmla="*/ 327 h 664"/>
                <a:gd name="T16" fmla="*/ 519 w 638"/>
                <a:gd name="T17" fmla="*/ 82 h 664"/>
                <a:gd name="T18" fmla="*/ 244 w 638"/>
                <a:gd name="T19" fmla="*/ 25 h 664"/>
                <a:gd name="T20" fmla="*/ 39 w 638"/>
                <a:gd name="T21" fmla="*/ 201 h 664"/>
                <a:gd name="T22" fmla="*/ 53 w 638"/>
                <a:gd name="T23" fmla="*/ 482 h 664"/>
                <a:gd name="T24" fmla="*/ 406 w 638"/>
                <a:gd name="T25" fmla="*/ 630 h 664"/>
                <a:gd name="T26" fmla="*/ 638 w 638"/>
                <a:gd name="T27" fmla="*/ 327 h 664"/>
                <a:gd name="T28" fmla="*/ 554 w 638"/>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8" h="664">
                  <a:moveTo>
                    <a:pt x="554" y="327"/>
                  </a:moveTo>
                  <a:cubicBezTo>
                    <a:pt x="553" y="410"/>
                    <a:pt x="509" y="485"/>
                    <a:pt x="437" y="527"/>
                  </a:cubicBezTo>
                  <a:cubicBezTo>
                    <a:pt x="365" y="569"/>
                    <a:pt x="274" y="564"/>
                    <a:pt x="203" y="521"/>
                  </a:cubicBezTo>
                  <a:cubicBezTo>
                    <a:pt x="133" y="478"/>
                    <a:pt x="94" y="398"/>
                    <a:pt x="96" y="316"/>
                  </a:cubicBezTo>
                  <a:cubicBezTo>
                    <a:pt x="99" y="234"/>
                    <a:pt x="150" y="161"/>
                    <a:pt x="222" y="123"/>
                  </a:cubicBezTo>
                  <a:cubicBezTo>
                    <a:pt x="292" y="86"/>
                    <a:pt x="379" y="92"/>
                    <a:pt x="446" y="133"/>
                  </a:cubicBezTo>
                  <a:cubicBezTo>
                    <a:pt x="514" y="174"/>
                    <a:pt x="553" y="250"/>
                    <a:pt x="554" y="327"/>
                  </a:cubicBezTo>
                  <a:cubicBezTo>
                    <a:pt x="554" y="381"/>
                    <a:pt x="638" y="382"/>
                    <a:pt x="638" y="327"/>
                  </a:cubicBezTo>
                  <a:cubicBezTo>
                    <a:pt x="637" y="232"/>
                    <a:pt x="594" y="141"/>
                    <a:pt x="519" y="82"/>
                  </a:cubicBezTo>
                  <a:cubicBezTo>
                    <a:pt x="441" y="21"/>
                    <a:pt x="340" y="0"/>
                    <a:pt x="244" y="25"/>
                  </a:cubicBezTo>
                  <a:cubicBezTo>
                    <a:pt x="154" y="48"/>
                    <a:pt x="76" y="116"/>
                    <a:pt x="39" y="201"/>
                  </a:cubicBezTo>
                  <a:cubicBezTo>
                    <a:pt x="0" y="292"/>
                    <a:pt x="5" y="395"/>
                    <a:pt x="53" y="482"/>
                  </a:cubicBezTo>
                  <a:cubicBezTo>
                    <a:pt x="122" y="606"/>
                    <a:pt x="271" y="664"/>
                    <a:pt x="406" y="630"/>
                  </a:cubicBezTo>
                  <a:cubicBezTo>
                    <a:pt x="542" y="595"/>
                    <a:pt x="636" y="466"/>
                    <a:pt x="638" y="327"/>
                  </a:cubicBezTo>
                  <a:cubicBezTo>
                    <a:pt x="638" y="273"/>
                    <a:pt x="554" y="273"/>
                    <a:pt x="554"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rgbClr val="002060"/>
                </a:solidFill>
              </a:endParaRPr>
            </a:p>
          </p:txBody>
        </p:sp>
        <p:sp>
          <p:nvSpPr>
            <p:cNvPr id="9" name="Forma libre 38">
              <a:extLst>
                <a:ext uri="{FF2B5EF4-FFF2-40B4-BE49-F238E27FC236}">
                  <a16:creationId xmlns:a16="http://schemas.microsoft.com/office/drawing/2014/main" id="{443598C0-BD9C-4522-87F3-C9C8F628EF08}"/>
                </a:ext>
              </a:extLst>
            </p:cNvPr>
            <p:cNvSpPr>
              <a:spLocks/>
            </p:cNvSpPr>
            <p:nvPr/>
          </p:nvSpPr>
          <p:spPr bwMode="auto">
            <a:xfrm>
              <a:off x="-27444701" y="-2163763"/>
              <a:ext cx="3182938" cy="2136775"/>
            </a:xfrm>
            <a:custGeom>
              <a:avLst/>
              <a:gdLst>
                <a:gd name="T0" fmla="*/ 846 w 1067"/>
                <a:gd name="T1" fmla="*/ 102 h 717"/>
                <a:gd name="T2" fmla="*/ 980 w 1067"/>
                <a:gd name="T3" fmla="*/ 329 h 717"/>
                <a:gd name="T4" fmla="*/ 981 w 1067"/>
                <a:gd name="T5" fmla="*/ 479 h 717"/>
                <a:gd name="T6" fmla="*/ 981 w 1067"/>
                <a:gd name="T7" fmla="*/ 558 h 717"/>
                <a:gd name="T8" fmla="*/ 961 w 1067"/>
                <a:gd name="T9" fmla="*/ 617 h 717"/>
                <a:gd name="T10" fmla="*/ 882 w 1067"/>
                <a:gd name="T11" fmla="*/ 633 h 717"/>
                <a:gd name="T12" fmla="*/ 213 w 1067"/>
                <a:gd name="T13" fmla="*/ 633 h 717"/>
                <a:gd name="T14" fmla="*/ 152 w 1067"/>
                <a:gd name="T15" fmla="*/ 633 h 717"/>
                <a:gd name="T16" fmla="*/ 89 w 1067"/>
                <a:gd name="T17" fmla="*/ 571 h 717"/>
                <a:gd name="T18" fmla="*/ 89 w 1067"/>
                <a:gd name="T19" fmla="*/ 523 h 717"/>
                <a:gd name="T20" fmla="*/ 89 w 1067"/>
                <a:gd name="T21" fmla="*/ 355 h 717"/>
                <a:gd name="T22" fmla="*/ 172 w 1067"/>
                <a:gd name="T23" fmla="*/ 144 h 717"/>
                <a:gd name="T24" fmla="*/ 222 w 1067"/>
                <a:gd name="T25" fmla="*/ 103 h 717"/>
                <a:gd name="T26" fmla="*/ 179 w 1067"/>
                <a:gd name="T27" fmla="*/ 31 h 717"/>
                <a:gd name="T28" fmla="*/ 12 w 1067"/>
                <a:gd name="T29" fmla="*/ 276 h 717"/>
                <a:gd name="T30" fmla="*/ 5 w 1067"/>
                <a:gd name="T31" fmla="*/ 447 h 717"/>
                <a:gd name="T32" fmla="*/ 9 w 1067"/>
                <a:gd name="T33" fmla="*/ 604 h 717"/>
                <a:gd name="T34" fmla="*/ 161 w 1067"/>
                <a:gd name="T35" fmla="*/ 717 h 717"/>
                <a:gd name="T36" fmla="*/ 804 w 1067"/>
                <a:gd name="T37" fmla="*/ 717 h 717"/>
                <a:gd name="T38" fmla="*/ 907 w 1067"/>
                <a:gd name="T39" fmla="*/ 717 h 717"/>
                <a:gd name="T40" fmla="*/ 1058 w 1067"/>
                <a:gd name="T41" fmla="*/ 614 h 717"/>
                <a:gd name="T42" fmla="*/ 1065 w 1067"/>
                <a:gd name="T43" fmla="*/ 544 h 717"/>
                <a:gd name="T44" fmla="*/ 1065 w 1067"/>
                <a:gd name="T45" fmla="*/ 455 h 717"/>
                <a:gd name="T46" fmla="*/ 1060 w 1067"/>
                <a:gd name="T47" fmla="*/ 287 h 717"/>
                <a:gd name="T48" fmla="*/ 888 w 1067"/>
                <a:gd name="T49" fmla="*/ 29 h 717"/>
                <a:gd name="T50" fmla="*/ 846 w 1067"/>
                <a:gd name="T51" fmla="*/ 10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7" h="717">
                  <a:moveTo>
                    <a:pt x="846" y="102"/>
                  </a:moveTo>
                  <a:cubicBezTo>
                    <a:pt x="924" y="152"/>
                    <a:pt x="974" y="236"/>
                    <a:pt x="980" y="329"/>
                  </a:cubicBezTo>
                  <a:cubicBezTo>
                    <a:pt x="983" y="379"/>
                    <a:pt x="981" y="429"/>
                    <a:pt x="981" y="479"/>
                  </a:cubicBezTo>
                  <a:cubicBezTo>
                    <a:pt x="981" y="505"/>
                    <a:pt x="981" y="532"/>
                    <a:pt x="981" y="558"/>
                  </a:cubicBezTo>
                  <a:cubicBezTo>
                    <a:pt x="981" y="582"/>
                    <a:pt x="978" y="600"/>
                    <a:pt x="961" y="617"/>
                  </a:cubicBezTo>
                  <a:cubicBezTo>
                    <a:pt x="940" y="637"/>
                    <a:pt x="910" y="633"/>
                    <a:pt x="882" y="633"/>
                  </a:cubicBezTo>
                  <a:cubicBezTo>
                    <a:pt x="659" y="633"/>
                    <a:pt x="436" y="633"/>
                    <a:pt x="213" y="633"/>
                  </a:cubicBezTo>
                  <a:cubicBezTo>
                    <a:pt x="193" y="633"/>
                    <a:pt x="172" y="633"/>
                    <a:pt x="152" y="633"/>
                  </a:cubicBezTo>
                  <a:cubicBezTo>
                    <a:pt x="117" y="633"/>
                    <a:pt x="90" y="605"/>
                    <a:pt x="89" y="571"/>
                  </a:cubicBezTo>
                  <a:cubicBezTo>
                    <a:pt x="89" y="555"/>
                    <a:pt x="89" y="539"/>
                    <a:pt x="89" y="523"/>
                  </a:cubicBezTo>
                  <a:cubicBezTo>
                    <a:pt x="89" y="467"/>
                    <a:pt x="89" y="411"/>
                    <a:pt x="89" y="355"/>
                  </a:cubicBezTo>
                  <a:cubicBezTo>
                    <a:pt x="89" y="275"/>
                    <a:pt x="117" y="201"/>
                    <a:pt x="172" y="144"/>
                  </a:cubicBezTo>
                  <a:cubicBezTo>
                    <a:pt x="187" y="128"/>
                    <a:pt x="204" y="115"/>
                    <a:pt x="222" y="103"/>
                  </a:cubicBezTo>
                  <a:cubicBezTo>
                    <a:pt x="267" y="74"/>
                    <a:pt x="225" y="1"/>
                    <a:pt x="179" y="31"/>
                  </a:cubicBezTo>
                  <a:cubicBezTo>
                    <a:pt x="93" y="87"/>
                    <a:pt x="32" y="174"/>
                    <a:pt x="12" y="276"/>
                  </a:cubicBezTo>
                  <a:cubicBezTo>
                    <a:pt x="1" y="332"/>
                    <a:pt x="5" y="391"/>
                    <a:pt x="5" y="447"/>
                  </a:cubicBezTo>
                  <a:cubicBezTo>
                    <a:pt x="5" y="498"/>
                    <a:pt x="0" y="553"/>
                    <a:pt x="9" y="604"/>
                  </a:cubicBezTo>
                  <a:cubicBezTo>
                    <a:pt x="22" y="675"/>
                    <a:pt x="92" y="717"/>
                    <a:pt x="161" y="717"/>
                  </a:cubicBezTo>
                  <a:cubicBezTo>
                    <a:pt x="375" y="717"/>
                    <a:pt x="590" y="717"/>
                    <a:pt x="804" y="717"/>
                  </a:cubicBezTo>
                  <a:cubicBezTo>
                    <a:pt x="839" y="717"/>
                    <a:pt x="873" y="717"/>
                    <a:pt x="907" y="717"/>
                  </a:cubicBezTo>
                  <a:cubicBezTo>
                    <a:pt x="977" y="717"/>
                    <a:pt x="1035" y="681"/>
                    <a:pt x="1058" y="614"/>
                  </a:cubicBezTo>
                  <a:cubicBezTo>
                    <a:pt x="1066" y="592"/>
                    <a:pt x="1065" y="568"/>
                    <a:pt x="1065" y="544"/>
                  </a:cubicBezTo>
                  <a:cubicBezTo>
                    <a:pt x="1065" y="515"/>
                    <a:pt x="1065" y="485"/>
                    <a:pt x="1065" y="455"/>
                  </a:cubicBezTo>
                  <a:cubicBezTo>
                    <a:pt x="1065" y="399"/>
                    <a:pt x="1067" y="343"/>
                    <a:pt x="1060" y="287"/>
                  </a:cubicBezTo>
                  <a:cubicBezTo>
                    <a:pt x="1045" y="181"/>
                    <a:pt x="977" y="86"/>
                    <a:pt x="888" y="29"/>
                  </a:cubicBezTo>
                  <a:cubicBezTo>
                    <a:pt x="842" y="0"/>
                    <a:pt x="800" y="72"/>
                    <a:pt x="84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rgbClr val="002060"/>
                </a:solidFill>
              </a:endParaRPr>
            </a:p>
          </p:txBody>
        </p:sp>
        <p:sp>
          <p:nvSpPr>
            <p:cNvPr id="10" name="Forma libre 39">
              <a:extLst>
                <a:ext uri="{FF2B5EF4-FFF2-40B4-BE49-F238E27FC236}">
                  <a16:creationId xmlns:a16="http://schemas.microsoft.com/office/drawing/2014/main" id="{426B4897-8470-4A76-9FA9-4E7CD62BFE0C}"/>
                </a:ext>
              </a:extLst>
            </p:cNvPr>
            <p:cNvSpPr>
              <a:spLocks/>
            </p:cNvSpPr>
            <p:nvPr/>
          </p:nvSpPr>
          <p:spPr bwMode="auto">
            <a:xfrm>
              <a:off x="-19121438" y="-3736976"/>
              <a:ext cx="1906588" cy="1978025"/>
            </a:xfrm>
            <a:custGeom>
              <a:avLst/>
              <a:gdLst>
                <a:gd name="T0" fmla="*/ 555 w 639"/>
                <a:gd name="T1" fmla="*/ 327 h 664"/>
                <a:gd name="T2" fmla="*/ 438 w 639"/>
                <a:gd name="T3" fmla="*/ 527 h 664"/>
                <a:gd name="T4" fmla="*/ 204 w 639"/>
                <a:gd name="T5" fmla="*/ 521 h 664"/>
                <a:gd name="T6" fmla="*/ 97 w 639"/>
                <a:gd name="T7" fmla="*/ 316 h 664"/>
                <a:gd name="T8" fmla="*/ 222 w 639"/>
                <a:gd name="T9" fmla="*/ 123 h 664"/>
                <a:gd name="T10" fmla="*/ 447 w 639"/>
                <a:gd name="T11" fmla="*/ 133 h 664"/>
                <a:gd name="T12" fmla="*/ 555 w 639"/>
                <a:gd name="T13" fmla="*/ 327 h 664"/>
                <a:gd name="T14" fmla="*/ 639 w 639"/>
                <a:gd name="T15" fmla="*/ 327 h 664"/>
                <a:gd name="T16" fmla="*/ 519 w 639"/>
                <a:gd name="T17" fmla="*/ 82 h 664"/>
                <a:gd name="T18" fmla="*/ 244 w 639"/>
                <a:gd name="T19" fmla="*/ 25 h 664"/>
                <a:gd name="T20" fmla="*/ 40 w 639"/>
                <a:gd name="T21" fmla="*/ 201 h 664"/>
                <a:gd name="T22" fmla="*/ 54 w 639"/>
                <a:gd name="T23" fmla="*/ 482 h 664"/>
                <a:gd name="T24" fmla="*/ 407 w 639"/>
                <a:gd name="T25" fmla="*/ 630 h 664"/>
                <a:gd name="T26" fmla="*/ 639 w 639"/>
                <a:gd name="T27" fmla="*/ 327 h 664"/>
                <a:gd name="T28" fmla="*/ 555 w 639"/>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664">
                  <a:moveTo>
                    <a:pt x="555" y="327"/>
                  </a:moveTo>
                  <a:cubicBezTo>
                    <a:pt x="554" y="410"/>
                    <a:pt x="510" y="485"/>
                    <a:pt x="438" y="527"/>
                  </a:cubicBezTo>
                  <a:cubicBezTo>
                    <a:pt x="366" y="569"/>
                    <a:pt x="275" y="564"/>
                    <a:pt x="204" y="521"/>
                  </a:cubicBezTo>
                  <a:cubicBezTo>
                    <a:pt x="133" y="478"/>
                    <a:pt x="95" y="398"/>
                    <a:pt x="97" y="316"/>
                  </a:cubicBezTo>
                  <a:cubicBezTo>
                    <a:pt x="100" y="234"/>
                    <a:pt x="151" y="161"/>
                    <a:pt x="222" y="123"/>
                  </a:cubicBezTo>
                  <a:cubicBezTo>
                    <a:pt x="293" y="86"/>
                    <a:pt x="380" y="92"/>
                    <a:pt x="447" y="133"/>
                  </a:cubicBezTo>
                  <a:cubicBezTo>
                    <a:pt x="514" y="174"/>
                    <a:pt x="554" y="250"/>
                    <a:pt x="555" y="327"/>
                  </a:cubicBezTo>
                  <a:cubicBezTo>
                    <a:pt x="555" y="381"/>
                    <a:pt x="639" y="382"/>
                    <a:pt x="639" y="327"/>
                  </a:cubicBezTo>
                  <a:cubicBezTo>
                    <a:pt x="638" y="232"/>
                    <a:pt x="595" y="141"/>
                    <a:pt x="519" y="82"/>
                  </a:cubicBezTo>
                  <a:cubicBezTo>
                    <a:pt x="441" y="21"/>
                    <a:pt x="340" y="0"/>
                    <a:pt x="244" y="25"/>
                  </a:cubicBezTo>
                  <a:cubicBezTo>
                    <a:pt x="154" y="48"/>
                    <a:pt x="77" y="116"/>
                    <a:pt x="40" y="201"/>
                  </a:cubicBezTo>
                  <a:cubicBezTo>
                    <a:pt x="0" y="292"/>
                    <a:pt x="5" y="395"/>
                    <a:pt x="54" y="482"/>
                  </a:cubicBezTo>
                  <a:cubicBezTo>
                    <a:pt x="123" y="606"/>
                    <a:pt x="272" y="664"/>
                    <a:pt x="407" y="630"/>
                  </a:cubicBezTo>
                  <a:cubicBezTo>
                    <a:pt x="543" y="595"/>
                    <a:pt x="637" y="466"/>
                    <a:pt x="639" y="327"/>
                  </a:cubicBezTo>
                  <a:cubicBezTo>
                    <a:pt x="639" y="273"/>
                    <a:pt x="555" y="273"/>
                    <a:pt x="555"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rgbClr val="002060"/>
                </a:solidFill>
              </a:endParaRPr>
            </a:p>
          </p:txBody>
        </p:sp>
        <p:sp>
          <p:nvSpPr>
            <p:cNvPr id="11" name="Forma libre 40">
              <a:extLst>
                <a:ext uri="{FF2B5EF4-FFF2-40B4-BE49-F238E27FC236}">
                  <a16:creationId xmlns:a16="http://schemas.microsoft.com/office/drawing/2014/main" id="{08884941-111D-4BB6-BD63-1DA532A17165}"/>
                </a:ext>
              </a:extLst>
            </p:cNvPr>
            <p:cNvSpPr>
              <a:spLocks/>
            </p:cNvSpPr>
            <p:nvPr/>
          </p:nvSpPr>
          <p:spPr bwMode="auto">
            <a:xfrm>
              <a:off x="-19746913" y="-2163763"/>
              <a:ext cx="3186113" cy="2136775"/>
            </a:xfrm>
            <a:custGeom>
              <a:avLst/>
              <a:gdLst>
                <a:gd name="T0" fmla="*/ 846 w 1068"/>
                <a:gd name="T1" fmla="*/ 102 h 717"/>
                <a:gd name="T2" fmla="*/ 981 w 1068"/>
                <a:gd name="T3" fmla="*/ 329 h 717"/>
                <a:gd name="T4" fmla="*/ 981 w 1068"/>
                <a:gd name="T5" fmla="*/ 479 h 717"/>
                <a:gd name="T6" fmla="*/ 981 w 1068"/>
                <a:gd name="T7" fmla="*/ 558 h 717"/>
                <a:gd name="T8" fmla="*/ 961 w 1068"/>
                <a:gd name="T9" fmla="*/ 617 h 717"/>
                <a:gd name="T10" fmla="*/ 882 w 1068"/>
                <a:gd name="T11" fmla="*/ 633 h 717"/>
                <a:gd name="T12" fmla="*/ 214 w 1068"/>
                <a:gd name="T13" fmla="*/ 633 h 717"/>
                <a:gd name="T14" fmla="*/ 153 w 1068"/>
                <a:gd name="T15" fmla="*/ 633 h 717"/>
                <a:gd name="T16" fmla="*/ 90 w 1068"/>
                <a:gd name="T17" fmla="*/ 571 h 717"/>
                <a:gd name="T18" fmla="*/ 90 w 1068"/>
                <a:gd name="T19" fmla="*/ 523 h 717"/>
                <a:gd name="T20" fmla="*/ 90 w 1068"/>
                <a:gd name="T21" fmla="*/ 355 h 717"/>
                <a:gd name="T22" fmla="*/ 173 w 1068"/>
                <a:gd name="T23" fmla="*/ 144 h 717"/>
                <a:gd name="T24" fmla="*/ 222 w 1068"/>
                <a:gd name="T25" fmla="*/ 103 h 717"/>
                <a:gd name="T26" fmla="*/ 180 w 1068"/>
                <a:gd name="T27" fmla="*/ 31 h 717"/>
                <a:gd name="T28" fmla="*/ 13 w 1068"/>
                <a:gd name="T29" fmla="*/ 276 h 717"/>
                <a:gd name="T30" fmla="*/ 6 w 1068"/>
                <a:gd name="T31" fmla="*/ 447 h 717"/>
                <a:gd name="T32" fmla="*/ 10 w 1068"/>
                <a:gd name="T33" fmla="*/ 604 h 717"/>
                <a:gd name="T34" fmla="*/ 161 w 1068"/>
                <a:gd name="T35" fmla="*/ 717 h 717"/>
                <a:gd name="T36" fmla="*/ 805 w 1068"/>
                <a:gd name="T37" fmla="*/ 717 h 717"/>
                <a:gd name="T38" fmla="*/ 908 w 1068"/>
                <a:gd name="T39" fmla="*/ 717 h 717"/>
                <a:gd name="T40" fmla="*/ 1059 w 1068"/>
                <a:gd name="T41" fmla="*/ 614 h 717"/>
                <a:gd name="T42" fmla="*/ 1065 w 1068"/>
                <a:gd name="T43" fmla="*/ 544 h 717"/>
                <a:gd name="T44" fmla="*/ 1065 w 1068"/>
                <a:gd name="T45" fmla="*/ 455 h 717"/>
                <a:gd name="T46" fmla="*/ 1060 w 1068"/>
                <a:gd name="T47" fmla="*/ 287 h 717"/>
                <a:gd name="T48" fmla="*/ 889 w 1068"/>
                <a:gd name="T49" fmla="*/ 29 h 717"/>
                <a:gd name="T50" fmla="*/ 846 w 1068"/>
                <a:gd name="T51" fmla="*/ 10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8" h="717">
                  <a:moveTo>
                    <a:pt x="846" y="102"/>
                  </a:moveTo>
                  <a:cubicBezTo>
                    <a:pt x="924" y="152"/>
                    <a:pt x="975" y="236"/>
                    <a:pt x="981" y="329"/>
                  </a:cubicBezTo>
                  <a:cubicBezTo>
                    <a:pt x="984" y="379"/>
                    <a:pt x="981" y="429"/>
                    <a:pt x="981" y="479"/>
                  </a:cubicBezTo>
                  <a:cubicBezTo>
                    <a:pt x="981" y="505"/>
                    <a:pt x="981" y="532"/>
                    <a:pt x="981" y="558"/>
                  </a:cubicBezTo>
                  <a:cubicBezTo>
                    <a:pt x="981" y="582"/>
                    <a:pt x="978" y="600"/>
                    <a:pt x="961" y="617"/>
                  </a:cubicBezTo>
                  <a:cubicBezTo>
                    <a:pt x="941" y="637"/>
                    <a:pt x="911" y="633"/>
                    <a:pt x="882" y="633"/>
                  </a:cubicBezTo>
                  <a:cubicBezTo>
                    <a:pt x="659" y="633"/>
                    <a:pt x="437" y="633"/>
                    <a:pt x="214" y="633"/>
                  </a:cubicBezTo>
                  <a:cubicBezTo>
                    <a:pt x="193" y="633"/>
                    <a:pt x="173" y="633"/>
                    <a:pt x="153" y="633"/>
                  </a:cubicBezTo>
                  <a:cubicBezTo>
                    <a:pt x="118" y="633"/>
                    <a:pt x="91" y="605"/>
                    <a:pt x="90" y="571"/>
                  </a:cubicBezTo>
                  <a:cubicBezTo>
                    <a:pt x="89" y="555"/>
                    <a:pt x="90" y="539"/>
                    <a:pt x="90" y="523"/>
                  </a:cubicBezTo>
                  <a:cubicBezTo>
                    <a:pt x="90" y="467"/>
                    <a:pt x="90" y="411"/>
                    <a:pt x="90" y="355"/>
                  </a:cubicBezTo>
                  <a:cubicBezTo>
                    <a:pt x="90" y="275"/>
                    <a:pt x="117" y="201"/>
                    <a:pt x="173" y="144"/>
                  </a:cubicBezTo>
                  <a:cubicBezTo>
                    <a:pt x="188" y="128"/>
                    <a:pt x="204" y="115"/>
                    <a:pt x="222" y="103"/>
                  </a:cubicBezTo>
                  <a:cubicBezTo>
                    <a:pt x="267" y="74"/>
                    <a:pt x="225" y="1"/>
                    <a:pt x="180" y="31"/>
                  </a:cubicBezTo>
                  <a:cubicBezTo>
                    <a:pt x="94" y="87"/>
                    <a:pt x="32" y="174"/>
                    <a:pt x="13" y="276"/>
                  </a:cubicBezTo>
                  <a:cubicBezTo>
                    <a:pt x="2" y="332"/>
                    <a:pt x="6" y="391"/>
                    <a:pt x="6" y="447"/>
                  </a:cubicBezTo>
                  <a:cubicBezTo>
                    <a:pt x="6" y="498"/>
                    <a:pt x="0" y="553"/>
                    <a:pt x="10" y="604"/>
                  </a:cubicBezTo>
                  <a:cubicBezTo>
                    <a:pt x="23" y="675"/>
                    <a:pt x="93" y="717"/>
                    <a:pt x="161" y="717"/>
                  </a:cubicBezTo>
                  <a:cubicBezTo>
                    <a:pt x="376" y="717"/>
                    <a:pt x="590" y="717"/>
                    <a:pt x="805" y="717"/>
                  </a:cubicBezTo>
                  <a:cubicBezTo>
                    <a:pt x="839" y="717"/>
                    <a:pt x="874" y="717"/>
                    <a:pt x="908" y="717"/>
                  </a:cubicBezTo>
                  <a:cubicBezTo>
                    <a:pt x="978" y="717"/>
                    <a:pt x="1036" y="681"/>
                    <a:pt x="1059" y="614"/>
                  </a:cubicBezTo>
                  <a:cubicBezTo>
                    <a:pt x="1067" y="592"/>
                    <a:pt x="1065" y="568"/>
                    <a:pt x="1065" y="544"/>
                  </a:cubicBezTo>
                  <a:cubicBezTo>
                    <a:pt x="1065" y="515"/>
                    <a:pt x="1065" y="485"/>
                    <a:pt x="1065" y="455"/>
                  </a:cubicBezTo>
                  <a:cubicBezTo>
                    <a:pt x="1065" y="399"/>
                    <a:pt x="1068" y="343"/>
                    <a:pt x="1060" y="287"/>
                  </a:cubicBezTo>
                  <a:cubicBezTo>
                    <a:pt x="1046" y="181"/>
                    <a:pt x="978" y="86"/>
                    <a:pt x="889" y="29"/>
                  </a:cubicBezTo>
                  <a:cubicBezTo>
                    <a:pt x="843" y="0"/>
                    <a:pt x="801" y="72"/>
                    <a:pt x="84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rgbClr val="002060"/>
                </a:solidFill>
              </a:endParaRPr>
            </a:p>
          </p:txBody>
        </p:sp>
        <p:sp>
          <p:nvSpPr>
            <p:cNvPr id="12" name="Forma libre 41">
              <a:extLst>
                <a:ext uri="{FF2B5EF4-FFF2-40B4-BE49-F238E27FC236}">
                  <a16:creationId xmlns:a16="http://schemas.microsoft.com/office/drawing/2014/main" id="{0E89D6C0-E5F8-47FF-8190-4361ED777159}"/>
                </a:ext>
              </a:extLst>
            </p:cNvPr>
            <p:cNvSpPr>
              <a:spLocks/>
            </p:cNvSpPr>
            <p:nvPr/>
          </p:nvSpPr>
          <p:spPr bwMode="auto">
            <a:xfrm>
              <a:off x="-22120225" y="-5770563"/>
              <a:ext cx="250825" cy="2101850"/>
            </a:xfrm>
            <a:custGeom>
              <a:avLst/>
              <a:gdLst>
                <a:gd name="T0" fmla="*/ 0 w 84"/>
                <a:gd name="T1" fmla="*/ 54 h 705"/>
                <a:gd name="T2" fmla="*/ 0 w 84"/>
                <a:gd name="T3" fmla="*/ 631 h 705"/>
                <a:gd name="T4" fmla="*/ 0 w 84"/>
                <a:gd name="T5" fmla="*/ 650 h 705"/>
                <a:gd name="T6" fmla="*/ 84 w 84"/>
                <a:gd name="T7" fmla="*/ 650 h 705"/>
                <a:gd name="T8" fmla="*/ 84 w 84"/>
                <a:gd name="T9" fmla="*/ 73 h 705"/>
                <a:gd name="T10" fmla="*/ 84 w 84"/>
                <a:gd name="T11" fmla="*/ 54 h 705"/>
                <a:gd name="T12" fmla="*/ 0 w 84"/>
                <a:gd name="T13" fmla="*/ 54 h 705"/>
              </a:gdLst>
              <a:ahLst/>
              <a:cxnLst>
                <a:cxn ang="0">
                  <a:pos x="T0" y="T1"/>
                </a:cxn>
                <a:cxn ang="0">
                  <a:pos x="T2" y="T3"/>
                </a:cxn>
                <a:cxn ang="0">
                  <a:pos x="T4" y="T5"/>
                </a:cxn>
                <a:cxn ang="0">
                  <a:pos x="T6" y="T7"/>
                </a:cxn>
                <a:cxn ang="0">
                  <a:pos x="T8" y="T9"/>
                </a:cxn>
                <a:cxn ang="0">
                  <a:pos x="T10" y="T11"/>
                </a:cxn>
                <a:cxn ang="0">
                  <a:pos x="T12" y="T13"/>
                </a:cxn>
              </a:cxnLst>
              <a:rect l="0" t="0" r="r" b="b"/>
              <a:pathLst>
                <a:path w="84" h="705">
                  <a:moveTo>
                    <a:pt x="0" y="54"/>
                  </a:moveTo>
                  <a:cubicBezTo>
                    <a:pt x="0" y="247"/>
                    <a:pt x="0" y="439"/>
                    <a:pt x="0" y="631"/>
                  </a:cubicBezTo>
                  <a:cubicBezTo>
                    <a:pt x="0" y="638"/>
                    <a:pt x="0" y="644"/>
                    <a:pt x="0" y="650"/>
                  </a:cubicBezTo>
                  <a:cubicBezTo>
                    <a:pt x="0" y="705"/>
                    <a:pt x="84" y="705"/>
                    <a:pt x="84" y="650"/>
                  </a:cubicBezTo>
                  <a:cubicBezTo>
                    <a:pt x="84" y="458"/>
                    <a:pt x="84" y="266"/>
                    <a:pt x="84" y="73"/>
                  </a:cubicBezTo>
                  <a:cubicBezTo>
                    <a:pt x="84" y="67"/>
                    <a:pt x="84" y="61"/>
                    <a:pt x="84" y="54"/>
                  </a:cubicBezTo>
                  <a:cubicBezTo>
                    <a:pt x="84" y="0"/>
                    <a:pt x="0" y="0"/>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rgbClr val="002060"/>
                </a:solidFill>
              </a:endParaRPr>
            </a:p>
          </p:txBody>
        </p:sp>
        <p:sp>
          <p:nvSpPr>
            <p:cNvPr id="13" name="Forma libre 42">
              <a:extLst>
                <a:ext uri="{FF2B5EF4-FFF2-40B4-BE49-F238E27FC236}">
                  <a16:creationId xmlns:a16="http://schemas.microsoft.com/office/drawing/2014/main" id="{F2B683ED-11A9-4ED1-A941-C7F0C5096E24}"/>
                </a:ext>
              </a:extLst>
            </p:cNvPr>
            <p:cNvSpPr>
              <a:spLocks/>
            </p:cNvSpPr>
            <p:nvPr/>
          </p:nvSpPr>
          <p:spPr bwMode="auto">
            <a:xfrm>
              <a:off x="-23742650" y="-4017963"/>
              <a:ext cx="1944688" cy="1266825"/>
            </a:xfrm>
            <a:custGeom>
              <a:avLst/>
              <a:gdLst>
                <a:gd name="T0" fmla="*/ 89 w 652"/>
                <a:gd name="T1" fmla="*/ 398 h 425"/>
                <a:gd name="T2" fmla="*/ 589 w 652"/>
                <a:gd name="T3" fmla="*/ 109 h 425"/>
                <a:gd name="T4" fmla="*/ 605 w 652"/>
                <a:gd name="T5" fmla="*/ 100 h 425"/>
                <a:gd name="T6" fmla="*/ 563 w 652"/>
                <a:gd name="T7" fmla="*/ 27 h 425"/>
                <a:gd name="T8" fmla="*/ 63 w 652"/>
                <a:gd name="T9" fmla="*/ 316 h 425"/>
                <a:gd name="T10" fmla="*/ 47 w 652"/>
                <a:gd name="T11" fmla="*/ 325 h 425"/>
                <a:gd name="T12" fmla="*/ 89 w 652"/>
                <a:gd name="T13" fmla="*/ 398 h 425"/>
              </a:gdLst>
              <a:ahLst/>
              <a:cxnLst>
                <a:cxn ang="0">
                  <a:pos x="T0" y="T1"/>
                </a:cxn>
                <a:cxn ang="0">
                  <a:pos x="T2" y="T3"/>
                </a:cxn>
                <a:cxn ang="0">
                  <a:pos x="T4" y="T5"/>
                </a:cxn>
                <a:cxn ang="0">
                  <a:pos x="T6" y="T7"/>
                </a:cxn>
                <a:cxn ang="0">
                  <a:pos x="T8" y="T9"/>
                </a:cxn>
                <a:cxn ang="0">
                  <a:pos x="T10" y="T11"/>
                </a:cxn>
                <a:cxn ang="0">
                  <a:pos x="T12" y="T13"/>
                </a:cxn>
              </a:cxnLst>
              <a:rect l="0" t="0" r="r" b="b"/>
              <a:pathLst>
                <a:path w="652" h="425">
                  <a:moveTo>
                    <a:pt x="89" y="398"/>
                  </a:moveTo>
                  <a:cubicBezTo>
                    <a:pt x="256" y="302"/>
                    <a:pt x="422" y="205"/>
                    <a:pt x="589" y="109"/>
                  </a:cubicBezTo>
                  <a:cubicBezTo>
                    <a:pt x="594" y="106"/>
                    <a:pt x="600" y="103"/>
                    <a:pt x="605" y="100"/>
                  </a:cubicBezTo>
                  <a:cubicBezTo>
                    <a:pt x="652" y="73"/>
                    <a:pt x="610" y="0"/>
                    <a:pt x="563" y="27"/>
                  </a:cubicBezTo>
                  <a:cubicBezTo>
                    <a:pt x="396" y="123"/>
                    <a:pt x="230" y="219"/>
                    <a:pt x="63" y="316"/>
                  </a:cubicBezTo>
                  <a:cubicBezTo>
                    <a:pt x="58" y="319"/>
                    <a:pt x="52" y="322"/>
                    <a:pt x="47" y="325"/>
                  </a:cubicBezTo>
                  <a:cubicBezTo>
                    <a:pt x="0" y="352"/>
                    <a:pt x="42" y="425"/>
                    <a:pt x="89" y="3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rgbClr val="002060"/>
                </a:solidFill>
              </a:endParaRPr>
            </a:p>
          </p:txBody>
        </p:sp>
        <p:sp>
          <p:nvSpPr>
            <p:cNvPr id="14" name="Forma libre 43">
              <a:extLst>
                <a:ext uri="{FF2B5EF4-FFF2-40B4-BE49-F238E27FC236}">
                  <a16:creationId xmlns:a16="http://schemas.microsoft.com/office/drawing/2014/main" id="{5F24A4C5-7DDA-4711-B85E-9A4348702CB8}"/>
                </a:ext>
              </a:extLst>
            </p:cNvPr>
            <p:cNvSpPr>
              <a:spLocks/>
            </p:cNvSpPr>
            <p:nvPr/>
          </p:nvSpPr>
          <p:spPr bwMode="auto">
            <a:xfrm>
              <a:off x="-22191663" y="-4017963"/>
              <a:ext cx="1946275" cy="1266825"/>
            </a:xfrm>
            <a:custGeom>
              <a:avLst/>
              <a:gdLst>
                <a:gd name="T0" fmla="*/ 605 w 652"/>
                <a:gd name="T1" fmla="*/ 325 h 425"/>
                <a:gd name="T2" fmla="*/ 106 w 652"/>
                <a:gd name="T3" fmla="*/ 37 h 425"/>
                <a:gd name="T4" fmla="*/ 89 w 652"/>
                <a:gd name="T5" fmla="*/ 27 h 425"/>
                <a:gd name="T6" fmla="*/ 47 w 652"/>
                <a:gd name="T7" fmla="*/ 100 h 425"/>
                <a:gd name="T8" fmla="*/ 546 w 652"/>
                <a:gd name="T9" fmla="*/ 388 h 425"/>
                <a:gd name="T10" fmla="*/ 563 w 652"/>
                <a:gd name="T11" fmla="*/ 398 h 425"/>
                <a:gd name="T12" fmla="*/ 605 w 652"/>
                <a:gd name="T13" fmla="*/ 325 h 425"/>
              </a:gdLst>
              <a:ahLst/>
              <a:cxnLst>
                <a:cxn ang="0">
                  <a:pos x="T0" y="T1"/>
                </a:cxn>
                <a:cxn ang="0">
                  <a:pos x="T2" y="T3"/>
                </a:cxn>
                <a:cxn ang="0">
                  <a:pos x="T4" y="T5"/>
                </a:cxn>
                <a:cxn ang="0">
                  <a:pos x="T6" y="T7"/>
                </a:cxn>
                <a:cxn ang="0">
                  <a:pos x="T8" y="T9"/>
                </a:cxn>
                <a:cxn ang="0">
                  <a:pos x="T10" y="T11"/>
                </a:cxn>
                <a:cxn ang="0">
                  <a:pos x="T12" y="T13"/>
                </a:cxn>
              </a:cxnLst>
              <a:rect l="0" t="0" r="r" b="b"/>
              <a:pathLst>
                <a:path w="652" h="425">
                  <a:moveTo>
                    <a:pt x="605" y="325"/>
                  </a:moveTo>
                  <a:cubicBezTo>
                    <a:pt x="439" y="229"/>
                    <a:pt x="272" y="133"/>
                    <a:pt x="106" y="37"/>
                  </a:cubicBezTo>
                  <a:cubicBezTo>
                    <a:pt x="100" y="33"/>
                    <a:pt x="95" y="30"/>
                    <a:pt x="89" y="27"/>
                  </a:cubicBezTo>
                  <a:cubicBezTo>
                    <a:pt x="42" y="0"/>
                    <a:pt x="0" y="73"/>
                    <a:pt x="47" y="100"/>
                  </a:cubicBezTo>
                  <a:cubicBezTo>
                    <a:pt x="213" y="196"/>
                    <a:pt x="380" y="292"/>
                    <a:pt x="546" y="388"/>
                  </a:cubicBezTo>
                  <a:cubicBezTo>
                    <a:pt x="552" y="391"/>
                    <a:pt x="557" y="395"/>
                    <a:pt x="563" y="398"/>
                  </a:cubicBezTo>
                  <a:cubicBezTo>
                    <a:pt x="610" y="425"/>
                    <a:pt x="652" y="352"/>
                    <a:pt x="605" y="3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rgbClr val="002060"/>
                </a:solidFill>
              </a:endParaRPr>
            </a:p>
          </p:txBody>
        </p:sp>
      </p:grpSp>
      <p:grpSp>
        <p:nvGrpSpPr>
          <p:cNvPr id="23" name="Grupo 22" descr="Esta imagen es de una forma abstracta.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Forma libre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Forma libre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5" name="Título 24" hidden="1">
            <a:extLst>
              <a:ext uri="{FF2B5EF4-FFF2-40B4-BE49-F238E27FC236}">
                <a16:creationId xmlns:a16="http://schemas.microsoft.com/office/drawing/2014/main" id="{24922840-A8AD-427F-889C-2B79CACC872F}"/>
              </a:ext>
            </a:extLst>
          </p:cNvPr>
          <p:cNvSpPr>
            <a:spLocks noGrp="1"/>
          </p:cNvSpPr>
          <p:nvPr>
            <p:ph type="title"/>
          </p:nvPr>
        </p:nvSpPr>
        <p:spPr/>
        <p:txBody>
          <a:bodyPr rtlCol="0"/>
          <a:lstStyle/>
          <a:p>
            <a:r>
              <a:rPr lang="es-ES" dirty="0"/>
              <a:t>Diapositiva de recursos humanos 10</a:t>
            </a:r>
          </a:p>
        </p:txBody>
      </p:sp>
    </p:spTree>
    <p:extLst>
      <p:ext uri="{BB962C8B-B14F-4D97-AF65-F5344CB8AC3E}">
        <p14:creationId xmlns:p14="http://schemas.microsoft.com/office/powerpoint/2010/main" val="16637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CE6AF7FE-5978-4B5F-90E1-044AC25EC230}"/>
              </a:ext>
            </a:extLst>
          </p:cNvPr>
          <p:cNvSpPr txBox="1"/>
          <p:nvPr/>
        </p:nvSpPr>
        <p:spPr>
          <a:xfrm>
            <a:off x="726781" y="273553"/>
            <a:ext cx="6657245"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s-ES" sz="3200" dirty="0"/>
              <a:t>OBJETIVOS</a:t>
            </a:r>
          </a:p>
        </p:txBody>
      </p:sp>
      <p:sp>
        <p:nvSpPr>
          <p:cNvPr id="4" name="Cuadro de texto 3">
            <a:extLst>
              <a:ext uri="{FF2B5EF4-FFF2-40B4-BE49-F238E27FC236}">
                <a16:creationId xmlns:a16="http://schemas.microsoft.com/office/drawing/2014/main" id="{171A55DA-183A-4D18-85CD-0F3BC09D5269}"/>
              </a:ext>
            </a:extLst>
          </p:cNvPr>
          <p:cNvSpPr txBox="1"/>
          <p:nvPr/>
        </p:nvSpPr>
        <p:spPr>
          <a:xfrm>
            <a:off x="726781" y="1197957"/>
            <a:ext cx="3697735" cy="430887"/>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rtl="0"/>
            <a:r>
              <a:rPr lang="es-ES" sz="2800" b="1" dirty="0">
                <a:latin typeface="Segoe UI" panose="020B0502040204020203" pitchFamily="34" charset="0"/>
              </a:rPr>
              <a:t>Objetivos Específicos</a:t>
            </a:r>
          </a:p>
        </p:txBody>
      </p:sp>
      <p:pic>
        <p:nvPicPr>
          <p:cNvPr id="163" name="Imagen 162" descr="Esta imagen es de dos pares de manos juntando piezas de puzzle. ">
            <a:extLst>
              <a:ext uri="{FF2B5EF4-FFF2-40B4-BE49-F238E27FC236}">
                <a16:creationId xmlns:a16="http://schemas.microsoft.com/office/drawing/2014/main" id="{AB835B29-19DB-41C9-9C29-FB52358C44C7}"/>
              </a:ext>
            </a:extLst>
          </p:cNvPr>
          <p:cNvPicPr>
            <a:picLocks noChangeAspect="1"/>
          </p:cNvPicPr>
          <p:nvPr/>
        </p:nvPicPr>
        <p:blipFill rotWithShape="1">
          <a:blip r:embed="rId3"/>
          <a:srcRect r="15224"/>
          <a:stretch/>
        </p:blipFill>
        <p:spPr>
          <a:xfrm>
            <a:off x="7548019" y="0"/>
            <a:ext cx="4643982" cy="6858000"/>
          </a:xfrm>
          <a:prstGeom prst="rect">
            <a:avLst/>
          </a:prstGeom>
        </p:spPr>
      </p:pic>
      <p:sp>
        <p:nvSpPr>
          <p:cNvPr id="53" name="Título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es-ES" dirty="0"/>
              <a:t>Diapositiva de recursos humanos 8</a:t>
            </a:r>
          </a:p>
        </p:txBody>
      </p:sp>
      <p:sp>
        <p:nvSpPr>
          <p:cNvPr id="2" name="Cuadro de texto 3">
            <a:extLst>
              <a:ext uri="{FF2B5EF4-FFF2-40B4-BE49-F238E27FC236}">
                <a16:creationId xmlns:a16="http://schemas.microsoft.com/office/drawing/2014/main" id="{BE3B5454-3C3F-4855-BC8B-6AE90398D624}"/>
              </a:ext>
            </a:extLst>
          </p:cNvPr>
          <p:cNvSpPr txBox="1"/>
          <p:nvPr/>
        </p:nvSpPr>
        <p:spPr>
          <a:xfrm>
            <a:off x="726781" y="2054606"/>
            <a:ext cx="5733907" cy="1600438"/>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342900" lvl="0" indent="-342900" algn="just">
              <a:spcAft>
                <a:spcPts val="800"/>
              </a:spcAft>
              <a:buFont typeface="Symbol" panose="05050102010706020507" pitchFamily="18" charset="2"/>
              <a:buChar char=""/>
            </a:pPr>
            <a:r>
              <a:rPr lang="es-ES" sz="2600" dirty="0">
                <a:effectLst/>
                <a:ea typeface="Times New Roman" panose="02020603050405020304" pitchFamily="18" charset="0"/>
                <a:cs typeface="Times New Roman" panose="02020603050405020304" pitchFamily="18" charset="0"/>
              </a:rPr>
              <a:t>Validar los resultados del prototipo propuesto a través de pruebas con clientes frecuentes de supermercados que interactúan con la plataforma.</a:t>
            </a:r>
            <a:endParaRPr lang="es-EC"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38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524220" y="3168789"/>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graphicFrame>
        <p:nvGraphicFramePr>
          <p:cNvPr id="12" name="Diagram 11">
            <a:extLst>
              <a:ext uri="{FF2B5EF4-FFF2-40B4-BE49-F238E27FC236}">
                <a16:creationId xmlns:a16="http://schemas.microsoft.com/office/drawing/2014/main" id="{30062CE8-9C34-46F1-8A76-1C83329B9F9E}"/>
              </a:ext>
            </a:extLst>
          </p:cNvPr>
          <p:cNvGraphicFramePr/>
          <p:nvPr>
            <p:extLst>
              <p:ext uri="{D42A27DB-BD31-4B8C-83A1-F6EECF244321}">
                <p14:modId xmlns:p14="http://schemas.microsoft.com/office/powerpoint/2010/main" val="1299218650"/>
              </p:ext>
            </p:extLst>
          </p:nvPr>
        </p:nvGraphicFramePr>
        <p:xfrm>
          <a:off x="514992" y="1206812"/>
          <a:ext cx="79331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 de texto 106">
            <a:extLst>
              <a:ext uri="{FF2B5EF4-FFF2-40B4-BE49-F238E27FC236}">
                <a16:creationId xmlns:a16="http://schemas.microsoft.com/office/drawing/2014/main" id="{E9050C3A-B428-4D9A-B81D-A0A91978360B}"/>
              </a:ext>
            </a:extLst>
          </p:cNvPr>
          <p:cNvSpPr txBox="1"/>
          <p:nvPr/>
        </p:nvSpPr>
        <p:spPr>
          <a:xfrm>
            <a:off x="1622659" y="485574"/>
            <a:ext cx="9269929" cy="512961"/>
          </a:xfrm>
          <a:prstGeom prst="rect">
            <a:avLst/>
          </a:prstGeom>
          <a:noFill/>
        </p:spPr>
        <p:txBody>
          <a:bodyPr wrap="square" lIns="0" tIns="0" rIns="0" bIns="0" rtlCol="0">
            <a:spAutoFit/>
          </a:bodyPr>
          <a:lstStyle/>
          <a:p>
            <a:pPr algn="ctr">
              <a:lnSpc>
                <a:spcPts val="4000"/>
              </a:lnSpc>
            </a:pPr>
            <a:r>
              <a:rPr lang="es-ES" sz="4400" b="1" dirty="0">
                <a:solidFill>
                  <a:srgbClr val="002060"/>
                </a:solidFill>
                <a:latin typeface="Segoe UI" panose="020B0502040204020203" pitchFamily="34" charset="0"/>
                <a:cs typeface="Segoe UI" panose="020B0502040204020203" pitchFamily="34" charset="0"/>
              </a:rPr>
              <a:t>Plataformas Web</a:t>
            </a:r>
          </a:p>
        </p:txBody>
      </p:sp>
      <p:pic>
        <p:nvPicPr>
          <p:cNvPr id="5" name="Imagen 4">
            <a:extLst>
              <a:ext uri="{FF2B5EF4-FFF2-40B4-BE49-F238E27FC236}">
                <a16:creationId xmlns:a16="http://schemas.microsoft.com/office/drawing/2014/main" id="{92246E8F-3E17-43DE-B2EF-EDD0A3C18C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32297" y="1335141"/>
            <a:ext cx="2093859" cy="2093859"/>
          </a:xfrm>
          <a:prstGeom prst="rect">
            <a:avLst/>
          </a:prstGeom>
        </p:spPr>
      </p:pic>
    </p:spTree>
    <p:extLst>
      <p:ext uri="{BB962C8B-B14F-4D97-AF65-F5344CB8AC3E}">
        <p14:creationId xmlns:p14="http://schemas.microsoft.com/office/powerpoint/2010/main" val="181011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1622659" y="485574"/>
            <a:ext cx="9269929" cy="512961"/>
          </a:xfrm>
          <a:prstGeom prst="rect">
            <a:avLst/>
          </a:prstGeom>
          <a:noFill/>
        </p:spPr>
        <p:txBody>
          <a:bodyPr wrap="square" lIns="0" tIns="0" rIns="0" bIns="0" rtlCol="0">
            <a:spAutoFit/>
          </a:bodyPr>
          <a:lstStyle/>
          <a:p>
            <a:pPr algn="ctr">
              <a:lnSpc>
                <a:spcPts val="4000"/>
              </a:lnSpc>
            </a:pPr>
            <a:r>
              <a:rPr lang="es-ES" sz="4400" b="1" dirty="0">
                <a:solidFill>
                  <a:srgbClr val="002060"/>
                </a:solidFill>
                <a:latin typeface="Segoe UI" panose="020B0502040204020203" pitchFamily="34" charset="0"/>
                <a:cs typeface="Segoe UI" panose="020B0502040204020203" pitchFamily="34" charset="0"/>
              </a:rPr>
              <a:t>Plataformas Web Colaborativas</a:t>
            </a: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aphicFrame>
        <p:nvGraphicFramePr>
          <p:cNvPr id="7" name="Diagram 6">
            <a:extLst>
              <a:ext uri="{FF2B5EF4-FFF2-40B4-BE49-F238E27FC236}">
                <a16:creationId xmlns:a16="http://schemas.microsoft.com/office/drawing/2014/main" id="{6CF9E333-282B-4AD2-AA41-5F2FBE0D3B7D}"/>
              </a:ext>
            </a:extLst>
          </p:cNvPr>
          <p:cNvGraphicFramePr/>
          <p:nvPr>
            <p:extLst>
              <p:ext uri="{D42A27DB-BD31-4B8C-83A1-F6EECF244321}">
                <p14:modId xmlns:p14="http://schemas.microsoft.com/office/powerpoint/2010/main" val="3435203340"/>
              </p:ext>
            </p:extLst>
          </p:nvPr>
        </p:nvGraphicFramePr>
        <p:xfrm>
          <a:off x="1479419" y="1206537"/>
          <a:ext cx="10147249" cy="468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8" descr="Esta imagen es de una forma abstracta. ">
            <a:extLst>
              <a:ext uri="{FF2B5EF4-FFF2-40B4-BE49-F238E27FC236}">
                <a16:creationId xmlns:a16="http://schemas.microsoft.com/office/drawing/2014/main" id="{6DC61876-CE95-43CD-9E4F-5BF6EFBFC86E}"/>
              </a:ext>
            </a:extLst>
          </p:cNvPr>
          <p:cNvGrpSpPr/>
          <p:nvPr/>
        </p:nvGrpSpPr>
        <p:grpSpPr>
          <a:xfrm rot="15309759">
            <a:off x="8833709" y="3654363"/>
            <a:ext cx="4736736" cy="6407275"/>
            <a:chOff x="4855953" y="-2833465"/>
            <a:chExt cx="8948964" cy="12105059"/>
          </a:xfrm>
        </p:grpSpPr>
        <p:sp>
          <p:nvSpPr>
            <p:cNvPr id="10" name="Forma libre 10">
              <a:extLst>
                <a:ext uri="{FF2B5EF4-FFF2-40B4-BE49-F238E27FC236}">
                  <a16:creationId xmlns:a16="http://schemas.microsoft.com/office/drawing/2014/main" id="{25140172-1CE5-4C8D-9D5B-801476DC414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1" name="Forma libre 11">
              <a:extLst>
                <a:ext uri="{FF2B5EF4-FFF2-40B4-BE49-F238E27FC236}">
                  <a16:creationId xmlns:a16="http://schemas.microsoft.com/office/drawing/2014/main" id="{EA8558E3-318C-4940-8D66-17A445E085F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2" name="Forma libre 12">
              <a:extLst>
                <a:ext uri="{FF2B5EF4-FFF2-40B4-BE49-F238E27FC236}">
                  <a16:creationId xmlns:a16="http://schemas.microsoft.com/office/drawing/2014/main" id="{4DF581A8-57F8-4C70-AAEF-8CE37688AEC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3" name="Imagen 2" descr="Imagen que contiene plato, luz&#10;&#10;Descripción generada automáticamente">
            <a:extLst>
              <a:ext uri="{FF2B5EF4-FFF2-40B4-BE49-F238E27FC236}">
                <a16:creationId xmlns:a16="http://schemas.microsoft.com/office/drawing/2014/main" id="{47CF25ED-B22F-49E2-8B49-2DF54428CE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332" y="4518816"/>
            <a:ext cx="1550387" cy="1550387"/>
          </a:xfrm>
          <a:prstGeom prst="rect">
            <a:avLst/>
          </a:prstGeom>
        </p:spPr>
      </p:pic>
    </p:spTree>
    <p:extLst>
      <p:ext uri="{BB962C8B-B14F-4D97-AF65-F5344CB8AC3E}">
        <p14:creationId xmlns:p14="http://schemas.microsoft.com/office/powerpoint/2010/main" val="111513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adro de texto 106">
            <a:extLst>
              <a:ext uri="{FF2B5EF4-FFF2-40B4-BE49-F238E27FC236}">
                <a16:creationId xmlns:a16="http://schemas.microsoft.com/office/drawing/2014/main" id="{54EA7ED5-6E34-4D47-91B6-F78F5F8B4C6E}"/>
              </a:ext>
            </a:extLst>
          </p:cNvPr>
          <p:cNvSpPr txBox="1"/>
          <p:nvPr/>
        </p:nvSpPr>
        <p:spPr>
          <a:xfrm>
            <a:off x="1622659" y="485574"/>
            <a:ext cx="9269929" cy="512961"/>
          </a:xfrm>
          <a:prstGeom prst="rect">
            <a:avLst/>
          </a:prstGeom>
          <a:noFill/>
        </p:spPr>
        <p:txBody>
          <a:bodyPr wrap="square" lIns="0" tIns="0" rIns="0" bIns="0" rtlCol="0">
            <a:spAutoFit/>
          </a:bodyPr>
          <a:lstStyle/>
          <a:p>
            <a:pPr algn="ctr">
              <a:lnSpc>
                <a:spcPts val="4000"/>
              </a:lnSpc>
            </a:pPr>
            <a:r>
              <a:rPr lang="es-ES" sz="4400" b="1" dirty="0">
                <a:solidFill>
                  <a:srgbClr val="002060"/>
                </a:solidFill>
                <a:latin typeface="Segoe UI" panose="020B0502040204020203" pitchFamily="34" charset="0"/>
                <a:cs typeface="Segoe UI" panose="020B0502040204020203" pitchFamily="34" charset="0"/>
              </a:rPr>
              <a:t>Plataformas Web Colaborativas</a:t>
            </a:r>
          </a:p>
        </p:txBody>
      </p:sp>
      <p:cxnSp>
        <p:nvCxnSpPr>
          <p:cNvPr id="110" name="Conector recto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a:cxnSpLocks/>
          </p:cNvCxnSpPr>
          <p:nvPr/>
        </p:nvCxnSpPr>
        <p:spPr>
          <a:xfrm>
            <a:off x="203200" y="1006424"/>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Elipse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5893364" y="9800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grpSp>
        <p:nvGrpSpPr>
          <p:cNvPr id="10" name="Grupo 9" descr="Esta imagen es de una forma abstracta. ">
            <a:extLst>
              <a:ext uri="{FF2B5EF4-FFF2-40B4-BE49-F238E27FC236}">
                <a16:creationId xmlns:a16="http://schemas.microsoft.com/office/drawing/2014/main" id="{BF7F628C-69E2-43B0-B1DF-F3EADC1B3D90}"/>
              </a:ext>
            </a:extLst>
          </p:cNvPr>
          <p:cNvGrpSpPr/>
          <p:nvPr/>
        </p:nvGrpSpPr>
        <p:grpSpPr>
          <a:xfrm rot="15309759">
            <a:off x="8524220" y="3168789"/>
            <a:ext cx="4736736" cy="6407275"/>
            <a:chOff x="4855953" y="-2833465"/>
            <a:chExt cx="8948964" cy="12105059"/>
          </a:xfrm>
        </p:grpSpPr>
        <p:sp>
          <p:nvSpPr>
            <p:cNvPr id="11" name="Forma libre 10">
              <a:extLst>
                <a:ext uri="{FF2B5EF4-FFF2-40B4-BE49-F238E27FC236}">
                  <a16:creationId xmlns:a16="http://schemas.microsoft.com/office/drawing/2014/main" id="{43951995-0041-47B6-8E44-C84DE946AF76}"/>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11">
              <a:extLst>
                <a:ext uri="{FF2B5EF4-FFF2-40B4-BE49-F238E27FC236}">
                  <a16:creationId xmlns:a16="http://schemas.microsoft.com/office/drawing/2014/main" id="{56D4EFEE-6B26-43C9-9DF1-B69EE15AE83A}"/>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12">
              <a:extLst>
                <a:ext uri="{FF2B5EF4-FFF2-40B4-BE49-F238E27FC236}">
                  <a16:creationId xmlns:a16="http://schemas.microsoft.com/office/drawing/2014/main" id="{ABEA42BF-CF52-4BF9-9482-DA4460C84D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graphicFrame>
        <p:nvGraphicFramePr>
          <p:cNvPr id="7" name="Diagram 6">
            <a:extLst>
              <a:ext uri="{FF2B5EF4-FFF2-40B4-BE49-F238E27FC236}">
                <a16:creationId xmlns:a16="http://schemas.microsoft.com/office/drawing/2014/main" id="{35A5E659-A20C-4B8A-85F6-B628DEB14CF4}"/>
              </a:ext>
            </a:extLst>
          </p:cNvPr>
          <p:cNvGraphicFramePr/>
          <p:nvPr>
            <p:extLst>
              <p:ext uri="{D42A27DB-BD31-4B8C-83A1-F6EECF244321}">
                <p14:modId xmlns:p14="http://schemas.microsoft.com/office/powerpoint/2010/main" val="1874220359"/>
              </p:ext>
            </p:extLst>
          </p:nvPr>
        </p:nvGraphicFramePr>
        <p:xfrm>
          <a:off x="3186326" y="489993"/>
          <a:ext cx="5414075" cy="6022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9441319-5D89-4ECE-A474-320B82699181}"/>
              </a:ext>
            </a:extLst>
          </p:cNvPr>
          <p:cNvPicPr>
            <a:picLocks noChangeAspect="1"/>
          </p:cNvPicPr>
          <p:nvPr/>
        </p:nvPicPr>
        <p:blipFill>
          <a:blip r:embed="rId8"/>
          <a:stretch>
            <a:fillRect/>
          </a:stretch>
        </p:blipFill>
        <p:spPr>
          <a:xfrm>
            <a:off x="921888" y="2720361"/>
            <a:ext cx="1582056" cy="1817226"/>
          </a:xfrm>
          <a:prstGeom prst="rect">
            <a:avLst/>
          </a:prstGeom>
        </p:spPr>
      </p:pic>
      <p:sp>
        <p:nvSpPr>
          <p:cNvPr id="6" name="Rectangle 5">
            <a:extLst>
              <a:ext uri="{FF2B5EF4-FFF2-40B4-BE49-F238E27FC236}">
                <a16:creationId xmlns:a16="http://schemas.microsoft.com/office/drawing/2014/main" id="{FE8ADB16-8982-494B-8081-016E3E411A48}"/>
              </a:ext>
            </a:extLst>
          </p:cNvPr>
          <p:cNvSpPr/>
          <p:nvPr/>
        </p:nvSpPr>
        <p:spPr>
          <a:xfrm rot="20325198">
            <a:off x="709661" y="1661891"/>
            <a:ext cx="2006510" cy="707886"/>
          </a:xfrm>
          <a:prstGeom prst="rect">
            <a:avLst/>
          </a:prstGeom>
          <a:noFill/>
        </p:spPr>
        <p:txBody>
          <a:bodyPr wrap="none" lIns="91440" tIns="45720" rIns="91440" bIns="45720">
            <a:spAutoFit/>
          </a:bodyPr>
          <a:lstStyle/>
          <a:p>
            <a:pPr algn="ctr"/>
            <a:r>
              <a:rPr lang="en-US" sz="4000" b="1" cap="none" spc="0" dirty="0" err="1">
                <a:ln w="22225">
                  <a:solidFill>
                    <a:schemeClr val="accent6">
                      <a:lumMod val="75000"/>
                    </a:schemeClr>
                  </a:solidFill>
                  <a:prstDash val="solid"/>
                </a:ln>
                <a:solidFill>
                  <a:schemeClr val="accent6">
                    <a:lumMod val="60000"/>
                    <a:lumOff val="40000"/>
                  </a:schemeClr>
                </a:solidFill>
                <a:effectLst/>
              </a:rPr>
              <a:t>Ventajas</a:t>
            </a:r>
            <a:endParaRPr lang="en-US" sz="4000" b="1" cap="none" spc="0" dirty="0">
              <a:ln w="22225">
                <a:solidFill>
                  <a:schemeClr val="accent6">
                    <a:lumMod val="75000"/>
                  </a:schemeClr>
                </a:solidFill>
                <a:prstDash val="solid"/>
              </a:ln>
              <a:solidFill>
                <a:schemeClr val="accent6">
                  <a:lumMod val="60000"/>
                  <a:lumOff val="40000"/>
                </a:schemeClr>
              </a:solidFill>
              <a:effectLst/>
            </a:endParaRPr>
          </a:p>
        </p:txBody>
      </p:sp>
      <p:graphicFrame>
        <p:nvGraphicFramePr>
          <p:cNvPr id="2" name="Diagram 6">
            <a:extLst>
              <a:ext uri="{FF2B5EF4-FFF2-40B4-BE49-F238E27FC236}">
                <a16:creationId xmlns:a16="http://schemas.microsoft.com/office/drawing/2014/main" id="{EAB78B5F-0A9A-4EAA-9C49-31A488FBE494}"/>
              </a:ext>
            </a:extLst>
          </p:cNvPr>
          <p:cNvGraphicFramePr/>
          <p:nvPr>
            <p:extLst>
              <p:ext uri="{D42A27DB-BD31-4B8C-83A1-F6EECF244321}">
                <p14:modId xmlns:p14="http://schemas.microsoft.com/office/powerpoint/2010/main" val="640322616"/>
              </p:ext>
            </p:extLst>
          </p:nvPr>
        </p:nvGraphicFramePr>
        <p:xfrm>
          <a:off x="8630079" y="253526"/>
          <a:ext cx="2308109" cy="50516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Rectangle 2">
            <a:extLst>
              <a:ext uri="{FF2B5EF4-FFF2-40B4-BE49-F238E27FC236}">
                <a16:creationId xmlns:a16="http://schemas.microsoft.com/office/drawing/2014/main" id="{A5509DF2-FB65-4A04-84D1-4268078253AE}"/>
              </a:ext>
            </a:extLst>
          </p:cNvPr>
          <p:cNvSpPr/>
          <p:nvPr/>
        </p:nvSpPr>
        <p:spPr>
          <a:xfrm rot="20720041">
            <a:off x="5270211" y="1330942"/>
            <a:ext cx="3637342" cy="707886"/>
          </a:xfrm>
          <a:prstGeom prst="rect">
            <a:avLst/>
          </a:prstGeom>
          <a:noFill/>
        </p:spPr>
        <p:txBody>
          <a:bodyPr wrap="square" lIns="91440" tIns="45720" rIns="91440" bIns="45720">
            <a:spAutoFit/>
          </a:bodyPr>
          <a:lstStyle/>
          <a:p>
            <a:pPr algn="ctr"/>
            <a:r>
              <a:rPr lang="en-US" sz="4000" b="1" cap="none" spc="0" dirty="0" err="1">
                <a:ln w="22225">
                  <a:solidFill>
                    <a:schemeClr val="accent2"/>
                  </a:solidFill>
                  <a:prstDash val="solid"/>
                </a:ln>
                <a:solidFill>
                  <a:schemeClr val="accent2">
                    <a:lumMod val="40000"/>
                    <a:lumOff val="60000"/>
                  </a:schemeClr>
                </a:solidFill>
                <a:effectLst/>
              </a:rPr>
              <a:t>Desventajas</a:t>
            </a:r>
            <a:endParaRPr lang="en-US" sz="4000" b="1" cap="none" spc="0" dirty="0">
              <a:ln w="22225">
                <a:solidFill>
                  <a:schemeClr val="accent2"/>
                </a:solidFill>
                <a:prstDash val="solid"/>
              </a:ln>
              <a:solidFill>
                <a:schemeClr val="accent2">
                  <a:lumMod val="40000"/>
                  <a:lumOff val="60000"/>
                </a:schemeClr>
              </a:solidFill>
              <a:effectLst/>
            </a:endParaRPr>
          </a:p>
        </p:txBody>
      </p:sp>
      <p:pic>
        <p:nvPicPr>
          <p:cNvPr id="8" name="Picture 1">
            <a:extLst>
              <a:ext uri="{FF2B5EF4-FFF2-40B4-BE49-F238E27FC236}">
                <a16:creationId xmlns:a16="http://schemas.microsoft.com/office/drawing/2014/main" id="{00445678-AA33-40FB-A1CA-C14A10E8125A}"/>
              </a:ext>
            </a:extLst>
          </p:cNvPr>
          <p:cNvPicPr>
            <a:picLocks noChangeAspect="1"/>
          </p:cNvPicPr>
          <p:nvPr/>
        </p:nvPicPr>
        <p:blipFill rotWithShape="1">
          <a:blip r:embed="rId14"/>
          <a:srcRect t="6030"/>
          <a:stretch/>
        </p:blipFill>
        <p:spPr>
          <a:xfrm>
            <a:off x="6257623" y="2682499"/>
            <a:ext cx="1710955" cy="1726397"/>
          </a:xfrm>
          <a:prstGeom prst="rect">
            <a:avLst/>
          </a:prstGeom>
        </p:spPr>
      </p:pic>
    </p:spTree>
    <p:extLst>
      <p:ext uri="{BB962C8B-B14F-4D97-AF65-F5344CB8AC3E}">
        <p14:creationId xmlns:p14="http://schemas.microsoft.com/office/powerpoint/2010/main" val="12662307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63_TF33668227.potx" id="{B848F757-4882-4260-9664-369339BAC206}" vid="{4D2DE6CD-11E4-4246-B83E-0A0B217F758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2005</Words>
  <Application>Microsoft Office PowerPoint</Application>
  <PresentationFormat>Panorámica</PresentationFormat>
  <Paragraphs>310</Paragraphs>
  <Slides>50</Slides>
  <Notes>50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50</vt:i4>
      </vt:variant>
    </vt:vector>
  </HeadingPairs>
  <TitlesOfParts>
    <vt:vector size="57" baseType="lpstr">
      <vt:lpstr>Arial</vt:lpstr>
      <vt:lpstr>Calibri</vt:lpstr>
      <vt:lpstr>Calibri Light</vt:lpstr>
      <vt:lpstr>Segoe UI</vt:lpstr>
      <vt:lpstr>Symbol</vt:lpstr>
      <vt:lpstr>Times New Roman</vt:lpstr>
      <vt:lpstr>Tema de Office</vt:lpstr>
      <vt:lpstr>Diapositiva de recursos humanos 1</vt:lpstr>
      <vt:lpstr>Diapositiva de recursos humanos 2</vt:lpstr>
      <vt:lpstr>Diapositiva de recursos humanos 4,</vt:lpstr>
      <vt:lpstr>Diapositiva de recursos humanos 8</vt:lpstr>
      <vt:lpstr>Diapositiva de recursos humanos 8</vt:lpstr>
      <vt:lpstr>Diapositiva de recursos humanos 8</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10</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10</vt:lpstr>
      <vt:lpstr>Diapositiva de recursos humanos 10</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5</vt:lpstr>
      <vt:lpstr>Diapositiva de recursos humanos 10</vt:lpstr>
      <vt:lpstr>Diapositiva de recursos humanos 9</vt:lpstr>
      <vt:lpstr>Diapositiva de recursos humanos 9</vt:lpstr>
      <vt:lpstr>Diapositiva de recursos humanos 9</vt:lpstr>
      <vt:lpstr>Diapositiva de recursos humanos 9</vt:lpstr>
      <vt:lpstr>Diapositiva de recursos humanos 10</vt:lpstr>
      <vt:lpstr>Diapositiva de recursos humanos 9</vt:lpstr>
      <vt:lpstr>Diapositiva de recursos humanos 9</vt:lpstr>
      <vt:lpstr>Diapositiva de recursos humanos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2019-07-24T20:22:09Z</dcterms:created>
  <dcterms:modified xsi:type="dcterms:W3CDTF">2020-09-23T03:34:39Z</dcterms:modified>
</cp:coreProperties>
</file>