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5" r:id="rId5"/>
    <p:sldId id="266" r:id="rId6"/>
    <p:sldId id="267" r:id="rId7"/>
    <p:sldId id="268" r:id="rId8"/>
    <p:sldId id="269" r:id="rId9"/>
    <p:sldId id="270" r:id="rId10"/>
    <p:sldId id="259" r:id="rId11"/>
    <p:sldId id="260" r:id="rId12"/>
    <p:sldId id="261" r:id="rId13"/>
    <p:sldId id="262" r:id="rId14"/>
    <p:sldId id="263" r:id="rId15"/>
    <p:sldId id="264" r:id="rId16"/>
    <p:sldId id="271" r:id="rId17"/>
    <p:sldId id="272" r:id="rId18"/>
    <p:sldId id="273" r:id="rId19"/>
    <p:sldId id="279" r:id="rId20"/>
    <p:sldId id="277" r:id="rId21"/>
    <p:sldId id="278" r:id="rId22"/>
    <p:sldId id="274" r:id="rId23"/>
    <p:sldId id="27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5FDCD-7A9E-4D47-B9A9-3702CA6AA0D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C"/>
        </a:p>
      </dgm:t>
    </dgm:pt>
    <dgm:pt modelId="{0FF234C0-F575-4C60-9C42-6B59B2F1A8AD}">
      <dgm:prSet phldrT="[Texto]" custT="1"/>
      <dgm:spPr/>
      <dgm:t>
        <a:bodyPr/>
        <a:lstStyle/>
        <a:p>
          <a:pPr algn="just"/>
          <a:r>
            <a:rPr lang="es-ES" sz="2400" dirty="0" smtClean="0">
              <a:latin typeface="+mj-lt"/>
              <a:cs typeface="Times New Roman" panose="02020603050405020304" pitchFamily="18" charset="0"/>
            </a:rPr>
            <a:t>Identificar las causas de la metodología teórico-práctico que sustenta el diseño y aplicación de actividades físico-recreativas para los jóvenes universitarios.</a:t>
          </a:r>
          <a:endParaRPr lang="es-EC" sz="2400" dirty="0">
            <a:latin typeface="+mj-lt"/>
          </a:endParaRPr>
        </a:p>
      </dgm:t>
    </dgm:pt>
    <dgm:pt modelId="{F3244344-6A4E-412B-B606-A4B2CD5C7A01}" type="parTrans" cxnId="{EA829062-CDE6-4272-A069-B4DECD04F81B}">
      <dgm:prSet/>
      <dgm:spPr/>
      <dgm:t>
        <a:bodyPr/>
        <a:lstStyle/>
        <a:p>
          <a:pPr algn="just"/>
          <a:endParaRPr lang="es-EC" sz="2400">
            <a:latin typeface="+mj-lt"/>
          </a:endParaRPr>
        </a:p>
      </dgm:t>
    </dgm:pt>
    <dgm:pt modelId="{7EFB0F72-B921-4ABB-AFC4-95B5029623EE}" type="sibTrans" cxnId="{EA829062-CDE6-4272-A069-B4DECD04F81B}">
      <dgm:prSet custT="1"/>
      <dgm:spPr/>
      <dgm:t>
        <a:bodyPr/>
        <a:lstStyle/>
        <a:p>
          <a:pPr algn="just"/>
          <a:endParaRPr lang="es-EC" sz="2400">
            <a:latin typeface="+mj-lt"/>
          </a:endParaRPr>
        </a:p>
      </dgm:t>
    </dgm:pt>
    <dgm:pt modelId="{F5CA6855-E4A2-4A01-9161-8EE2D7935950}">
      <dgm:prSet phldrT="[Texto]" custT="1"/>
      <dgm:spPr/>
      <dgm:t>
        <a:bodyPr/>
        <a:lstStyle/>
        <a:p>
          <a:pPr algn="just"/>
          <a:r>
            <a:rPr lang="es-ES" sz="2400" dirty="0" smtClean="0">
              <a:latin typeface="+mj-lt"/>
              <a:cs typeface="Times New Roman" panose="02020603050405020304" pitchFamily="18" charset="0"/>
            </a:rPr>
            <a:t>Diagnosticar mediante una encuesta las actividades físico-recreativas utilizadas por la muestra de estudio antes de implementar la nueva propuesta.</a:t>
          </a:r>
          <a:endParaRPr lang="es-EC" sz="2400" dirty="0">
            <a:latin typeface="+mj-lt"/>
          </a:endParaRPr>
        </a:p>
      </dgm:t>
    </dgm:pt>
    <dgm:pt modelId="{4648338E-91C1-4D1A-8899-D173108487A2}" type="parTrans" cxnId="{52A7C0A8-7E96-43BB-85CA-B3172B4EA983}">
      <dgm:prSet/>
      <dgm:spPr/>
      <dgm:t>
        <a:bodyPr/>
        <a:lstStyle/>
        <a:p>
          <a:pPr algn="just"/>
          <a:endParaRPr lang="es-EC" sz="2400">
            <a:latin typeface="+mj-lt"/>
          </a:endParaRPr>
        </a:p>
      </dgm:t>
    </dgm:pt>
    <dgm:pt modelId="{97DAF19C-9A6D-44CF-B22A-7A894940199A}" type="sibTrans" cxnId="{52A7C0A8-7E96-43BB-85CA-B3172B4EA983}">
      <dgm:prSet custT="1"/>
      <dgm:spPr/>
      <dgm:t>
        <a:bodyPr/>
        <a:lstStyle/>
        <a:p>
          <a:pPr algn="just"/>
          <a:endParaRPr lang="es-EC" sz="2400">
            <a:latin typeface="+mj-lt"/>
          </a:endParaRPr>
        </a:p>
      </dgm:t>
    </dgm:pt>
    <dgm:pt modelId="{048CD638-47BD-413D-A87F-DC0AFB617D91}">
      <dgm:prSet phldrT="[Texto]" custT="1"/>
      <dgm:spPr/>
      <dgm:t>
        <a:bodyPr/>
        <a:lstStyle/>
        <a:p>
          <a:pPr algn="just"/>
          <a:r>
            <a:rPr lang="es-ES" sz="2400" dirty="0" smtClean="0">
              <a:latin typeface="+mj-lt"/>
              <a:cs typeface="Times New Roman" panose="02020603050405020304" pitchFamily="18" charset="0"/>
            </a:rPr>
            <a:t>Diseñar un plan de actividades físico-recreativas para los jóvenes universitarios sometidos a estudio que cumpla con el objetivo de la investigación.</a:t>
          </a:r>
          <a:endParaRPr lang="es-EC" sz="2400" dirty="0">
            <a:latin typeface="+mj-lt"/>
          </a:endParaRPr>
        </a:p>
      </dgm:t>
    </dgm:pt>
    <dgm:pt modelId="{A30F4BC5-2914-46E1-90A7-42603014C557}" type="parTrans" cxnId="{E6C7839A-29EF-4759-86A5-F5FC610D0CA5}">
      <dgm:prSet/>
      <dgm:spPr/>
      <dgm:t>
        <a:bodyPr/>
        <a:lstStyle/>
        <a:p>
          <a:pPr algn="just"/>
          <a:endParaRPr lang="es-EC" sz="2400">
            <a:latin typeface="+mj-lt"/>
          </a:endParaRPr>
        </a:p>
      </dgm:t>
    </dgm:pt>
    <dgm:pt modelId="{E607309E-C897-4A1D-BB3A-3C2E6DDEEA21}" type="sibTrans" cxnId="{E6C7839A-29EF-4759-86A5-F5FC610D0CA5}">
      <dgm:prSet custT="1"/>
      <dgm:spPr/>
      <dgm:t>
        <a:bodyPr/>
        <a:lstStyle/>
        <a:p>
          <a:pPr algn="just"/>
          <a:endParaRPr lang="es-EC" sz="2400">
            <a:latin typeface="+mj-lt"/>
          </a:endParaRPr>
        </a:p>
      </dgm:t>
    </dgm:pt>
    <dgm:pt modelId="{3E991269-D350-43BF-9407-412FC67785BD}">
      <dgm:prSet phldrT="[Texto]" custT="1"/>
      <dgm:spPr/>
      <dgm:t>
        <a:bodyPr/>
        <a:lstStyle/>
        <a:p>
          <a:pPr algn="just"/>
          <a:r>
            <a:rPr lang="es-ES" sz="2400" dirty="0" smtClean="0">
              <a:latin typeface="+mj-lt"/>
              <a:cs typeface="Times New Roman" panose="02020603050405020304" pitchFamily="18" charset="0"/>
            </a:rPr>
            <a:t>Aplicar el plan de actividades físico-recreativas y evaluar el efecto que posee sobre la motivación en la participación de los jóvenes universitarios</a:t>
          </a:r>
          <a:endParaRPr lang="es-EC" sz="2400" dirty="0">
            <a:latin typeface="+mj-lt"/>
          </a:endParaRPr>
        </a:p>
      </dgm:t>
    </dgm:pt>
    <dgm:pt modelId="{7F7A6598-3842-4462-9930-238177818E65}" type="parTrans" cxnId="{ADC12FAF-70E0-4F77-BEA3-BDFE298B27C9}">
      <dgm:prSet/>
      <dgm:spPr/>
      <dgm:t>
        <a:bodyPr/>
        <a:lstStyle/>
        <a:p>
          <a:pPr algn="just"/>
          <a:endParaRPr lang="es-EC" sz="2400">
            <a:latin typeface="+mj-lt"/>
          </a:endParaRPr>
        </a:p>
      </dgm:t>
    </dgm:pt>
    <dgm:pt modelId="{FFCDE107-44BB-4DA6-A456-F3E266913E25}" type="sibTrans" cxnId="{ADC12FAF-70E0-4F77-BEA3-BDFE298B27C9}">
      <dgm:prSet/>
      <dgm:spPr/>
      <dgm:t>
        <a:bodyPr/>
        <a:lstStyle/>
        <a:p>
          <a:pPr algn="just"/>
          <a:endParaRPr lang="es-EC" sz="2400">
            <a:latin typeface="+mj-lt"/>
          </a:endParaRPr>
        </a:p>
      </dgm:t>
    </dgm:pt>
    <dgm:pt modelId="{ACF4C2BE-DCEB-4DB6-B56B-5A1CAF63156B}" type="pres">
      <dgm:prSet presAssocID="{4D45FDCD-7A9E-4D47-B9A9-3702CA6AA0D6}" presName="outerComposite" presStyleCnt="0">
        <dgm:presLayoutVars>
          <dgm:chMax val="5"/>
          <dgm:dir/>
          <dgm:resizeHandles val="exact"/>
        </dgm:presLayoutVars>
      </dgm:prSet>
      <dgm:spPr/>
      <dgm:t>
        <a:bodyPr/>
        <a:lstStyle/>
        <a:p>
          <a:endParaRPr lang="es-EC"/>
        </a:p>
      </dgm:t>
    </dgm:pt>
    <dgm:pt modelId="{58097C44-C8B5-4360-96FC-8FB6862E1C52}" type="pres">
      <dgm:prSet presAssocID="{4D45FDCD-7A9E-4D47-B9A9-3702CA6AA0D6}" presName="dummyMaxCanvas" presStyleCnt="0">
        <dgm:presLayoutVars/>
      </dgm:prSet>
      <dgm:spPr/>
    </dgm:pt>
    <dgm:pt modelId="{AE0C2966-485B-4FAE-956E-C943036194DD}" type="pres">
      <dgm:prSet presAssocID="{4D45FDCD-7A9E-4D47-B9A9-3702CA6AA0D6}" presName="FourNodes_1" presStyleLbl="node1" presStyleIdx="0" presStyleCnt="4" custScaleX="102967" custScaleY="98568" custLinFactNeighborX="-337" custLinFactNeighborY="4190">
        <dgm:presLayoutVars>
          <dgm:bulletEnabled val="1"/>
        </dgm:presLayoutVars>
      </dgm:prSet>
      <dgm:spPr/>
      <dgm:t>
        <a:bodyPr/>
        <a:lstStyle/>
        <a:p>
          <a:endParaRPr lang="es-EC"/>
        </a:p>
      </dgm:t>
    </dgm:pt>
    <dgm:pt modelId="{D60DF697-4CA0-417F-A60A-AC08BFCEA840}" type="pres">
      <dgm:prSet presAssocID="{4D45FDCD-7A9E-4D47-B9A9-3702CA6AA0D6}" presName="FourNodes_2" presStyleLbl="node1" presStyleIdx="1" presStyleCnt="4">
        <dgm:presLayoutVars>
          <dgm:bulletEnabled val="1"/>
        </dgm:presLayoutVars>
      </dgm:prSet>
      <dgm:spPr/>
      <dgm:t>
        <a:bodyPr/>
        <a:lstStyle/>
        <a:p>
          <a:endParaRPr lang="es-EC"/>
        </a:p>
      </dgm:t>
    </dgm:pt>
    <dgm:pt modelId="{72330345-2B76-496C-A8AB-DFF612641238}" type="pres">
      <dgm:prSet presAssocID="{4D45FDCD-7A9E-4D47-B9A9-3702CA6AA0D6}" presName="FourNodes_3" presStyleLbl="node1" presStyleIdx="2" presStyleCnt="4">
        <dgm:presLayoutVars>
          <dgm:bulletEnabled val="1"/>
        </dgm:presLayoutVars>
      </dgm:prSet>
      <dgm:spPr/>
      <dgm:t>
        <a:bodyPr/>
        <a:lstStyle/>
        <a:p>
          <a:endParaRPr lang="es-EC"/>
        </a:p>
      </dgm:t>
    </dgm:pt>
    <dgm:pt modelId="{82CEEB35-A0FE-4838-94FD-EDF1ECA80CAF}" type="pres">
      <dgm:prSet presAssocID="{4D45FDCD-7A9E-4D47-B9A9-3702CA6AA0D6}" presName="FourNodes_4" presStyleLbl="node1" presStyleIdx="3" presStyleCnt="4" custScaleY="77918">
        <dgm:presLayoutVars>
          <dgm:bulletEnabled val="1"/>
        </dgm:presLayoutVars>
      </dgm:prSet>
      <dgm:spPr/>
      <dgm:t>
        <a:bodyPr/>
        <a:lstStyle/>
        <a:p>
          <a:endParaRPr lang="es-EC"/>
        </a:p>
      </dgm:t>
    </dgm:pt>
    <dgm:pt modelId="{24A3B1E8-1348-44E4-9CC8-44AEAFC654C1}" type="pres">
      <dgm:prSet presAssocID="{4D45FDCD-7A9E-4D47-B9A9-3702CA6AA0D6}" presName="FourConn_1-2" presStyleLbl="fgAccFollowNode1" presStyleIdx="0" presStyleCnt="3">
        <dgm:presLayoutVars>
          <dgm:bulletEnabled val="1"/>
        </dgm:presLayoutVars>
      </dgm:prSet>
      <dgm:spPr/>
      <dgm:t>
        <a:bodyPr/>
        <a:lstStyle/>
        <a:p>
          <a:endParaRPr lang="es-EC"/>
        </a:p>
      </dgm:t>
    </dgm:pt>
    <dgm:pt modelId="{CDBD70A7-B3FB-4078-99FC-3412994954B8}" type="pres">
      <dgm:prSet presAssocID="{4D45FDCD-7A9E-4D47-B9A9-3702CA6AA0D6}" presName="FourConn_2-3" presStyleLbl="fgAccFollowNode1" presStyleIdx="1" presStyleCnt="3">
        <dgm:presLayoutVars>
          <dgm:bulletEnabled val="1"/>
        </dgm:presLayoutVars>
      </dgm:prSet>
      <dgm:spPr/>
      <dgm:t>
        <a:bodyPr/>
        <a:lstStyle/>
        <a:p>
          <a:endParaRPr lang="es-EC"/>
        </a:p>
      </dgm:t>
    </dgm:pt>
    <dgm:pt modelId="{F3ED6FC0-4647-4285-99A1-3077CD7C8222}" type="pres">
      <dgm:prSet presAssocID="{4D45FDCD-7A9E-4D47-B9A9-3702CA6AA0D6}" presName="FourConn_3-4" presStyleLbl="fgAccFollowNode1" presStyleIdx="2" presStyleCnt="3">
        <dgm:presLayoutVars>
          <dgm:bulletEnabled val="1"/>
        </dgm:presLayoutVars>
      </dgm:prSet>
      <dgm:spPr/>
      <dgm:t>
        <a:bodyPr/>
        <a:lstStyle/>
        <a:p>
          <a:endParaRPr lang="es-EC"/>
        </a:p>
      </dgm:t>
    </dgm:pt>
    <dgm:pt modelId="{4F39F86A-6697-4C7D-B88D-F46F27A0A678}" type="pres">
      <dgm:prSet presAssocID="{4D45FDCD-7A9E-4D47-B9A9-3702CA6AA0D6}" presName="FourNodes_1_text" presStyleLbl="node1" presStyleIdx="3" presStyleCnt="4">
        <dgm:presLayoutVars>
          <dgm:bulletEnabled val="1"/>
        </dgm:presLayoutVars>
      </dgm:prSet>
      <dgm:spPr/>
      <dgm:t>
        <a:bodyPr/>
        <a:lstStyle/>
        <a:p>
          <a:endParaRPr lang="es-EC"/>
        </a:p>
      </dgm:t>
    </dgm:pt>
    <dgm:pt modelId="{71302C36-CD39-4BC2-A05A-0A4D454E2C25}" type="pres">
      <dgm:prSet presAssocID="{4D45FDCD-7A9E-4D47-B9A9-3702CA6AA0D6}" presName="FourNodes_2_text" presStyleLbl="node1" presStyleIdx="3" presStyleCnt="4">
        <dgm:presLayoutVars>
          <dgm:bulletEnabled val="1"/>
        </dgm:presLayoutVars>
      </dgm:prSet>
      <dgm:spPr/>
      <dgm:t>
        <a:bodyPr/>
        <a:lstStyle/>
        <a:p>
          <a:endParaRPr lang="es-EC"/>
        </a:p>
      </dgm:t>
    </dgm:pt>
    <dgm:pt modelId="{7C94A050-9FE6-4E31-AA64-A2A8B6F67675}" type="pres">
      <dgm:prSet presAssocID="{4D45FDCD-7A9E-4D47-B9A9-3702CA6AA0D6}" presName="FourNodes_3_text" presStyleLbl="node1" presStyleIdx="3" presStyleCnt="4">
        <dgm:presLayoutVars>
          <dgm:bulletEnabled val="1"/>
        </dgm:presLayoutVars>
      </dgm:prSet>
      <dgm:spPr/>
      <dgm:t>
        <a:bodyPr/>
        <a:lstStyle/>
        <a:p>
          <a:endParaRPr lang="es-EC"/>
        </a:p>
      </dgm:t>
    </dgm:pt>
    <dgm:pt modelId="{53E395E8-CE41-4E2B-8D55-E857D40D0E57}" type="pres">
      <dgm:prSet presAssocID="{4D45FDCD-7A9E-4D47-B9A9-3702CA6AA0D6}" presName="FourNodes_4_text" presStyleLbl="node1" presStyleIdx="3" presStyleCnt="4">
        <dgm:presLayoutVars>
          <dgm:bulletEnabled val="1"/>
        </dgm:presLayoutVars>
      </dgm:prSet>
      <dgm:spPr/>
      <dgm:t>
        <a:bodyPr/>
        <a:lstStyle/>
        <a:p>
          <a:endParaRPr lang="es-EC"/>
        </a:p>
      </dgm:t>
    </dgm:pt>
  </dgm:ptLst>
  <dgm:cxnLst>
    <dgm:cxn modelId="{4D94BFC0-3433-4906-97E1-13E9DFC46521}" type="presOf" srcId="{0FF234C0-F575-4C60-9C42-6B59B2F1A8AD}" destId="{AE0C2966-485B-4FAE-956E-C943036194DD}" srcOrd="0" destOrd="0" presId="urn:microsoft.com/office/officeart/2005/8/layout/vProcess5"/>
    <dgm:cxn modelId="{D6A6AB3B-B6E3-4A9A-8B0A-53DC6946EF89}" type="presOf" srcId="{7EFB0F72-B921-4ABB-AFC4-95B5029623EE}" destId="{24A3B1E8-1348-44E4-9CC8-44AEAFC654C1}" srcOrd="0" destOrd="0" presId="urn:microsoft.com/office/officeart/2005/8/layout/vProcess5"/>
    <dgm:cxn modelId="{9A7213D9-BD34-451B-AA65-A0AD0E093C87}" type="presOf" srcId="{F5CA6855-E4A2-4A01-9161-8EE2D7935950}" destId="{D60DF697-4CA0-417F-A60A-AC08BFCEA840}" srcOrd="0" destOrd="0" presId="urn:microsoft.com/office/officeart/2005/8/layout/vProcess5"/>
    <dgm:cxn modelId="{EA829062-CDE6-4272-A069-B4DECD04F81B}" srcId="{4D45FDCD-7A9E-4D47-B9A9-3702CA6AA0D6}" destId="{0FF234C0-F575-4C60-9C42-6B59B2F1A8AD}" srcOrd="0" destOrd="0" parTransId="{F3244344-6A4E-412B-B606-A4B2CD5C7A01}" sibTransId="{7EFB0F72-B921-4ABB-AFC4-95B5029623EE}"/>
    <dgm:cxn modelId="{E6C7839A-29EF-4759-86A5-F5FC610D0CA5}" srcId="{4D45FDCD-7A9E-4D47-B9A9-3702CA6AA0D6}" destId="{048CD638-47BD-413D-A87F-DC0AFB617D91}" srcOrd="2" destOrd="0" parTransId="{A30F4BC5-2914-46E1-90A7-42603014C557}" sibTransId="{E607309E-C897-4A1D-BB3A-3C2E6DDEEA21}"/>
    <dgm:cxn modelId="{52A7C0A8-7E96-43BB-85CA-B3172B4EA983}" srcId="{4D45FDCD-7A9E-4D47-B9A9-3702CA6AA0D6}" destId="{F5CA6855-E4A2-4A01-9161-8EE2D7935950}" srcOrd="1" destOrd="0" parTransId="{4648338E-91C1-4D1A-8899-D173108487A2}" sibTransId="{97DAF19C-9A6D-44CF-B22A-7A894940199A}"/>
    <dgm:cxn modelId="{CA70BDB6-D250-4525-A991-7E6CD763A3D0}" type="presOf" srcId="{3E991269-D350-43BF-9407-412FC67785BD}" destId="{82CEEB35-A0FE-4838-94FD-EDF1ECA80CAF}" srcOrd="0" destOrd="0" presId="urn:microsoft.com/office/officeart/2005/8/layout/vProcess5"/>
    <dgm:cxn modelId="{08454293-B144-4624-95D9-2297BD0C77DB}" type="presOf" srcId="{3E991269-D350-43BF-9407-412FC67785BD}" destId="{53E395E8-CE41-4E2B-8D55-E857D40D0E57}" srcOrd="1" destOrd="0" presId="urn:microsoft.com/office/officeart/2005/8/layout/vProcess5"/>
    <dgm:cxn modelId="{CBAF2396-C358-49D9-9BB9-B61B28CD6322}" type="presOf" srcId="{97DAF19C-9A6D-44CF-B22A-7A894940199A}" destId="{CDBD70A7-B3FB-4078-99FC-3412994954B8}" srcOrd="0" destOrd="0" presId="urn:microsoft.com/office/officeart/2005/8/layout/vProcess5"/>
    <dgm:cxn modelId="{5BF0DC62-013C-47C6-A02C-66097D473533}" type="presOf" srcId="{048CD638-47BD-413D-A87F-DC0AFB617D91}" destId="{72330345-2B76-496C-A8AB-DFF612641238}" srcOrd="0" destOrd="0" presId="urn:microsoft.com/office/officeart/2005/8/layout/vProcess5"/>
    <dgm:cxn modelId="{FD5167FD-323A-4762-AAB2-AD68FC7BB7B5}" type="presOf" srcId="{0FF234C0-F575-4C60-9C42-6B59B2F1A8AD}" destId="{4F39F86A-6697-4C7D-B88D-F46F27A0A678}" srcOrd="1" destOrd="0" presId="urn:microsoft.com/office/officeart/2005/8/layout/vProcess5"/>
    <dgm:cxn modelId="{10A8A3C2-9CA6-4BE3-BDD2-BC658D676B3C}" type="presOf" srcId="{F5CA6855-E4A2-4A01-9161-8EE2D7935950}" destId="{71302C36-CD39-4BC2-A05A-0A4D454E2C25}" srcOrd="1" destOrd="0" presId="urn:microsoft.com/office/officeart/2005/8/layout/vProcess5"/>
    <dgm:cxn modelId="{EE76D77E-F2BA-4748-9524-71D1F36685AF}" type="presOf" srcId="{4D45FDCD-7A9E-4D47-B9A9-3702CA6AA0D6}" destId="{ACF4C2BE-DCEB-4DB6-B56B-5A1CAF63156B}" srcOrd="0" destOrd="0" presId="urn:microsoft.com/office/officeart/2005/8/layout/vProcess5"/>
    <dgm:cxn modelId="{ADC12FAF-70E0-4F77-BEA3-BDFE298B27C9}" srcId="{4D45FDCD-7A9E-4D47-B9A9-3702CA6AA0D6}" destId="{3E991269-D350-43BF-9407-412FC67785BD}" srcOrd="3" destOrd="0" parTransId="{7F7A6598-3842-4462-9930-238177818E65}" sibTransId="{FFCDE107-44BB-4DA6-A456-F3E266913E25}"/>
    <dgm:cxn modelId="{B8AF8902-D96B-4267-988F-1880D066AA03}" type="presOf" srcId="{E607309E-C897-4A1D-BB3A-3C2E6DDEEA21}" destId="{F3ED6FC0-4647-4285-99A1-3077CD7C8222}" srcOrd="0" destOrd="0" presId="urn:microsoft.com/office/officeart/2005/8/layout/vProcess5"/>
    <dgm:cxn modelId="{00BF5588-66A0-43A9-B1F0-F231A357C92C}" type="presOf" srcId="{048CD638-47BD-413D-A87F-DC0AFB617D91}" destId="{7C94A050-9FE6-4E31-AA64-A2A8B6F67675}" srcOrd="1" destOrd="0" presId="urn:microsoft.com/office/officeart/2005/8/layout/vProcess5"/>
    <dgm:cxn modelId="{2CF00BCD-9661-4B84-83C0-88506AD030F5}" type="presParOf" srcId="{ACF4C2BE-DCEB-4DB6-B56B-5A1CAF63156B}" destId="{58097C44-C8B5-4360-96FC-8FB6862E1C52}" srcOrd="0" destOrd="0" presId="urn:microsoft.com/office/officeart/2005/8/layout/vProcess5"/>
    <dgm:cxn modelId="{2F76226C-43D0-4C65-9A82-3FAB2FA74383}" type="presParOf" srcId="{ACF4C2BE-DCEB-4DB6-B56B-5A1CAF63156B}" destId="{AE0C2966-485B-4FAE-956E-C943036194DD}" srcOrd="1" destOrd="0" presId="urn:microsoft.com/office/officeart/2005/8/layout/vProcess5"/>
    <dgm:cxn modelId="{C3B4EAFB-5B1D-4DFA-A052-BBC13A657172}" type="presParOf" srcId="{ACF4C2BE-DCEB-4DB6-B56B-5A1CAF63156B}" destId="{D60DF697-4CA0-417F-A60A-AC08BFCEA840}" srcOrd="2" destOrd="0" presId="urn:microsoft.com/office/officeart/2005/8/layout/vProcess5"/>
    <dgm:cxn modelId="{24E5F7B3-4489-4BDD-8C37-CAF0B5DE0E84}" type="presParOf" srcId="{ACF4C2BE-DCEB-4DB6-B56B-5A1CAF63156B}" destId="{72330345-2B76-496C-A8AB-DFF612641238}" srcOrd="3" destOrd="0" presId="urn:microsoft.com/office/officeart/2005/8/layout/vProcess5"/>
    <dgm:cxn modelId="{FC2BBCCE-9E73-4222-A47D-15CB2204AFD8}" type="presParOf" srcId="{ACF4C2BE-DCEB-4DB6-B56B-5A1CAF63156B}" destId="{82CEEB35-A0FE-4838-94FD-EDF1ECA80CAF}" srcOrd="4" destOrd="0" presId="urn:microsoft.com/office/officeart/2005/8/layout/vProcess5"/>
    <dgm:cxn modelId="{E7D12D9E-F209-4031-AA4A-52CC8315C368}" type="presParOf" srcId="{ACF4C2BE-DCEB-4DB6-B56B-5A1CAF63156B}" destId="{24A3B1E8-1348-44E4-9CC8-44AEAFC654C1}" srcOrd="5" destOrd="0" presId="urn:microsoft.com/office/officeart/2005/8/layout/vProcess5"/>
    <dgm:cxn modelId="{513449ED-E5C0-4C49-82F0-6BD5D39E6896}" type="presParOf" srcId="{ACF4C2BE-DCEB-4DB6-B56B-5A1CAF63156B}" destId="{CDBD70A7-B3FB-4078-99FC-3412994954B8}" srcOrd="6" destOrd="0" presId="urn:microsoft.com/office/officeart/2005/8/layout/vProcess5"/>
    <dgm:cxn modelId="{D7BC5D39-20E2-4E37-8CC2-7B01BD8A567B}" type="presParOf" srcId="{ACF4C2BE-DCEB-4DB6-B56B-5A1CAF63156B}" destId="{F3ED6FC0-4647-4285-99A1-3077CD7C8222}" srcOrd="7" destOrd="0" presId="urn:microsoft.com/office/officeart/2005/8/layout/vProcess5"/>
    <dgm:cxn modelId="{BC3FC94F-E0EB-4D57-A136-78FAC822569C}" type="presParOf" srcId="{ACF4C2BE-DCEB-4DB6-B56B-5A1CAF63156B}" destId="{4F39F86A-6697-4C7D-B88D-F46F27A0A678}" srcOrd="8" destOrd="0" presId="urn:microsoft.com/office/officeart/2005/8/layout/vProcess5"/>
    <dgm:cxn modelId="{D128FAC4-0631-49AD-97D5-2D3849888920}" type="presParOf" srcId="{ACF4C2BE-DCEB-4DB6-B56B-5A1CAF63156B}" destId="{71302C36-CD39-4BC2-A05A-0A4D454E2C25}" srcOrd="9" destOrd="0" presId="urn:microsoft.com/office/officeart/2005/8/layout/vProcess5"/>
    <dgm:cxn modelId="{0521E93E-2BB1-4280-977B-E8E3F6FA2553}" type="presParOf" srcId="{ACF4C2BE-DCEB-4DB6-B56B-5A1CAF63156B}" destId="{7C94A050-9FE6-4E31-AA64-A2A8B6F67675}" srcOrd="10" destOrd="0" presId="urn:microsoft.com/office/officeart/2005/8/layout/vProcess5"/>
    <dgm:cxn modelId="{CB678729-3CF9-44A9-93AE-1EC8E2848A70}" type="presParOf" srcId="{ACF4C2BE-DCEB-4DB6-B56B-5A1CAF63156B}" destId="{53E395E8-CE41-4E2B-8D55-E857D40D0E5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CFD6F-6D46-49A3-9829-98C6601B84DB}" type="doc">
      <dgm:prSet loTypeId="urn:microsoft.com/office/officeart/2005/8/layout/vList6" loCatId="list" qsTypeId="urn:microsoft.com/office/officeart/2005/8/quickstyle/simple5" qsCatId="simple" csTypeId="urn:microsoft.com/office/officeart/2005/8/colors/accent2_1" csCatId="accent2" phldr="1"/>
      <dgm:spPr/>
      <dgm:t>
        <a:bodyPr/>
        <a:lstStyle/>
        <a:p>
          <a:endParaRPr lang="es-EC"/>
        </a:p>
      </dgm:t>
    </dgm:pt>
    <dgm:pt modelId="{003265BF-3D3D-4BAE-B7F8-8723E1563239}">
      <dgm:prSet phldrT="[Texto]" custT="1"/>
      <dgm:spPr/>
      <dgm:t>
        <a:bodyPr/>
        <a:lstStyle/>
        <a:p>
          <a:r>
            <a:rPr lang="es-EC" sz="2800" b="1" smtClean="0">
              <a:latin typeface="Times New Roman" panose="02020603050405020304" pitchFamily="18" charset="0"/>
              <a:cs typeface="Times New Roman" panose="02020603050405020304" pitchFamily="18" charset="0"/>
            </a:rPr>
            <a:t>Variable independiente</a:t>
          </a:r>
          <a:r>
            <a:rPr lang="es-EC" sz="2400" b="1" smtClean="0">
              <a:latin typeface="Times New Roman" panose="02020603050405020304" pitchFamily="18" charset="0"/>
              <a:cs typeface="Times New Roman" panose="02020603050405020304" pitchFamily="18" charset="0"/>
            </a:rPr>
            <a:t>:</a:t>
          </a:r>
          <a:endParaRPr lang="es-EC" sz="2400" dirty="0">
            <a:latin typeface="Times New Roman" panose="02020603050405020304" pitchFamily="18" charset="0"/>
            <a:cs typeface="Times New Roman" panose="02020603050405020304" pitchFamily="18" charset="0"/>
          </a:endParaRPr>
        </a:p>
      </dgm:t>
    </dgm:pt>
    <dgm:pt modelId="{1112C218-E5D6-4475-BF6D-E9B94DD0C2FB}" type="parTrans" cxnId="{8A4639A3-7366-4682-B63A-E30FDC3985F7}">
      <dgm:prSet/>
      <dgm:spPr/>
      <dgm:t>
        <a:bodyPr/>
        <a:lstStyle/>
        <a:p>
          <a:endParaRPr lang="es-EC">
            <a:solidFill>
              <a:schemeClr val="tx1"/>
            </a:solidFill>
          </a:endParaRPr>
        </a:p>
      </dgm:t>
    </dgm:pt>
    <dgm:pt modelId="{6D12C919-D791-4E82-85EA-3B44AB096341}" type="sibTrans" cxnId="{8A4639A3-7366-4682-B63A-E30FDC3985F7}">
      <dgm:prSet custT="1"/>
      <dgm:spPr/>
      <dgm:t>
        <a:bodyPr/>
        <a:lstStyle/>
        <a:p>
          <a:endParaRPr lang="es-EC">
            <a:solidFill>
              <a:schemeClr val="tx1"/>
            </a:solidFill>
          </a:endParaRPr>
        </a:p>
      </dgm:t>
    </dgm:pt>
    <dgm:pt modelId="{D85B2A4B-22A1-43CB-9569-D1BFAF45194E}">
      <dgm:prSet phldrT="[Texto]" custT="1"/>
      <dgm:spPr/>
      <dgm:t>
        <a:bodyPr/>
        <a:lstStyle/>
        <a:p>
          <a:r>
            <a:rPr lang="es-EC" sz="2800" b="1" smtClean="0">
              <a:latin typeface="Times New Roman" panose="02020603050405020304" pitchFamily="18" charset="0"/>
              <a:cs typeface="Times New Roman" panose="02020603050405020304" pitchFamily="18" charset="0"/>
            </a:rPr>
            <a:t>Variable dependiente:</a:t>
          </a:r>
          <a:endParaRPr lang="es-EC" sz="2800" dirty="0">
            <a:latin typeface="Times New Roman" panose="02020603050405020304" pitchFamily="18" charset="0"/>
            <a:cs typeface="Times New Roman" panose="02020603050405020304" pitchFamily="18" charset="0"/>
          </a:endParaRPr>
        </a:p>
      </dgm:t>
    </dgm:pt>
    <dgm:pt modelId="{01A67A64-602B-4EF6-825F-D2233BF213E5}" type="parTrans" cxnId="{A8058237-1F4B-4EF7-AF87-844665C833A0}">
      <dgm:prSet/>
      <dgm:spPr/>
      <dgm:t>
        <a:bodyPr/>
        <a:lstStyle/>
        <a:p>
          <a:endParaRPr lang="es-EC">
            <a:solidFill>
              <a:schemeClr val="tx1"/>
            </a:solidFill>
          </a:endParaRPr>
        </a:p>
      </dgm:t>
    </dgm:pt>
    <dgm:pt modelId="{B91FA595-AAAD-4710-AEE3-92B2FE467EFD}" type="sibTrans" cxnId="{A8058237-1F4B-4EF7-AF87-844665C833A0}">
      <dgm:prSet custT="1"/>
      <dgm:spPr/>
      <dgm:t>
        <a:bodyPr/>
        <a:lstStyle/>
        <a:p>
          <a:endParaRPr lang="es-EC">
            <a:solidFill>
              <a:schemeClr val="tx1"/>
            </a:solidFill>
          </a:endParaRPr>
        </a:p>
      </dgm:t>
    </dgm:pt>
    <dgm:pt modelId="{1CB18548-3512-4DC9-A530-4F14987BA220}">
      <dgm:prSet custT="1"/>
      <dgm:spPr/>
      <dgm:t>
        <a:bodyPr anchor="ctr"/>
        <a:lstStyle/>
        <a:p>
          <a:r>
            <a:rPr lang="es-EC" sz="3200" dirty="0" smtClean="0">
              <a:latin typeface="+mj-lt"/>
            </a:rPr>
            <a:t>Actividades físico recreativas</a:t>
          </a:r>
          <a:endParaRPr lang="es-EC" sz="3200" dirty="0">
            <a:latin typeface="+mj-lt"/>
          </a:endParaRPr>
        </a:p>
      </dgm:t>
    </dgm:pt>
    <dgm:pt modelId="{11DDE875-2478-4D41-BD3F-3BBF97775F32}" type="parTrans" cxnId="{2390A278-6810-4481-85C4-B1A7465BD2D4}">
      <dgm:prSet/>
      <dgm:spPr/>
      <dgm:t>
        <a:bodyPr/>
        <a:lstStyle/>
        <a:p>
          <a:endParaRPr lang="es-EC"/>
        </a:p>
      </dgm:t>
    </dgm:pt>
    <dgm:pt modelId="{790EA31C-6C0E-4D74-881D-C52455121B42}" type="sibTrans" cxnId="{2390A278-6810-4481-85C4-B1A7465BD2D4}">
      <dgm:prSet/>
      <dgm:spPr/>
      <dgm:t>
        <a:bodyPr/>
        <a:lstStyle/>
        <a:p>
          <a:endParaRPr lang="es-EC"/>
        </a:p>
      </dgm:t>
    </dgm:pt>
    <dgm:pt modelId="{327862FB-9A90-43E3-BC62-9EA9F23DB59C}">
      <dgm:prSet custT="1"/>
      <dgm:spPr/>
      <dgm:t>
        <a:bodyPr anchor="ctr"/>
        <a:lstStyle/>
        <a:p>
          <a:pPr algn="l"/>
          <a:r>
            <a:rPr lang="es-EC" sz="3200" dirty="0" smtClean="0">
              <a:latin typeface="+mj-lt"/>
            </a:rPr>
            <a:t>Tiempo libre</a:t>
          </a:r>
          <a:endParaRPr lang="es-EC" sz="3200" dirty="0"/>
        </a:p>
      </dgm:t>
    </dgm:pt>
    <dgm:pt modelId="{D31EA907-0EAB-4793-9EFA-E0DE0299F56F}" type="parTrans" cxnId="{69E077AB-625C-40F5-957F-8D93C561321D}">
      <dgm:prSet/>
      <dgm:spPr/>
      <dgm:t>
        <a:bodyPr/>
        <a:lstStyle/>
        <a:p>
          <a:endParaRPr lang="es-EC"/>
        </a:p>
      </dgm:t>
    </dgm:pt>
    <dgm:pt modelId="{DCB756DD-8D19-4FE9-A7F8-9F13A7186A46}" type="sibTrans" cxnId="{69E077AB-625C-40F5-957F-8D93C561321D}">
      <dgm:prSet/>
      <dgm:spPr/>
      <dgm:t>
        <a:bodyPr/>
        <a:lstStyle/>
        <a:p>
          <a:endParaRPr lang="es-EC"/>
        </a:p>
      </dgm:t>
    </dgm:pt>
    <dgm:pt modelId="{BCE018D1-E4A6-430A-B16C-9D2388497F89}" type="pres">
      <dgm:prSet presAssocID="{F20CFD6F-6D46-49A3-9829-98C6601B84DB}" presName="Name0" presStyleCnt="0">
        <dgm:presLayoutVars>
          <dgm:dir/>
          <dgm:animLvl val="lvl"/>
          <dgm:resizeHandles/>
        </dgm:presLayoutVars>
      </dgm:prSet>
      <dgm:spPr/>
      <dgm:t>
        <a:bodyPr/>
        <a:lstStyle/>
        <a:p>
          <a:endParaRPr lang="es-EC"/>
        </a:p>
      </dgm:t>
    </dgm:pt>
    <dgm:pt modelId="{02DE8D03-F5BD-4498-8824-D21727FFC4F4}" type="pres">
      <dgm:prSet presAssocID="{003265BF-3D3D-4BAE-B7F8-8723E1563239}" presName="linNode" presStyleCnt="0"/>
      <dgm:spPr/>
      <dgm:t>
        <a:bodyPr/>
        <a:lstStyle/>
        <a:p>
          <a:endParaRPr lang="es-EC"/>
        </a:p>
      </dgm:t>
    </dgm:pt>
    <dgm:pt modelId="{4EA8CCBF-0C9B-4D26-B7DF-97617A634DC8}" type="pres">
      <dgm:prSet presAssocID="{003265BF-3D3D-4BAE-B7F8-8723E1563239}" presName="parentShp" presStyleLbl="node1" presStyleIdx="0" presStyleCnt="2" custScaleY="70508">
        <dgm:presLayoutVars>
          <dgm:bulletEnabled val="1"/>
        </dgm:presLayoutVars>
      </dgm:prSet>
      <dgm:spPr/>
      <dgm:t>
        <a:bodyPr/>
        <a:lstStyle/>
        <a:p>
          <a:endParaRPr lang="es-EC"/>
        </a:p>
      </dgm:t>
    </dgm:pt>
    <dgm:pt modelId="{F0FF7739-2DBE-436C-9988-169487C32B0D}" type="pres">
      <dgm:prSet presAssocID="{003265BF-3D3D-4BAE-B7F8-8723E1563239}" presName="childShp" presStyleLbl="bgAccFollowNode1" presStyleIdx="0" presStyleCnt="2" custScaleY="71758">
        <dgm:presLayoutVars>
          <dgm:bulletEnabled val="1"/>
        </dgm:presLayoutVars>
      </dgm:prSet>
      <dgm:spPr/>
      <dgm:t>
        <a:bodyPr/>
        <a:lstStyle/>
        <a:p>
          <a:endParaRPr lang="es-EC"/>
        </a:p>
      </dgm:t>
    </dgm:pt>
    <dgm:pt modelId="{75D3EB2E-5992-425F-A36C-BF3FBE4E4BC5}" type="pres">
      <dgm:prSet presAssocID="{6D12C919-D791-4E82-85EA-3B44AB096341}" presName="spacing" presStyleCnt="0"/>
      <dgm:spPr/>
      <dgm:t>
        <a:bodyPr/>
        <a:lstStyle/>
        <a:p>
          <a:endParaRPr lang="es-EC"/>
        </a:p>
      </dgm:t>
    </dgm:pt>
    <dgm:pt modelId="{4F655E03-84FD-4646-AC65-9989CAFFE69E}" type="pres">
      <dgm:prSet presAssocID="{D85B2A4B-22A1-43CB-9569-D1BFAF45194E}" presName="linNode" presStyleCnt="0"/>
      <dgm:spPr/>
      <dgm:t>
        <a:bodyPr/>
        <a:lstStyle/>
        <a:p>
          <a:endParaRPr lang="es-EC"/>
        </a:p>
      </dgm:t>
    </dgm:pt>
    <dgm:pt modelId="{799C4FA1-2914-426F-B8D5-2ABC2D80574F}" type="pres">
      <dgm:prSet presAssocID="{D85B2A4B-22A1-43CB-9569-D1BFAF45194E}" presName="parentShp" presStyleLbl="node1" presStyleIdx="1" presStyleCnt="2" custScaleY="73740">
        <dgm:presLayoutVars>
          <dgm:bulletEnabled val="1"/>
        </dgm:presLayoutVars>
      </dgm:prSet>
      <dgm:spPr/>
      <dgm:t>
        <a:bodyPr/>
        <a:lstStyle/>
        <a:p>
          <a:endParaRPr lang="es-EC"/>
        </a:p>
      </dgm:t>
    </dgm:pt>
    <dgm:pt modelId="{56272E26-CA08-4D29-AD63-45EE236E8B1A}" type="pres">
      <dgm:prSet presAssocID="{D85B2A4B-22A1-43CB-9569-D1BFAF45194E}" presName="childShp" presStyleLbl="bgAccFollowNode1" presStyleIdx="1" presStyleCnt="2" custScaleY="64710">
        <dgm:presLayoutVars>
          <dgm:bulletEnabled val="1"/>
        </dgm:presLayoutVars>
      </dgm:prSet>
      <dgm:spPr/>
      <dgm:t>
        <a:bodyPr/>
        <a:lstStyle/>
        <a:p>
          <a:endParaRPr lang="es-EC"/>
        </a:p>
      </dgm:t>
    </dgm:pt>
  </dgm:ptLst>
  <dgm:cxnLst>
    <dgm:cxn modelId="{04CB71E2-9F59-48A1-BAE8-6EAD85F30F42}" type="presOf" srcId="{327862FB-9A90-43E3-BC62-9EA9F23DB59C}" destId="{56272E26-CA08-4D29-AD63-45EE236E8B1A}" srcOrd="0" destOrd="0" presId="urn:microsoft.com/office/officeart/2005/8/layout/vList6"/>
    <dgm:cxn modelId="{B7BBDDC5-D74B-4342-8CC2-384C4EA565CC}" type="presOf" srcId="{D85B2A4B-22A1-43CB-9569-D1BFAF45194E}" destId="{799C4FA1-2914-426F-B8D5-2ABC2D80574F}" srcOrd="0" destOrd="0" presId="urn:microsoft.com/office/officeart/2005/8/layout/vList6"/>
    <dgm:cxn modelId="{8A4639A3-7366-4682-B63A-E30FDC3985F7}" srcId="{F20CFD6F-6D46-49A3-9829-98C6601B84DB}" destId="{003265BF-3D3D-4BAE-B7F8-8723E1563239}" srcOrd="0" destOrd="0" parTransId="{1112C218-E5D6-4475-BF6D-E9B94DD0C2FB}" sibTransId="{6D12C919-D791-4E82-85EA-3B44AB096341}"/>
    <dgm:cxn modelId="{2390A278-6810-4481-85C4-B1A7465BD2D4}" srcId="{003265BF-3D3D-4BAE-B7F8-8723E1563239}" destId="{1CB18548-3512-4DC9-A530-4F14987BA220}" srcOrd="0" destOrd="0" parTransId="{11DDE875-2478-4D41-BD3F-3BBF97775F32}" sibTransId="{790EA31C-6C0E-4D74-881D-C52455121B42}"/>
    <dgm:cxn modelId="{A8058237-1F4B-4EF7-AF87-844665C833A0}" srcId="{F20CFD6F-6D46-49A3-9829-98C6601B84DB}" destId="{D85B2A4B-22A1-43CB-9569-D1BFAF45194E}" srcOrd="1" destOrd="0" parTransId="{01A67A64-602B-4EF6-825F-D2233BF213E5}" sibTransId="{B91FA595-AAAD-4710-AEE3-92B2FE467EFD}"/>
    <dgm:cxn modelId="{E015E0C4-B57E-4D58-8F4F-A6B47F545AF2}" type="presOf" srcId="{F20CFD6F-6D46-49A3-9829-98C6601B84DB}" destId="{BCE018D1-E4A6-430A-B16C-9D2388497F89}" srcOrd="0" destOrd="0" presId="urn:microsoft.com/office/officeart/2005/8/layout/vList6"/>
    <dgm:cxn modelId="{34036D7B-D4C1-493D-A915-67EA8F3A67CA}" type="presOf" srcId="{003265BF-3D3D-4BAE-B7F8-8723E1563239}" destId="{4EA8CCBF-0C9B-4D26-B7DF-97617A634DC8}" srcOrd="0" destOrd="0" presId="urn:microsoft.com/office/officeart/2005/8/layout/vList6"/>
    <dgm:cxn modelId="{69E077AB-625C-40F5-957F-8D93C561321D}" srcId="{D85B2A4B-22A1-43CB-9569-D1BFAF45194E}" destId="{327862FB-9A90-43E3-BC62-9EA9F23DB59C}" srcOrd="0" destOrd="0" parTransId="{D31EA907-0EAB-4793-9EFA-E0DE0299F56F}" sibTransId="{DCB756DD-8D19-4FE9-A7F8-9F13A7186A46}"/>
    <dgm:cxn modelId="{CF377263-92E4-44BB-909F-5CB5912B5E85}" type="presOf" srcId="{1CB18548-3512-4DC9-A530-4F14987BA220}" destId="{F0FF7739-2DBE-436C-9988-169487C32B0D}" srcOrd="0" destOrd="0" presId="urn:microsoft.com/office/officeart/2005/8/layout/vList6"/>
    <dgm:cxn modelId="{4DFE84C0-1E7A-4235-ABA4-5C1A71F0DA94}" type="presParOf" srcId="{BCE018D1-E4A6-430A-B16C-9D2388497F89}" destId="{02DE8D03-F5BD-4498-8824-D21727FFC4F4}" srcOrd="0" destOrd="0" presId="urn:microsoft.com/office/officeart/2005/8/layout/vList6"/>
    <dgm:cxn modelId="{A349C480-B87E-4DC9-823A-326E1A63A9EC}" type="presParOf" srcId="{02DE8D03-F5BD-4498-8824-D21727FFC4F4}" destId="{4EA8CCBF-0C9B-4D26-B7DF-97617A634DC8}" srcOrd="0" destOrd="0" presId="urn:microsoft.com/office/officeart/2005/8/layout/vList6"/>
    <dgm:cxn modelId="{B5835972-745B-4048-9C7C-AF091D9163A4}" type="presParOf" srcId="{02DE8D03-F5BD-4498-8824-D21727FFC4F4}" destId="{F0FF7739-2DBE-436C-9988-169487C32B0D}" srcOrd="1" destOrd="0" presId="urn:microsoft.com/office/officeart/2005/8/layout/vList6"/>
    <dgm:cxn modelId="{DCC97AB5-B780-4084-B386-AD417BE666E8}" type="presParOf" srcId="{BCE018D1-E4A6-430A-B16C-9D2388497F89}" destId="{75D3EB2E-5992-425F-A36C-BF3FBE4E4BC5}" srcOrd="1" destOrd="0" presId="urn:microsoft.com/office/officeart/2005/8/layout/vList6"/>
    <dgm:cxn modelId="{2DA491B2-631D-4B36-88A5-ABEDBCE2331F}" type="presParOf" srcId="{BCE018D1-E4A6-430A-B16C-9D2388497F89}" destId="{4F655E03-84FD-4646-AC65-9989CAFFE69E}" srcOrd="2" destOrd="0" presId="urn:microsoft.com/office/officeart/2005/8/layout/vList6"/>
    <dgm:cxn modelId="{C49FC8ED-DF81-47E8-893F-CB345BFD164D}" type="presParOf" srcId="{4F655E03-84FD-4646-AC65-9989CAFFE69E}" destId="{799C4FA1-2914-426F-B8D5-2ABC2D80574F}" srcOrd="0" destOrd="0" presId="urn:microsoft.com/office/officeart/2005/8/layout/vList6"/>
    <dgm:cxn modelId="{336393DE-39FD-4316-9E6D-549E3EBE2702}" type="presParOf" srcId="{4F655E03-84FD-4646-AC65-9989CAFFE69E}" destId="{56272E26-CA08-4D29-AD63-45EE236E8B1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CDE0A-925D-4E9D-96C3-B0F1F6671E0E}" type="doc">
      <dgm:prSet loTypeId="urn:microsoft.com/office/officeart/2005/8/layout/cycle3" loCatId="cycle" qsTypeId="urn:microsoft.com/office/officeart/2005/8/quickstyle/3d3" qsCatId="3D" csTypeId="urn:microsoft.com/office/officeart/2005/8/colors/accent2_1" csCatId="accent2" phldr="1"/>
      <dgm:spPr/>
      <dgm:t>
        <a:bodyPr/>
        <a:lstStyle/>
        <a:p>
          <a:endParaRPr lang="es-EC"/>
        </a:p>
      </dgm:t>
    </dgm:pt>
    <dgm:pt modelId="{E44F5389-A384-4D92-81D5-8BC61BB9945C}">
      <dgm:prSet phldrT="[Texto]" custT="1"/>
      <dgm:spPr>
        <a:xfrm>
          <a:off x="1528410" y="1656512"/>
          <a:ext cx="3060875" cy="1530437"/>
        </a:xfrm>
        <a:prstGeom prst="roundRect">
          <a:avLst/>
        </a:prstGeom>
      </dgm:spPr>
      <dgm:t>
        <a:bodyPr/>
        <a:lstStyle/>
        <a:p>
          <a:r>
            <a:rPr lang="es-ES" sz="2800" b="0" dirty="0" smtClean="0">
              <a:latin typeface="Times New Roman" panose="02020603050405020304" pitchFamily="18" charset="0"/>
              <a:ea typeface="+mn-ea"/>
              <a:cs typeface="Times New Roman" panose="02020603050405020304" pitchFamily="18" charset="0"/>
            </a:rPr>
            <a:t>Inductivo y deductivo: </a:t>
          </a:r>
          <a:endParaRPr lang="es-EC" sz="2800" b="0" dirty="0">
            <a:latin typeface="Times New Roman" panose="02020603050405020304" pitchFamily="18" charset="0"/>
            <a:ea typeface="+mn-ea"/>
            <a:cs typeface="Times New Roman" panose="02020603050405020304" pitchFamily="18" charset="0"/>
          </a:endParaRPr>
        </a:p>
      </dgm:t>
    </dgm:pt>
    <dgm:pt modelId="{94B0924B-3F8F-4F4E-98BA-D5E543F8AC23}" type="parTrans" cxnId="{2C65D413-7CE8-4B82-96E6-06FA134F326B}">
      <dgm:prSet/>
      <dgm:spPr/>
      <dgm:t>
        <a:bodyPr/>
        <a:lstStyle/>
        <a:p>
          <a:endParaRPr lang="es-EC" sz="2800">
            <a:solidFill>
              <a:schemeClr val="tx1"/>
            </a:solidFill>
          </a:endParaRPr>
        </a:p>
      </dgm:t>
    </dgm:pt>
    <dgm:pt modelId="{63418076-1204-4598-AEA5-5C2D243B3ADA}" type="sibTrans" cxnId="{2C65D413-7CE8-4B82-96E6-06FA134F326B}">
      <dgm:prSet/>
      <dgm:spPr/>
      <dgm:t>
        <a:bodyPr/>
        <a:lstStyle/>
        <a:p>
          <a:endParaRPr lang="es-EC" sz="2800">
            <a:solidFill>
              <a:schemeClr val="tx1"/>
            </a:solidFill>
          </a:endParaRPr>
        </a:p>
      </dgm:t>
    </dgm:pt>
    <dgm:pt modelId="{50CCA7A5-B2C6-4F1D-AF0B-92241B3B298B}">
      <dgm:prSet phldrT="[Texto]" custT="1"/>
      <dgm:spPr>
        <a:xfrm>
          <a:off x="3182849" y="3310951"/>
          <a:ext cx="3060875" cy="1530437"/>
        </a:xfrm>
        <a:prstGeom prst="roundRect">
          <a:avLst/>
        </a:prstGeom>
      </dgm:spPr>
      <dgm:t>
        <a:bodyPr/>
        <a:lstStyle/>
        <a:p>
          <a:r>
            <a:rPr lang="es-ES" sz="2800" b="0" smtClean="0">
              <a:latin typeface="Times New Roman" panose="02020603050405020304" pitchFamily="18" charset="0"/>
              <a:ea typeface="+mn-ea"/>
              <a:cs typeface="Times New Roman" panose="02020603050405020304" pitchFamily="18" charset="0"/>
            </a:rPr>
            <a:t>Análisis -Síntesis: </a:t>
          </a:r>
          <a:endParaRPr lang="es-EC" sz="2800" b="0" dirty="0">
            <a:latin typeface="Times New Roman" panose="02020603050405020304" pitchFamily="18" charset="0"/>
            <a:ea typeface="+mn-ea"/>
            <a:cs typeface="Times New Roman" panose="02020603050405020304" pitchFamily="18" charset="0"/>
          </a:endParaRPr>
        </a:p>
      </dgm:t>
    </dgm:pt>
    <dgm:pt modelId="{3D392872-BE1B-47CF-AA3D-EDB75D94DD71}" type="sibTrans" cxnId="{F1A93D41-6C59-45CA-9C5C-21952D5467AC}">
      <dgm:prSet/>
      <dgm:spPr/>
      <dgm:t>
        <a:bodyPr/>
        <a:lstStyle/>
        <a:p>
          <a:endParaRPr lang="es-EC" sz="2800">
            <a:solidFill>
              <a:schemeClr val="tx1"/>
            </a:solidFill>
          </a:endParaRPr>
        </a:p>
      </dgm:t>
    </dgm:pt>
    <dgm:pt modelId="{DD331407-B07F-4E53-B3E7-A5909ED2C00D}" type="parTrans" cxnId="{F1A93D41-6C59-45CA-9C5C-21952D5467AC}">
      <dgm:prSet/>
      <dgm:spPr/>
      <dgm:t>
        <a:bodyPr/>
        <a:lstStyle/>
        <a:p>
          <a:endParaRPr lang="es-EC" sz="2800">
            <a:solidFill>
              <a:schemeClr val="tx1"/>
            </a:solidFill>
          </a:endParaRPr>
        </a:p>
      </dgm:t>
    </dgm:pt>
    <dgm:pt modelId="{DD2BA3CE-72C0-4A37-8A33-D2F782A6E8D5}">
      <dgm:prSet phldrT="[Texto]" custT="1"/>
      <dgm:spPr>
        <a:xfrm>
          <a:off x="4837289" y="1656512"/>
          <a:ext cx="3060875" cy="1530437"/>
        </a:xfrm>
        <a:prstGeom prst="roundRect">
          <a:avLst/>
        </a:prstGeom>
      </dgm:spPr>
      <dgm:t>
        <a:bodyPr/>
        <a:lstStyle/>
        <a:p>
          <a:r>
            <a:rPr lang="es-ES" sz="2800" b="0" dirty="0" smtClean="0">
              <a:latin typeface="Times New Roman" panose="02020603050405020304" pitchFamily="18" charset="0"/>
              <a:ea typeface="+mn-ea"/>
              <a:cs typeface="Times New Roman" panose="02020603050405020304" pitchFamily="18" charset="0"/>
            </a:rPr>
            <a:t>Histórico-Lógico: </a:t>
          </a:r>
          <a:endParaRPr lang="es-EC" sz="2800" b="0" dirty="0">
            <a:latin typeface="Times New Roman" panose="02020603050405020304" pitchFamily="18" charset="0"/>
            <a:ea typeface="+mn-ea"/>
            <a:cs typeface="Times New Roman" panose="02020603050405020304" pitchFamily="18" charset="0"/>
          </a:endParaRPr>
        </a:p>
      </dgm:t>
    </dgm:pt>
    <dgm:pt modelId="{79916AD6-7391-4EBC-8498-7A0EA8CD4F9A}" type="sibTrans" cxnId="{3EA6E582-417D-4334-9315-617D19A24975}">
      <dgm:prSet/>
      <dgm:spPr/>
      <dgm:t>
        <a:bodyPr/>
        <a:lstStyle/>
        <a:p>
          <a:endParaRPr lang="es-EC" sz="2800">
            <a:solidFill>
              <a:schemeClr val="tx1"/>
            </a:solidFill>
          </a:endParaRPr>
        </a:p>
      </dgm:t>
    </dgm:pt>
    <dgm:pt modelId="{A61673C0-2B6C-4DF6-B85C-328E22E14387}" type="parTrans" cxnId="{3EA6E582-417D-4334-9315-617D19A24975}">
      <dgm:prSet/>
      <dgm:spPr/>
      <dgm:t>
        <a:bodyPr/>
        <a:lstStyle/>
        <a:p>
          <a:endParaRPr lang="es-EC" sz="2800">
            <a:solidFill>
              <a:schemeClr val="tx1"/>
            </a:solidFill>
          </a:endParaRPr>
        </a:p>
      </dgm:t>
    </dgm:pt>
    <dgm:pt modelId="{B5A34E12-65F2-4051-8534-701BB610410B}">
      <dgm:prSet phldrT="[Texto]" custT="1"/>
      <dgm:spPr>
        <a:xfrm>
          <a:off x="3013989" y="25754"/>
          <a:ext cx="3274432" cy="1530437"/>
        </a:xfrm>
        <a:prstGeom prst="roundRect">
          <a:avLst/>
        </a:prstGeom>
      </dgm:spPr>
      <dgm:t>
        <a:bodyPr/>
        <a:lstStyle/>
        <a:p>
          <a:r>
            <a:rPr lang="es-ES" sz="2800" b="1" smtClean="0">
              <a:latin typeface="Times New Roman" panose="02020603050405020304" pitchFamily="18" charset="0"/>
              <a:ea typeface="+mn-ea"/>
              <a:cs typeface="Times New Roman" panose="02020603050405020304" pitchFamily="18" charset="0"/>
            </a:rPr>
            <a:t>Desde el punto de vista teórico :</a:t>
          </a:r>
          <a:endParaRPr lang="es-EC" sz="2800" b="1" dirty="0">
            <a:latin typeface="Times New Roman" panose="02020603050405020304" pitchFamily="18" charset="0"/>
            <a:ea typeface="+mn-ea"/>
            <a:cs typeface="Times New Roman" panose="02020603050405020304" pitchFamily="18" charset="0"/>
          </a:endParaRPr>
        </a:p>
      </dgm:t>
    </dgm:pt>
    <dgm:pt modelId="{EACDA814-0C05-4DD9-9B1F-996672B313FA}" type="sibTrans" cxnId="{22156190-70F5-4D89-BACA-6AED31C680DB}">
      <dgm:prSet/>
      <dgm:spPr>
        <a:xfrm>
          <a:off x="2347398" y="-222463"/>
          <a:ext cx="4607613" cy="4607613"/>
        </a:xfrm>
        <a:prstGeom prst="circularArrow">
          <a:avLst>
            <a:gd name="adj1" fmla="val 4668"/>
            <a:gd name="adj2" fmla="val 272909"/>
            <a:gd name="adj3" fmla="val 12551696"/>
            <a:gd name="adj4" fmla="val 18225412"/>
            <a:gd name="adj5" fmla="val 4847"/>
          </a:avLst>
        </a:prstGeom>
      </dgm:spPr>
      <dgm:t>
        <a:bodyPr/>
        <a:lstStyle/>
        <a:p>
          <a:endParaRPr lang="es-EC" sz="2800">
            <a:solidFill>
              <a:schemeClr val="tx1"/>
            </a:solidFill>
          </a:endParaRPr>
        </a:p>
      </dgm:t>
    </dgm:pt>
    <dgm:pt modelId="{57696F58-4C23-4794-94AB-F1608C869A64}" type="parTrans" cxnId="{22156190-70F5-4D89-BACA-6AED31C680DB}">
      <dgm:prSet/>
      <dgm:spPr/>
      <dgm:t>
        <a:bodyPr/>
        <a:lstStyle/>
        <a:p>
          <a:endParaRPr lang="es-EC" sz="2800">
            <a:solidFill>
              <a:schemeClr val="tx1"/>
            </a:solidFill>
          </a:endParaRPr>
        </a:p>
      </dgm:t>
    </dgm:pt>
    <dgm:pt modelId="{4879F4F5-7105-4C7E-BD3C-E1668DC4D1E6}" type="pres">
      <dgm:prSet presAssocID="{315CDE0A-925D-4E9D-96C3-B0F1F6671E0E}" presName="Name0" presStyleCnt="0">
        <dgm:presLayoutVars>
          <dgm:dir/>
          <dgm:resizeHandles val="exact"/>
        </dgm:presLayoutVars>
      </dgm:prSet>
      <dgm:spPr/>
      <dgm:t>
        <a:bodyPr/>
        <a:lstStyle/>
        <a:p>
          <a:endParaRPr lang="es-EC"/>
        </a:p>
      </dgm:t>
    </dgm:pt>
    <dgm:pt modelId="{059E54F6-AFFD-49CB-B61B-F0C88E1E9921}" type="pres">
      <dgm:prSet presAssocID="{315CDE0A-925D-4E9D-96C3-B0F1F6671E0E}" presName="cycle" presStyleCnt="0"/>
      <dgm:spPr/>
      <dgm:t>
        <a:bodyPr/>
        <a:lstStyle/>
        <a:p>
          <a:endParaRPr lang="es-EC"/>
        </a:p>
      </dgm:t>
    </dgm:pt>
    <dgm:pt modelId="{38BE2B6C-3A08-44DC-9FE8-EC128584E950}" type="pres">
      <dgm:prSet presAssocID="{B5A34E12-65F2-4051-8534-701BB610410B}" presName="nodeFirstNode" presStyleLbl="node1" presStyleIdx="0" presStyleCnt="4" custScaleX="105763" custRadScaleRad="100598" custRadScaleInc="-14690">
        <dgm:presLayoutVars>
          <dgm:bulletEnabled val="1"/>
        </dgm:presLayoutVars>
      </dgm:prSet>
      <dgm:spPr/>
      <dgm:t>
        <a:bodyPr/>
        <a:lstStyle/>
        <a:p>
          <a:endParaRPr lang="es-EC"/>
        </a:p>
      </dgm:t>
    </dgm:pt>
    <dgm:pt modelId="{1A6A8EE1-94DB-4C12-A33B-6AA69E3C9FA6}" type="pres">
      <dgm:prSet presAssocID="{EACDA814-0C05-4DD9-9B1F-996672B313FA}" presName="sibTransFirstNode" presStyleLbl="bgShp" presStyleIdx="0" presStyleCnt="1" custScaleX="118431" custLinFactNeighborX="6604" custLinFactNeighborY="9618"/>
      <dgm:spPr/>
      <dgm:t>
        <a:bodyPr/>
        <a:lstStyle/>
        <a:p>
          <a:endParaRPr lang="es-EC"/>
        </a:p>
      </dgm:t>
    </dgm:pt>
    <dgm:pt modelId="{C06919DD-6357-4279-B0D7-BEFBA6F2CB41}" type="pres">
      <dgm:prSet presAssocID="{DD2BA3CE-72C0-4A37-8A33-D2F782A6E8D5}" presName="nodeFollowingNodes" presStyleLbl="node1" presStyleIdx="1" presStyleCnt="4" custScaleX="122821" custRadScaleRad="138729" custRadScaleInc="1055">
        <dgm:presLayoutVars>
          <dgm:bulletEnabled val="1"/>
        </dgm:presLayoutVars>
      </dgm:prSet>
      <dgm:spPr/>
      <dgm:t>
        <a:bodyPr/>
        <a:lstStyle/>
        <a:p>
          <a:endParaRPr lang="es-EC"/>
        </a:p>
      </dgm:t>
    </dgm:pt>
    <dgm:pt modelId="{316B4B65-9003-491C-899A-538FC5BDC5C7}" type="pres">
      <dgm:prSet presAssocID="{50CCA7A5-B2C6-4F1D-AF0B-92241B3B298B}" presName="nodeFollowingNodes" presStyleLbl="node1" presStyleIdx="2" presStyleCnt="4">
        <dgm:presLayoutVars>
          <dgm:bulletEnabled val="1"/>
        </dgm:presLayoutVars>
      </dgm:prSet>
      <dgm:spPr/>
      <dgm:t>
        <a:bodyPr/>
        <a:lstStyle/>
        <a:p>
          <a:endParaRPr lang="es-EC"/>
        </a:p>
      </dgm:t>
    </dgm:pt>
    <dgm:pt modelId="{FDE7E2EF-AF69-440B-A0F0-57F80795913E}" type="pres">
      <dgm:prSet presAssocID="{E44F5389-A384-4D92-81D5-8BC61BB9945C}" presName="nodeFollowingNodes" presStyleLbl="node1" presStyleIdx="3" presStyleCnt="4" custScaleX="130960" custRadScaleRad="143221" custRadScaleInc="-511">
        <dgm:presLayoutVars>
          <dgm:bulletEnabled val="1"/>
        </dgm:presLayoutVars>
      </dgm:prSet>
      <dgm:spPr/>
      <dgm:t>
        <a:bodyPr/>
        <a:lstStyle/>
        <a:p>
          <a:endParaRPr lang="es-EC"/>
        </a:p>
      </dgm:t>
    </dgm:pt>
  </dgm:ptLst>
  <dgm:cxnLst>
    <dgm:cxn modelId="{0B963AD1-C578-4197-BBA0-65CE4DA2EEBF}" type="presOf" srcId="{315CDE0A-925D-4E9D-96C3-B0F1F6671E0E}" destId="{4879F4F5-7105-4C7E-BD3C-E1668DC4D1E6}" srcOrd="0" destOrd="0" presId="urn:microsoft.com/office/officeart/2005/8/layout/cycle3"/>
    <dgm:cxn modelId="{F165291B-2CCB-47C2-87CC-C120660E8DBA}" type="presOf" srcId="{B5A34E12-65F2-4051-8534-701BB610410B}" destId="{38BE2B6C-3A08-44DC-9FE8-EC128584E950}" srcOrd="0" destOrd="0" presId="urn:microsoft.com/office/officeart/2005/8/layout/cycle3"/>
    <dgm:cxn modelId="{21B51BAF-4071-41B6-A1BD-872CD023E7D9}" type="presOf" srcId="{E44F5389-A384-4D92-81D5-8BC61BB9945C}" destId="{FDE7E2EF-AF69-440B-A0F0-57F80795913E}" srcOrd="0" destOrd="0" presId="urn:microsoft.com/office/officeart/2005/8/layout/cycle3"/>
    <dgm:cxn modelId="{D165DAC4-BF25-4EF7-A5D5-369E98188081}" type="presOf" srcId="{EACDA814-0C05-4DD9-9B1F-996672B313FA}" destId="{1A6A8EE1-94DB-4C12-A33B-6AA69E3C9FA6}" srcOrd="0" destOrd="0" presId="urn:microsoft.com/office/officeart/2005/8/layout/cycle3"/>
    <dgm:cxn modelId="{2C65D413-7CE8-4B82-96E6-06FA134F326B}" srcId="{315CDE0A-925D-4E9D-96C3-B0F1F6671E0E}" destId="{E44F5389-A384-4D92-81D5-8BC61BB9945C}" srcOrd="3" destOrd="0" parTransId="{94B0924B-3F8F-4F4E-98BA-D5E543F8AC23}" sibTransId="{63418076-1204-4598-AEA5-5C2D243B3ADA}"/>
    <dgm:cxn modelId="{F1A93D41-6C59-45CA-9C5C-21952D5467AC}" srcId="{315CDE0A-925D-4E9D-96C3-B0F1F6671E0E}" destId="{50CCA7A5-B2C6-4F1D-AF0B-92241B3B298B}" srcOrd="2" destOrd="0" parTransId="{DD331407-B07F-4E53-B3E7-A5909ED2C00D}" sibTransId="{3D392872-BE1B-47CF-AA3D-EDB75D94DD71}"/>
    <dgm:cxn modelId="{3FF46029-BB68-48F4-A2BA-63595A30F998}" type="presOf" srcId="{DD2BA3CE-72C0-4A37-8A33-D2F782A6E8D5}" destId="{C06919DD-6357-4279-B0D7-BEFBA6F2CB41}" srcOrd="0" destOrd="0" presId="urn:microsoft.com/office/officeart/2005/8/layout/cycle3"/>
    <dgm:cxn modelId="{22156190-70F5-4D89-BACA-6AED31C680DB}" srcId="{315CDE0A-925D-4E9D-96C3-B0F1F6671E0E}" destId="{B5A34E12-65F2-4051-8534-701BB610410B}" srcOrd="0" destOrd="0" parTransId="{57696F58-4C23-4794-94AB-F1608C869A64}" sibTransId="{EACDA814-0C05-4DD9-9B1F-996672B313FA}"/>
    <dgm:cxn modelId="{3EA6E582-417D-4334-9315-617D19A24975}" srcId="{315CDE0A-925D-4E9D-96C3-B0F1F6671E0E}" destId="{DD2BA3CE-72C0-4A37-8A33-D2F782A6E8D5}" srcOrd="1" destOrd="0" parTransId="{A61673C0-2B6C-4DF6-B85C-328E22E14387}" sibTransId="{79916AD6-7391-4EBC-8498-7A0EA8CD4F9A}"/>
    <dgm:cxn modelId="{CE96BFD9-DE34-4B85-922E-4F31AEBB436B}" type="presOf" srcId="{50CCA7A5-B2C6-4F1D-AF0B-92241B3B298B}" destId="{316B4B65-9003-491C-899A-538FC5BDC5C7}" srcOrd="0" destOrd="0" presId="urn:microsoft.com/office/officeart/2005/8/layout/cycle3"/>
    <dgm:cxn modelId="{DE783389-E885-4905-BEB2-EB2B99EDE43D}" type="presParOf" srcId="{4879F4F5-7105-4C7E-BD3C-E1668DC4D1E6}" destId="{059E54F6-AFFD-49CB-B61B-F0C88E1E9921}" srcOrd="0" destOrd="0" presId="urn:microsoft.com/office/officeart/2005/8/layout/cycle3"/>
    <dgm:cxn modelId="{58A2BC3B-CBFE-40B9-93F3-6FE278C2F59B}" type="presParOf" srcId="{059E54F6-AFFD-49CB-B61B-F0C88E1E9921}" destId="{38BE2B6C-3A08-44DC-9FE8-EC128584E950}" srcOrd="0" destOrd="0" presId="urn:microsoft.com/office/officeart/2005/8/layout/cycle3"/>
    <dgm:cxn modelId="{C16A1554-37AC-4F22-8AF7-41035E1BBA27}" type="presParOf" srcId="{059E54F6-AFFD-49CB-B61B-F0C88E1E9921}" destId="{1A6A8EE1-94DB-4C12-A33B-6AA69E3C9FA6}" srcOrd="1" destOrd="0" presId="urn:microsoft.com/office/officeart/2005/8/layout/cycle3"/>
    <dgm:cxn modelId="{B98DA264-24D9-48A0-B74B-F4DF0B89060F}" type="presParOf" srcId="{059E54F6-AFFD-49CB-B61B-F0C88E1E9921}" destId="{C06919DD-6357-4279-B0D7-BEFBA6F2CB41}" srcOrd="2" destOrd="0" presId="urn:microsoft.com/office/officeart/2005/8/layout/cycle3"/>
    <dgm:cxn modelId="{25D7B229-B6F0-47BF-A43F-5C95D729497E}" type="presParOf" srcId="{059E54F6-AFFD-49CB-B61B-F0C88E1E9921}" destId="{316B4B65-9003-491C-899A-538FC5BDC5C7}" srcOrd="3" destOrd="0" presId="urn:microsoft.com/office/officeart/2005/8/layout/cycle3"/>
    <dgm:cxn modelId="{BEF2F380-1E92-477E-827E-41E81953DE4D}" type="presParOf" srcId="{059E54F6-AFFD-49CB-B61B-F0C88E1E9921}" destId="{FDE7E2EF-AF69-440B-A0F0-57F80795913E}" srcOrd="4"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CDE0A-925D-4E9D-96C3-B0F1F6671E0E}" type="doc">
      <dgm:prSet loTypeId="urn:microsoft.com/office/officeart/2005/8/layout/cycle3" loCatId="cycle" qsTypeId="urn:microsoft.com/office/officeart/2005/8/quickstyle/3d3" qsCatId="3D" csTypeId="urn:microsoft.com/office/officeart/2005/8/colors/accent2_1" csCatId="accent2" phldr="1"/>
      <dgm:spPr/>
      <dgm:t>
        <a:bodyPr/>
        <a:lstStyle/>
        <a:p>
          <a:endParaRPr lang="es-EC"/>
        </a:p>
      </dgm:t>
    </dgm:pt>
    <dgm:pt modelId="{B5A34E12-65F2-4051-8534-701BB610410B}">
      <dgm:prSet phldrT="[Texto]" custT="1"/>
      <dgm:spPr/>
      <dgm:t>
        <a:bodyPr/>
        <a:lstStyle/>
        <a:p>
          <a:r>
            <a:rPr lang="es-ES" sz="2400" b="1" smtClean="0">
              <a:solidFill>
                <a:schemeClr val="tx1"/>
              </a:solidFill>
              <a:latin typeface="Times New Roman" panose="02020603050405020304" pitchFamily="18" charset="0"/>
              <a:cs typeface="Times New Roman" panose="02020603050405020304" pitchFamily="18" charset="0"/>
            </a:rPr>
            <a:t>Desde el punto de vista empírico:</a:t>
          </a:r>
          <a:endParaRPr lang="es-EC" sz="2400" b="1" dirty="0">
            <a:solidFill>
              <a:schemeClr val="tx1"/>
            </a:solidFill>
            <a:latin typeface="Times New Roman" panose="02020603050405020304" pitchFamily="18" charset="0"/>
            <a:cs typeface="Times New Roman" panose="02020603050405020304" pitchFamily="18" charset="0"/>
          </a:endParaRPr>
        </a:p>
      </dgm:t>
    </dgm:pt>
    <dgm:pt modelId="{57696F58-4C23-4794-94AB-F1608C869A64}" type="parTrans" cxnId="{22156190-70F5-4D89-BACA-6AED31C680DB}">
      <dgm:prSet/>
      <dgm:spPr/>
      <dgm:t>
        <a:bodyPr/>
        <a:lstStyle/>
        <a:p>
          <a:endParaRPr lang="es-EC" sz="2400">
            <a:solidFill>
              <a:schemeClr val="tx1"/>
            </a:solidFill>
          </a:endParaRPr>
        </a:p>
      </dgm:t>
    </dgm:pt>
    <dgm:pt modelId="{EACDA814-0C05-4DD9-9B1F-996672B313FA}" type="sibTrans" cxnId="{22156190-70F5-4D89-BACA-6AED31C680DB}">
      <dgm:prSet/>
      <dgm:spPr/>
      <dgm:t>
        <a:bodyPr/>
        <a:lstStyle/>
        <a:p>
          <a:endParaRPr lang="es-EC" sz="2400">
            <a:solidFill>
              <a:schemeClr val="tx1"/>
            </a:solidFill>
          </a:endParaRPr>
        </a:p>
      </dgm:t>
    </dgm:pt>
    <dgm:pt modelId="{DD2BA3CE-72C0-4A37-8A33-D2F782A6E8D5}">
      <dgm:prSet phldrT="[Texto]" custT="1"/>
      <dgm:spPr/>
      <dgm:t>
        <a:bodyPr/>
        <a:lstStyle/>
        <a:p>
          <a:r>
            <a:rPr lang="es-ES" sz="2400" b="0" smtClean="0">
              <a:solidFill>
                <a:schemeClr val="tx1"/>
              </a:solidFill>
              <a:latin typeface="Times New Roman" panose="02020603050405020304" pitchFamily="18" charset="0"/>
              <a:cs typeface="Times New Roman" panose="02020603050405020304" pitchFamily="18" charset="0"/>
            </a:rPr>
            <a:t>Observación</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A61673C0-2B6C-4DF6-B85C-328E22E14387}" type="parTrans" cxnId="{3EA6E582-417D-4334-9315-617D19A24975}">
      <dgm:prSet/>
      <dgm:spPr/>
      <dgm:t>
        <a:bodyPr/>
        <a:lstStyle/>
        <a:p>
          <a:endParaRPr lang="es-EC" sz="2400">
            <a:solidFill>
              <a:schemeClr val="tx1"/>
            </a:solidFill>
          </a:endParaRPr>
        </a:p>
      </dgm:t>
    </dgm:pt>
    <dgm:pt modelId="{79916AD6-7391-4EBC-8498-7A0EA8CD4F9A}" type="sibTrans" cxnId="{3EA6E582-417D-4334-9315-617D19A24975}">
      <dgm:prSet/>
      <dgm:spPr/>
      <dgm:t>
        <a:bodyPr/>
        <a:lstStyle/>
        <a:p>
          <a:endParaRPr lang="es-EC" sz="2400">
            <a:solidFill>
              <a:schemeClr val="tx1"/>
            </a:solidFill>
          </a:endParaRPr>
        </a:p>
      </dgm:t>
    </dgm:pt>
    <dgm:pt modelId="{50CCA7A5-B2C6-4F1D-AF0B-92241B3B298B}">
      <dgm:prSet phldrT="[Texto]" custT="1"/>
      <dgm:spPr/>
      <dgm:t>
        <a:bodyPr/>
        <a:lstStyle/>
        <a:p>
          <a:r>
            <a:rPr lang="es-ES" sz="2400" b="0" smtClean="0">
              <a:solidFill>
                <a:schemeClr val="tx1"/>
              </a:solidFill>
              <a:latin typeface="Times New Roman" panose="02020603050405020304" pitchFamily="18" charset="0"/>
              <a:cs typeface="Times New Roman" panose="02020603050405020304" pitchFamily="18" charset="0"/>
            </a:rPr>
            <a:t>Encuesta</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DD331407-B07F-4E53-B3E7-A5909ED2C00D}" type="parTrans" cxnId="{F1A93D41-6C59-45CA-9C5C-21952D5467AC}">
      <dgm:prSet/>
      <dgm:spPr/>
      <dgm:t>
        <a:bodyPr/>
        <a:lstStyle/>
        <a:p>
          <a:endParaRPr lang="es-EC" sz="2400">
            <a:solidFill>
              <a:schemeClr val="tx1"/>
            </a:solidFill>
          </a:endParaRPr>
        </a:p>
      </dgm:t>
    </dgm:pt>
    <dgm:pt modelId="{3D392872-BE1B-47CF-AA3D-EDB75D94DD71}" type="sibTrans" cxnId="{F1A93D41-6C59-45CA-9C5C-21952D5467AC}">
      <dgm:prSet/>
      <dgm:spPr/>
      <dgm:t>
        <a:bodyPr/>
        <a:lstStyle/>
        <a:p>
          <a:endParaRPr lang="es-EC" sz="2400">
            <a:solidFill>
              <a:schemeClr val="tx1"/>
            </a:solidFill>
          </a:endParaRPr>
        </a:p>
      </dgm:t>
    </dgm:pt>
    <dgm:pt modelId="{E44F5389-A384-4D92-81D5-8BC61BB9945C}">
      <dgm:prSet phldrT="[Texto]" custT="1"/>
      <dgm:spPr/>
      <dgm:t>
        <a:bodyPr/>
        <a:lstStyle/>
        <a:p>
          <a:r>
            <a:rPr lang="es-ES" sz="2400" b="0" smtClean="0">
              <a:solidFill>
                <a:schemeClr val="tx1"/>
              </a:solidFill>
              <a:latin typeface="Times New Roman" panose="02020603050405020304" pitchFamily="18" charset="0"/>
              <a:cs typeface="Times New Roman" panose="02020603050405020304" pitchFamily="18" charset="0"/>
            </a:rPr>
            <a:t>Criterio de especialista</a:t>
          </a:r>
          <a:endParaRPr lang="es-EC" sz="2400" b="0" dirty="0">
            <a:solidFill>
              <a:schemeClr val="tx1"/>
            </a:solidFill>
            <a:latin typeface="Times New Roman" panose="02020603050405020304" pitchFamily="18" charset="0"/>
            <a:cs typeface="Times New Roman" panose="02020603050405020304" pitchFamily="18" charset="0"/>
          </a:endParaRPr>
        </a:p>
      </dgm:t>
    </dgm:pt>
    <dgm:pt modelId="{94B0924B-3F8F-4F4E-98BA-D5E543F8AC23}" type="parTrans" cxnId="{2C65D413-7CE8-4B82-96E6-06FA134F326B}">
      <dgm:prSet/>
      <dgm:spPr/>
      <dgm:t>
        <a:bodyPr/>
        <a:lstStyle/>
        <a:p>
          <a:endParaRPr lang="es-EC" sz="2400">
            <a:solidFill>
              <a:schemeClr val="tx1"/>
            </a:solidFill>
          </a:endParaRPr>
        </a:p>
      </dgm:t>
    </dgm:pt>
    <dgm:pt modelId="{63418076-1204-4598-AEA5-5C2D243B3ADA}" type="sibTrans" cxnId="{2C65D413-7CE8-4B82-96E6-06FA134F326B}">
      <dgm:prSet/>
      <dgm:spPr/>
      <dgm:t>
        <a:bodyPr/>
        <a:lstStyle/>
        <a:p>
          <a:endParaRPr lang="es-EC" sz="2400">
            <a:solidFill>
              <a:schemeClr val="tx1"/>
            </a:solidFill>
          </a:endParaRPr>
        </a:p>
      </dgm:t>
    </dgm:pt>
    <dgm:pt modelId="{4879F4F5-7105-4C7E-BD3C-E1668DC4D1E6}" type="pres">
      <dgm:prSet presAssocID="{315CDE0A-925D-4E9D-96C3-B0F1F6671E0E}" presName="Name0" presStyleCnt="0">
        <dgm:presLayoutVars>
          <dgm:dir/>
          <dgm:resizeHandles val="exact"/>
        </dgm:presLayoutVars>
      </dgm:prSet>
      <dgm:spPr/>
      <dgm:t>
        <a:bodyPr/>
        <a:lstStyle/>
        <a:p>
          <a:endParaRPr lang="es-EC"/>
        </a:p>
      </dgm:t>
    </dgm:pt>
    <dgm:pt modelId="{059E54F6-AFFD-49CB-B61B-F0C88E1E9921}" type="pres">
      <dgm:prSet presAssocID="{315CDE0A-925D-4E9D-96C3-B0F1F6671E0E}" presName="cycle" presStyleCnt="0"/>
      <dgm:spPr/>
      <dgm:t>
        <a:bodyPr/>
        <a:lstStyle/>
        <a:p>
          <a:endParaRPr lang="es-ES"/>
        </a:p>
      </dgm:t>
    </dgm:pt>
    <dgm:pt modelId="{38BE2B6C-3A08-44DC-9FE8-EC128584E950}" type="pres">
      <dgm:prSet presAssocID="{B5A34E12-65F2-4051-8534-701BB610410B}" presName="nodeFirstNode" presStyleLbl="node1" presStyleIdx="0" presStyleCnt="4" custScaleX="106977" custRadScaleRad="98640" custRadScaleInc="-3028">
        <dgm:presLayoutVars>
          <dgm:bulletEnabled val="1"/>
        </dgm:presLayoutVars>
      </dgm:prSet>
      <dgm:spPr/>
      <dgm:t>
        <a:bodyPr/>
        <a:lstStyle/>
        <a:p>
          <a:endParaRPr lang="es-EC"/>
        </a:p>
      </dgm:t>
    </dgm:pt>
    <dgm:pt modelId="{1A6A8EE1-94DB-4C12-A33B-6AA69E3C9FA6}" type="pres">
      <dgm:prSet presAssocID="{EACDA814-0C05-4DD9-9B1F-996672B313FA}" presName="sibTransFirstNode" presStyleLbl="bgShp" presStyleIdx="0" presStyleCnt="1"/>
      <dgm:spPr/>
      <dgm:t>
        <a:bodyPr/>
        <a:lstStyle/>
        <a:p>
          <a:endParaRPr lang="es-EC"/>
        </a:p>
      </dgm:t>
    </dgm:pt>
    <dgm:pt modelId="{C06919DD-6357-4279-B0D7-BEFBA6F2CB41}" type="pres">
      <dgm:prSet presAssocID="{DD2BA3CE-72C0-4A37-8A33-D2F782A6E8D5}" presName="nodeFollowingNodes" presStyleLbl="node1" presStyleIdx="1" presStyleCnt="4">
        <dgm:presLayoutVars>
          <dgm:bulletEnabled val="1"/>
        </dgm:presLayoutVars>
      </dgm:prSet>
      <dgm:spPr/>
      <dgm:t>
        <a:bodyPr/>
        <a:lstStyle/>
        <a:p>
          <a:endParaRPr lang="es-EC"/>
        </a:p>
      </dgm:t>
    </dgm:pt>
    <dgm:pt modelId="{316B4B65-9003-491C-899A-538FC5BDC5C7}" type="pres">
      <dgm:prSet presAssocID="{50CCA7A5-B2C6-4F1D-AF0B-92241B3B298B}" presName="nodeFollowingNodes" presStyleLbl="node1" presStyleIdx="2" presStyleCnt="4">
        <dgm:presLayoutVars>
          <dgm:bulletEnabled val="1"/>
        </dgm:presLayoutVars>
      </dgm:prSet>
      <dgm:spPr/>
      <dgm:t>
        <a:bodyPr/>
        <a:lstStyle/>
        <a:p>
          <a:endParaRPr lang="es-EC"/>
        </a:p>
      </dgm:t>
    </dgm:pt>
    <dgm:pt modelId="{FDE7E2EF-AF69-440B-A0F0-57F80795913E}" type="pres">
      <dgm:prSet presAssocID="{E44F5389-A384-4D92-81D5-8BC61BB9945C}" presName="nodeFollowingNodes" presStyleLbl="node1" presStyleIdx="3" presStyleCnt="4">
        <dgm:presLayoutVars>
          <dgm:bulletEnabled val="1"/>
        </dgm:presLayoutVars>
      </dgm:prSet>
      <dgm:spPr/>
      <dgm:t>
        <a:bodyPr/>
        <a:lstStyle/>
        <a:p>
          <a:endParaRPr lang="es-EC"/>
        </a:p>
      </dgm:t>
    </dgm:pt>
  </dgm:ptLst>
  <dgm:cxnLst>
    <dgm:cxn modelId="{C3C43699-70B7-4D9D-899D-97093DE9464D}" type="presOf" srcId="{E44F5389-A384-4D92-81D5-8BC61BB9945C}" destId="{FDE7E2EF-AF69-440B-A0F0-57F80795913E}" srcOrd="0" destOrd="0" presId="urn:microsoft.com/office/officeart/2005/8/layout/cycle3"/>
    <dgm:cxn modelId="{5F0469B7-1130-4639-8DA4-70622A459579}" type="presOf" srcId="{DD2BA3CE-72C0-4A37-8A33-D2F782A6E8D5}" destId="{C06919DD-6357-4279-B0D7-BEFBA6F2CB41}" srcOrd="0" destOrd="0" presId="urn:microsoft.com/office/officeart/2005/8/layout/cycle3"/>
    <dgm:cxn modelId="{3EA6E582-417D-4334-9315-617D19A24975}" srcId="{315CDE0A-925D-4E9D-96C3-B0F1F6671E0E}" destId="{DD2BA3CE-72C0-4A37-8A33-D2F782A6E8D5}" srcOrd="1" destOrd="0" parTransId="{A61673C0-2B6C-4DF6-B85C-328E22E14387}" sibTransId="{79916AD6-7391-4EBC-8498-7A0EA8CD4F9A}"/>
    <dgm:cxn modelId="{21B6F32A-B6AD-4DF7-9ADC-DE8308ED9C6C}" type="presOf" srcId="{50CCA7A5-B2C6-4F1D-AF0B-92241B3B298B}" destId="{316B4B65-9003-491C-899A-538FC5BDC5C7}" srcOrd="0" destOrd="0" presId="urn:microsoft.com/office/officeart/2005/8/layout/cycle3"/>
    <dgm:cxn modelId="{22156190-70F5-4D89-BACA-6AED31C680DB}" srcId="{315CDE0A-925D-4E9D-96C3-B0F1F6671E0E}" destId="{B5A34E12-65F2-4051-8534-701BB610410B}" srcOrd="0" destOrd="0" parTransId="{57696F58-4C23-4794-94AB-F1608C869A64}" sibTransId="{EACDA814-0C05-4DD9-9B1F-996672B313FA}"/>
    <dgm:cxn modelId="{94B79CBA-9921-4383-9852-19189F3F386D}" type="presOf" srcId="{315CDE0A-925D-4E9D-96C3-B0F1F6671E0E}" destId="{4879F4F5-7105-4C7E-BD3C-E1668DC4D1E6}" srcOrd="0" destOrd="0" presId="urn:microsoft.com/office/officeart/2005/8/layout/cycle3"/>
    <dgm:cxn modelId="{0B9D7B1F-394C-42A9-AC25-30C6DF3DA209}" type="presOf" srcId="{B5A34E12-65F2-4051-8534-701BB610410B}" destId="{38BE2B6C-3A08-44DC-9FE8-EC128584E950}" srcOrd="0" destOrd="0" presId="urn:microsoft.com/office/officeart/2005/8/layout/cycle3"/>
    <dgm:cxn modelId="{F1A93D41-6C59-45CA-9C5C-21952D5467AC}" srcId="{315CDE0A-925D-4E9D-96C3-B0F1F6671E0E}" destId="{50CCA7A5-B2C6-4F1D-AF0B-92241B3B298B}" srcOrd="2" destOrd="0" parTransId="{DD331407-B07F-4E53-B3E7-A5909ED2C00D}" sibTransId="{3D392872-BE1B-47CF-AA3D-EDB75D94DD71}"/>
    <dgm:cxn modelId="{2C65D413-7CE8-4B82-96E6-06FA134F326B}" srcId="{315CDE0A-925D-4E9D-96C3-B0F1F6671E0E}" destId="{E44F5389-A384-4D92-81D5-8BC61BB9945C}" srcOrd="3" destOrd="0" parTransId="{94B0924B-3F8F-4F4E-98BA-D5E543F8AC23}" sibTransId="{63418076-1204-4598-AEA5-5C2D243B3ADA}"/>
    <dgm:cxn modelId="{753644F5-DB5A-4092-9B8E-7E09AB0C98E3}" type="presOf" srcId="{EACDA814-0C05-4DD9-9B1F-996672B313FA}" destId="{1A6A8EE1-94DB-4C12-A33B-6AA69E3C9FA6}" srcOrd="0" destOrd="0" presId="urn:microsoft.com/office/officeart/2005/8/layout/cycle3"/>
    <dgm:cxn modelId="{E3EFA638-375F-4FBB-BB6B-7CB4DB9EAFCD}" type="presParOf" srcId="{4879F4F5-7105-4C7E-BD3C-E1668DC4D1E6}" destId="{059E54F6-AFFD-49CB-B61B-F0C88E1E9921}" srcOrd="0" destOrd="0" presId="urn:microsoft.com/office/officeart/2005/8/layout/cycle3"/>
    <dgm:cxn modelId="{611AC383-B289-4E20-916A-FEED92CAA6A5}" type="presParOf" srcId="{059E54F6-AFFD-49CB-B61B-F0C88E1E9921}" destId="{38BE2B6C-3A08-44DC-9FE8-EC128584E950}" srcOrd="0" destOrd="0" presId="urn:microsoft.com/office/officeart/2005/8/layout/cycle3"/>
    <dgm:cxn modelId="{BCAB60C3-19C9-417C-B0BF-353C79000A45}" type="presParOf" srcId="{059E54F6-AFFD-49CB-B61B-F0C88E1E9921}" destId="{1A6A8EE1-94DB-4C12-A33B-6AA69E3C9FA6}" srcOrd="1" destOrd="0" presId="urn:microsoft.com/office/officeart/2005/8/layout/cycle3"/>
    <dgm:cxn modelId="{7B3E3AEF-5E0D-4B75-8C04-FB9260D9544F}" type="presParOf" srcId="{059E54F6-AFFD-49CB-B61B-F0C88E1E9921}" destId="{C06919DD-6357-4279-B0D7-BEFBA6F2CB41}" srcOrd="2" destOrd="0" presId="urn:microsoft.com/office/officeart/2005/8/layout/cycle3"/>
    <dgm:cxn modelId="{29ED8842-4868-4E16-ABD8-3275BD2D101C}" type="presParOf" srcId="{059E54F6-AFFD-49CB-B61B-F0C88E1E9921}" destId="{316B4B65-9003-491C-899A-538FC5BDC5C7}" srcOrd="3" destOrd="0" presId="urn:microsoft.com/office/officeart/2005/8/layout/cycle3"/>
    <dgm:cxn modelId="{9DE13179-80C6-4A3C-84AD-8B3EE2E04D34}" type="presParOf" srcId="{059E54F6-AFFD-49CB-B61B-F0C88E1E9921}" destId="{FDE7E2EF-AF69-440B-A0F0-57F80795913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CDE0A-925D-4E9D-96C3-B0F1F6671E0E}" type="doc">
      <dgm:prSet loTypeId="urn:microsoft.com/office/officeart/2005/8/layout/cycle3" loCatId="cycle" qsTypeId="urn:microsoft.com/office/officeart/2005/8/quickstyle/3d3" qsCatId="3D" csTypeId="urn:microsoft.com/office/officeart/2005/8/colors/accent2_1" csCatId="accent2" phldr="1"/>
      <dgm:spPr/>
      <dgm:t>
        <a:bodyPr/>
        <a:lstStyle/>
        <a:p>
          <a:endParaRPr lang="es-EC"/>
        </a:p>
      </dgm:t>
    </dgm:pt>
    <dgm:pt modelId="{B5A34E12-65F2-4051-8534-701BB610410B}">
      <dgm:prSet phldrT="[Texto]" custT="1"/>
      <dgm:spPr>
        <a:xfrm>
          <a:off x="2730363" y="32473"/>
          <a:ext cx="3509444" cy="1616315"/>
        </a:xfrm>
        <a:prstGeom prst="roundRect">
          <a:avLst/>
        </a:prstGeom>
      </dgm:spPr>
      <dgm:t>
        <a:bodyPr/>
        <a:lstStyle/>
        <a:p>
          <a:pPr algn="just"/>
          <a:r>
            <a:rPr lang="es-ES" sz="2400" b="1" smtClean="0">
              <a:latin typeface="Times New Roman" panose="02020603050405020304" pitchFamily="18" charset="0"/>
              <a:ea typeface="+mn-ea"/>
              <a:cs typeface="Times New Roman" panose="02020603050405020304" pitchFamily="18" charset="0"/>
            </a:rPr>
            <a:t>Desde el punto de vista de método estadístico:</a:t>
          </a:r>
          <a:endParaRPr lang="es-EC" sz="2400" b="1" dirty="0">
            <a:latin typeface="Times New Roman" panose="02020603050405020304" pitchFamily="18" charset="0"/>
            <a:ea typeface="+mn-ea"/>
            <a:cs typeface="Times New Roman" panose="02020603050405020304" pitchFamily="18" charset="0"/>
          </a:endParaRPr>
        </a:p>
      </dgm:t>
    </dgm:pt>
    <dgm:pt modelId="{57696F58-4C23-4794-94AB-F1608C869A64}" type="parTrans" cxnId="{22156190-70F5-4D89-BACA-6AED31C680DB}">
      <dgm:prSet/>
      <dgm:spPr/>
      <dgm:t>
        <a:bodyPr/>
        <a:lstStyle/>
        <a:p>
          <a:endParaRPr lang="es-EC"/>
        </a:p>
      </dgm:t>
    </dgm:pt>
    <dgm:pt modelId="{EACDA814-0C05-4DD9-9B1F-996672B313FA}" type="sibTrans" cxnId="{22156190-70F5-4D89-BACA-6AED31C680DB}">
      <dgm:prSet/>
      <dgm:spPr>
        <a:xfrm>
          <a:off x="2006138" y="-241065"/>
          <a:ext cx="4957894" cy="4957894"/>
        </a:xfrm>
        <a:prstGeom prst="circularArrow">
          <a:avLst>
            <a:gd name="adj1" fmla="val 4668"/>
            <a:gd name="adj2" fmla="val 272909"/>
            <a:gd name="adj3" fmla="val 12569938"/>
            <a:gd name="adj4" fmla="val 18212502"/>
            <a:gd name="adj5" fmla="val 4847"/>
          </a:avLst>
        </a:prstGeom>
      </dgm:spPr>
      <dgm:t>
        <a:bodyPr/>
        <a:lstStyle/>
        <a:p>
          <a:endParaRPr lang="es-EC"/>
        </a:p>
      </dgm:t>
    </dgm:pt>
    <dgm:pt modelId="{DD2BA3CE-72C0-4A37-8A33-D2F782A6E8D5}">
      <dgm:prSet phldrT="[Texto]" custT="1"/>
      <dgm:spPr>
        <a:xfrm>
          <a:off x="4691821" y="1775222"/>
          <a:ext cx="3280559" cy="1640279"/>
        </a:xfrm>
        <a:prstGeom prst="roundRect">
          <a:avLst/>
        </a:prstGeom>
      </dgm:spPr>
      <dgm:t>
        <a:bodyPr/>
        <a:lstStyle/>
        <a:p>
          <a:r>
            <a:rPr lang="es-ES" sz="2400" b="0" smtClean="0">
              <a:latin typeface="Times New Roman" panose="02020603050405020304" pitchFamily="18" charset="0"/>
              <a:ea typeface="+mn-ea"/>
              <a:cs typeface="Times New Roman" panose="02020603050405020304" pitchFamily="18" charset="0"/>
            </a:rPr>
            <a:t>El análisis porcentual (SPSS versión 22)</a:t>
          </a:r>
          <a:endParaRPr lang="es-EC" sz="2400" b="0" dirty="0">
            <a:latin typeface="Times New Roman" panose="02020603050405020304" pitchFamily="18" charset="0"/>
            <a:ea typeface="+mn-ea"/>
            <a:cs typeface="Times New Roman" panose="02020603050405020304" pitchFamily="18" charset="0"/>
          </a:endParaRPr>
        </a:p>
      </dgm:t>
    </dgm:pt>
    <dgm:pt modelId="{A61673C0-2B6C-4DF6-B85C-328E22E14387}" type="parTrans" cxnId="{3EA6E582-417D-4334-9315-617D19A24975}">
      <dgm:prSet/>
      <dgm:spPr/>
      <dgm:t>
        <a:bodyPr/>
        <a:lstStyle/>
        <a:p>
          <a:endParaRPr lang="es-EC"/>
        </a:p>
      </dgm:t>
    </dgm:pt>
    <dgm:pt modelId="{79916AD6-7391-4EBC-8498-7A0EA8CD4F9A}" type="sibTrans" cxnId="{3EA6E582-417D-4334-9315-617D19A24975}">
      <dgm:prSet/>
      <dgm:spPr/>
      <dgm:t>
        <a:bodyPr/>
        <a:lstStyle/>
        <a:p>
          <a:endParaRPr lang="es-EC"/>
        </a:p>
      </dgm:t>
    </dgm:pt>
    <dgm:pt modelId="{50CCA7A5-B2C6-4F1D-AF0B-92241B3B298B}">
      <dgm:prSet phldrT="[Texto]" custT="1"/>
      <dgm:spPr>
        <a:xfrm>
          <a:off x="2911607" y="3555436"/>
          <a:ext cx="3280559" cy="1640279"/>
        </a:xfrm>
        <a:prstGeom prst="roundRect">
          <a:avLst/>
        </a:prstGeom>
      </dgm:spPr>
      <dgm:t>
        <a:bodyPr/>
        <a:lstStyle/>
        <a:p>
          <a:r>
            <a:rPr lang="es-ES" sz="2400" b="0" smtClean="0">
              <a:latin typeface="Times New Roman" panose="02020603050405020304" pitchFamily="18" charset="0"/>
              <a:ea typeface="+mn-ea"/>
              <a:cs typeface="Times New Roman" panose="02020603050405020304" pitchFamily="18" charset="0"/>
            </a:rPr>
            <a:t>El método Criterio de Expertos</a:t>
          </a:r>
          <a:endParaRPr lang="es-EC" sz="2400" b="0" dirty="0">
            <a:latin typeface="Times New Roman" panose="02020603050405020304" pitchFamily="18" charset="0"/>
            <a:ea typeface="+mn-ea"/>
            <a:cs typeface="Times New Roman" panose="02020603050405020304" pitchFamily="18" charset="0"/>
          </a:endParaRPr>
        </a:p>
      </dgm:t>
    </dgm:pt>
    <dgm:pt modelId="{DD331407-B07F-4E53-B3E7-A5909ED2C00D}" type="parTrans" cxnId="{F1A93D41-6C59-45CA-9C5C-21952D5467AC}">
      <dgm:prSet/>
      <dgm:spPr/>
      <dgm:t>
        <a:bodyPr/>
        <a:lstStyle/>
        <a:p>
          <a:endParaRPr lang="es-EC"/>
        </a:p>
      </dgm:t>
    </dgm:pt>
    <dgm:pt modelId="{3D392872-BE1B-47CF-AA3D-EDB75D94DD71}" type="sibTrans" cxnId="{F1A93D41-6C59-45CA-9C5C-21952D5467AC}">
      <dgm:prSet/>
      <dgm:spPr/>
      <dgm:t>
        <a:bodyPr/>
        <a:lstStyle/>
        <a:p>
          <a:endParaRPr lang="es-EC"/>
        </a:p>
      </dgm:t>
    </dgm:pt>
    <dgm:pt modelId="{E44F5389-A384-4D92-81D5-8BC61BB9945C}">
      <dgm:prSet phldrT="[Texto]" custT="1"/>
      <dgm:spPr>
        <a:xfrm>
          <a:off x="1131394" y="1775222"/>
          <a:ext cx="3280559" cy="1640279"/>
        </a:xfrm>
        <a:prstGeom prst="roundRect">
          <a:avLst/>
        </a:prstGeom>
      </dgm:spPr>
      <dgm:t>
        <a:bodyPr/>
        <a:lstStyle/>
        <a:p>
          <a:r>
            <a:rPr lang="es-ES" sz="2400" b="0" smtClean="0">
              <a:latin typeface="Times New Roman" panose="02020603050405020304" pitchFamily="18" charset="0"/>
              <a:ea typeface="+mn-ea"/>
              <a:cs typeface="Times New Roman" panose="02020603050405020304" pitchFamily="18" charset="0"/>
            </a:rPr>
            <a:t>Estadísticas no paramétricas</a:t>
          </a:r>
          <a:endParaRPr lang="es-EC" sz="2400" b="0" dirty="0">
            <a:latin typeface="Times New Roman" panose="02020603050405020304" pitchFamily="18" charset="0"/>
            <a:ea typeface="+mn-ea"/>
            <a:cs typeface="Times New Roman" panose="02020603050405020304" pitchFamily="18" charset="0"/>
          </a:endParaRPr>
        </a:p>
      </dgm:t>
    </dgm:pt>
    <dgm:pt modelId="{94B0924B-3F8F-4F4E-98BA-D5E543F8AC23}" type="parTrans" cxnId="{2C65D413-7CE8-4B82-96E6-06FA134F326B}">
      <dgm:prSet/>
      <dgm:spPr/>
      <dgm:t>
        <a:bodyPr/>
        <a:lstStyle/>
        <a:p>
          <a:endParaRPr lang="es-EC"/>
        </a:p>
      </dgm:t>
    </dgm:pt>
    <dgm:pt modelId="{63418076-1204-4598-AEA5-5C2D243B3ADA}" type="sibTrans" cxnId="{2C65D413-7CE8-4B82-96E6-06FA134F326B}">
      <dgm:prSet/>
      <dgm:spPr/>
      <dgm:t>
        <a:bodyPr/>
        <a:lstStyle/>
        <a:p>
          <a:endParaRPr lang="es-EC"/>
        </a:p>
      </dgm:t>
    </dgm:pt>
    <dgm:pt modelId="{4879F4F5-7105-4C7E-BD3C-E1668DC4D1E6}" type="pres">
      <dgm:prSet presAssocID="{315CDE0A-925D-4E9D-96C3-B0F1F6671E0E}" presName="Name0" presStyleCnt="0">
        <dgm:presLayoutVars>
          <dgm:dir/>
          <dgm:resizeHandles val="exact"/>
        </dgm:presLayoutVars>
      </dgm:prSet>
      <dgm:spPr/>
      <dgm:t>
        <a:bodyPr/>
        <a:lstStyle/>
        <a:p>
          <a:endParaRPr lang="es-EC"/>
        </a:p>
      </dgm:t>
    </dgm:pt>
    <dgm:pt modelId="{059E54F6-AFFD-49CB-B61B-F0C88E1E9921}" type="pres">
      <dgm:prSet presAssocID="{315CDE0A-925D-4E9D-96C3-B0F1F6671E0E}" presName="cycle" presStyleCnt="0"/>
      <dgm:spPr/>
      <dgm:t>
        <a:bodyPr/>
        <a:lstStyle/>
        <a:p>
          <a:endParaRPr lang="es-EC"/>
        </a:p>
      </dgm:t>
    </dgm:pt>
    <dgm:pt modelId="{38BE2B6C-3A08-44DC-9FE8-EC128584E950}" type="pres">
      <dgm:prSet presAssocID="{B5A34E12-65F2-4051-8534-701BB610410B}" presName="nodeFirstNode" presStyleLbl="node1" presStyleIdx="0" presStyleCnt="4" custScaleX="106977" custScaleY="98539" custRadScaleRad="98640" custRadScaleInc="-3028">
        <dgm:presLayoutVars>
          <dgm:bulletEnabled val="1"/>
        </dgm:presLayoutVars>
      </dgm:prSet>
      <dgm:spPr/>
      <dgm:t>
        <a:bodyPr/>
        <a:lstStyle/>
        <a:p>
          <a:endParaRPr lang="es-EC"/>
        </a:p>
      </dgm:t>
    </dgm:pt>
    <dgm:pt modelId="{1A6A8EE1-94DB-4C12-A33B-6AA69E3C9FA6}" type="pres">
      <dgm:prSet presAssocID="{EACDA814-0C05-4DD9-9B1F-996672B313FA}" presName="sibTransFirstNode" presStyleLbl="bgShp" presStyleIdx="0" presStyleCnt="1"/>
      <dgm:spPr/>
      <dgm:t>
        <a:bodyPr/>
        <a:lstStyle/>
        <a:p>
          <a:endParaRPr lang="es-EC"/>
        </a:p>
      </dgm:t>
    </dgm:pt>
    <dgm:pt modelId="{C06919DD-6357-4279-B0D7-BEFBA6F2CB41}" type="pres">
      <dgm:prSet presAssocID="{DD2BA3CE-72C0-4A37-8A33-D2F782A6E8D5}" presName="nodeFollowingNodes" presStyleLbl="node1" presStyleIdx="1" presStyleCnt="4" custScaleY="80556">
        <dgm:presLayoutVars>
          <dgm:bulletEnabled val="1"/>
        </dgm:presLayoutVars>
      </dgm:prSet>
      <dgm:spPr/>
      <dgm:t>
        <a:bodyPr/>
        <a:lstStyle/>
        <a:p>
          <a:endParaRPr lang="es-EC"/>
        </a:p>
      </dgm:t>
    </dgm:pt>
    <dgm:pt modelId="{316B4B65-9003-491C-899A-538FC5BDC5C7}" type="pres">
      <dgm:prSet presAssocID="{50CCA7A5-B2C6-4F1D-AF0B-92241B3B298B}" presName="nodeFollowingNodes" presStyleLbl="node1" presStyleIdx="2" presStyleCnt="4" custScaleY="80139">
        <dgm:presLayoutVars>
          <dgm:bulletEnabled val="1"/>
        </dgm:presLayoutVars>
      </dgm:prSet>
      <dgm:spPr/>
      <dgm:t>
        <a:bodyPr/>
        <a:lstStyle/>
        <a:p>
          <a:endParaRPr lang="es-EC"/>
        </a:p>
      </dgm:t>
    </dgm:pt>
    <dgm:pt modelId="{FDE7E2EF-AF69-440B-A0F0-57F80795913E}" type="pres">
      <dgm:prSet presAssocID="{E44F5389-A384-4D92-81D5-8BC61BB9945C}" presName="nodeFollowingNodes" presStyleLbl="node1" presStyleIdx="3" presStyleCnt="4" custScaleY="70264">
        <dgm:presLayoutVars>
          <dgm:bulletEnabled val="1"/>
        </dgm:presLayoutVars>
      </dgm:prSet>
      <dgm:spPr/>
      <dgm:t>
        <a:bodyPr/>
        <a:lstStyle/>
        <a:p>
          <a:endParaRPr lang="es-EC"/>
        </a:p>
      </dgm:t>
    </dgm:pt>
  </dgm:ptLst>
  <dgm:cxnLst>
    <dgm:cxn modelId="{1B48C5B6-0BFB-4A5D-BD86-EFA03584D5DD}" type="presOf" srcId="{DD2BA3CE-72C0-4A37-8A33-D2F782A6E8D5}" destId="{C06919DD-6357-4279-B0D7-BEFBA6F2CB41}" srcOrd="0" destOrd="0" presId="urn:microsoft.com/office/officeart/2005/8/layout/cycle3"/>
    <dgm:cxn modelId="{321D9E6D-4692-4122-A081-BBFA476C5612}" type="presOf" srcId="{B5A34E12-65F2-4051-8534-701BB610410B}" destId="{38BE2B6C-3A08-44DC-9FE8-EC128584E950}" srcOrd="0" destOrd="0" presId="urn:microsoft.com/office/officeart/2005/8/layout/cycle3"/>
    <dgm:cxn modelId="{7489F57A-B98B-44E2-9BC2-FB5714504977}" type="presOf" srcId="{50CCA7A5-B2C6-4F1D-AF0B-92241B3B298B}" destId="{316B4B65-9003-491C-899A-538FC5BDC5C7}" srcOrd="0" destOrd="0" presId="urn:microsoft.com/office/officeart/2005/8/layout/cycle3"/>
    <dgm:cxn modelId="{2AA18B45-2748-4653-A0E3-37CD88EFB721}" type="presOf" srcId="{E44F5389-A384-4D92-81D5-8BC61BB9945C}" destId="{FDE7E2EF-AF69-440B-A0F0-57F80795913E}" srcOrd="0" destOrd="0" presId="urn:microsoft.com/office/officeart/2005/8/layout/cycle3"/>
    <dgm:cxn modelId="{469ED45F-7C1D-49D3-A5C2-6D902ADBD458}" type="presOf" srcId="{EACDA814-0C05-4DD9-9B1F-996672B313FA}" destId="{1A6A8EE1-94DB-4C12-A33B-6AA69E3C9FA6}" srcOrd="0" destOrd="0" presId="urn:microsoft.com/office/officeart/2005/8/layout/cycle3"/>
    <dgm:cxn modelId="{D25ED316-4388-4E9E-8B2A-3D9099580922}" type="presOf" srcId="{315CDE0A-925D-4E9D-96C3-B0F1F6671E0E}" destId="{4879F4F5-7105-4C7E-BD3C-E1668DC4D1E6}" srcOrd="0" destOrd="0" presId="urn:microsoft.com/office/officeart/2005/8/layout/cycle3"/>
    <dgm:cxn modelId="{2C65D413-7CE8-4B82-96E6-06FA134F326B}" srcId="{315CDE0A-925D-4E9D-96C3-B0F1F6671E0E}" destId="{E44F5389-A384-4D92-81D5-8BC61BB9945C}" srcOrd="3" destOrd="0" parTransId="{94B0924B-3F8F-4F4E-98BA-D5E543F8AC23}" sibTransId="{63418076-1204-4598-AEA5-5C2D243B3ADA}"/>
    <dgm:cxn modelId="{F1A93D41-6C59-45CA-9C5C-21952D5467AC}" srcId="{315CDE0A-925D-4E9D-96C3-B0F1F6671E0E}" destId="{50CCA7A5-B2C6-4F1D-AF0B-92241B3B298B}" srcOrd="2" destOrd="0" parTransId="{DD331407-B07F-4E53-B3E7-A5909ED2C00D}" sibTransId="{3D392872-BE1B-47CF-AA3D-EDB75D94DD71}"/>
    <dgm:cxn modelId="{22156190-70F5-4D89-BACA-6AED31C680DB}" srcId="{315CDE0A-925D-4E9D-96C3-B0F1F6671E0E}" destId="{B5A34E12-65F2-4051-8534-701BB610410B}" srcOrd="0" destOrd="0" parTransId="{57696F58-4C23-4794-94AB-F1608C869A64}" sibTransId="{EACDA814-0C05-4DD9-9B1F-996672B313FA}"/>
    <dgm:cxn modelId="{3EA6E582-417D-4334-9315-617D19A24975}" srcId="{315CDE0A-925D-4E9D-96C3-B0F1F6671E0E}" destId="{DD2BA3CE-72C0-4A37-8A33-D2F782A6E8D5}" srcOrd="1" destOrd="0" parTransId="{A61673C0-2B6C-4DF6-B85C-328E22E14387}" sibTransId="{79916AD6-7391-4EBC-8498-7A0EA8CD4F9A}"/>
    <dgm:cxn modelId="{C5C1B63F-03CE-444D-92E4-D483CE62CF21}" type="presParOf" srcId="{4879F4F5-7105-4C7E-BD3C-E1668DC4D1E6}" destId="{059E54F6-AFFD-49CB-B61B-F0C88E1E9921}" srcOrd="0" destOrd="0" presId="urn:microsoft.com/office/officeart/2005/8/layout/cycle3"/>
    <dgm:cxn modelId="{E7CC644C-CEAA-4610-B705-F59346DE8500}" type="presParOf" srcId="{059E54F6-AFFD-49CB-B61B-F0C88E1E9921}" destId="{38BE2B6C-3A08-44DC-9FE8-EC128584E950}" srcOrd="0" destOrd="0" presId="urn:microsoft.com/office/officeart/2005/8/layout/cycle3"/>
    <dgm:cxn modelId="{C5C0D438-5BD0-4C57-BDD0-DFCDB6DFE926}" type="presParOf" srcId="{059E54F6-AFFD-49CB-B61B-F0C88E1E9921}" destId="{1A6A8EE1-94DB-4C12-A33B-6AA69E3C9FA6}" srcOrd="1" destOrd="0" presId="urn:microsoft.com/office/officeart/2005/8/layout/cycle3"/>
    <dgm:cxn modelId="{DE2376F7-C14C-4943-976E-920E249226EB}" type="presParOf" srcId="{059E54F6-AFFD-49CB-B61B-F0C88E1E9921}" destId="{C06919DD-6357-4279-B0D7-BEFBA6F2CB41}" srcOrd="2" destOrd="0" presId="urn:microsoft.com/office/officeart/2005/8/layout/cycle3"/>
    <dgm:cxn modelId="{79177629-68F3-415E-A58B-06A5D61B8B91}" type="presParOf" srcId="{059E54F6-AFFD-49CB-B61B-F0C88E1E9921}" destId="{316B4B65-9003-491C-899A-538FC5BDC5C7}" srcOrd="3" destOrd="0" presId="urn:microsoft.com/office/officeart/2005/8/layout/cycle3"/>
    <dgm:cxn modelId="{370E3476-EEB9-4E5B-9A9F-33E90F8DCC40}" type="presParOf" srcId="{059E54F6-AFFD-49CB-B61B-F0C88E1E9921}" destId="{FDE7E2EF-AF69-440B-A0F0-57F80795913E}" srcOrd="4"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34A802-ACE0-4531-A9D0-7E803763908D}" type="doc">
      <dgm:prSet loTypeId="urn:microsoft.com/office/officeart/2008/layout/RadialCluster" loCatId="relationship" qsTypeId="urn:microsoft.com/office/officeart/2005/8/quickstyle/3d4" qsCatId="3D" csTypeId="urn:microsoft.com/office/officeart/2005/8/colors/accent2_1" csCatId="accent2" phldr="1"/>
      <dgm:spPr/>
      <dgm:t>
        <a:bodyPr/>
        <a:lstStyle/>
        <a:p>
          <a:endParaRPr lang="es-EC"/>
        </a:p>
      </dgm:t>
    </dgm:pt>
    <dgm:pt modelId="{0ABB7AC1-9043-4A6C-BAC8-1758CAA5C109}">
      <dgm:prSet phldrT="[Texto]" custT="1"/>
      <dgm:spPr>
        <a:solidFill>
          <a:schemeClr val="bg1"/>
        </a:solidFill>
        <a:effectLst/>
      </dgm:spPr>
      <dgm:t>
        <a:bodyPr/>
        <a:lstStyle/>
        <a:p>
          <a:r>
            <a:rPr lang="es-EC" sz="2800" dirty="0" smtClean="0">
              <a:effectLst/>
              <a:latin typeface="Times New Roman" panose="02020603050405020304" pitchFamily="18" charset="0"/>
              <a:cs typeface="Times New Roman" panose="02020603050405020304" pitchFamily="18" charset="0"/>
            </a:rPr>
            <a:t>POBLACIÓN Y MUESTRA</a:t>
          </a:r>
          <a:endParaRPr lang="es-EC" sz="2800" dirty="0">
            <a:effectLst/>
            <a:latin typeface="Times New Roman" panose="02020603050405020304" pitchFamily="18" charset="0"/>
            <a:cs typeface="Times New Roman" panose="02020603050405020304" pitchFamily="18" charset="0"/>
          </a:endParaRPr>
        </a:p>
      </dgm:t>
    </dgm:pt>
    <dgm:pt modelId="{11F4FF48-18A7-4CF1-B46B-51E7EE1943E3}" type="parTrans" cxnId="{1DE08F46-F233-4D80-995A-566EB814E071}">
      <dgm:prSet/>
      <dgm:spPr/>
      <dgm:t>
        <a:bodyPr/>
        <a:lstStyle/>
        <a:p>
          <a:endParaRPr lang="es-EC" sz="2400">
            <a:solidFill>
              <a:schemeClr val="tx1"/>
            </a:solidFill>
          </a:endParaRPr>
        </a:p>
      </dgm:t>
    </dgm:pt>
    <dgm:pt modelId="{848200DE-AECA-464B-8C44-51726B95206F}" type="sibTrans" cxnId="{1DE08F46-F233-4D80-995A-566EB814E071}">
      <dgm:prSet/>
      <dgm:spPr/>
      <dgm:t>
        <a:bodyPr/>
        <a:lstStyle/>
        <a:p>
          <a:endParaRPr lang="es-EC" sz="2400">
            <a:solidFill>
              <a:schemeClr val="tx1"/>
            </a:solidFill>
          </a:endParaRPr>
        </a:p>
      </dgm:t>
    </dgm:pt>
    <dgm:pt modelId="{DFB5AD78-35D1-4785-BF8F-5552EB1783D6}">
      <dgm:prSet phldrT="[Texto]" custT="1"/>
      <dgm:spPr/>
      <dgm:t>
        <a:bodyPr/>
        <a:lstStyle/>
        <a:p>
          <a:pPr algn="ctr"/>
          <a:r>
            <a:rPr lang="es-ES" sz="2400" b="1" dirty="0" smtClean="0">
              <a:latin typeface="Times New Roman" panose="02020603050405020304" pitchFamily="18" charset="0"/>
              <a:cs typeface="Times New Roman" panose="02020603050405020304" pitchFamily="18" charset="0"/>
            </a:rPr>
            <a:t>Población:  </a:t>
          </a:r>
          <a:r>
            <a:rPr lang="es-ES" sz="2400" dirty="0" smtClean="0">
              <a:latin typeface="Times New Roman" panose="02020603050405020304" pitchFamily="18" charset="0"/>
              <a:cs typeface="Times New Roman" panose="02020603050405020304" pitchFamily="18" charset="0"/>
            </a:rPr>
            <a:t>60 alumnos </a:t>
          </a:r>
          <a:endParaRPr lang="es-EC" sz="2400" dirty="0">
            <a:latin typeface="Times New Roman" panose="02020603050405020304" pitchFamily="18" charset="0"/>
            <a:cs typeface="Times New Roman" panose="02020603050405020304" pitchFamily="18" charset="0"/>
          </a:endParaRPr>
        </a:p>
      </dgm:t>
    </dgm:pt>
    <dgm:pt modelId="{9D97E933-7679-4B20-918C-DD5418B66BA8}" type="parTrans" cxnId="{B1DDF192-07A7-43DA-9EFB-43E46F54B687}">
      <dgm:prSet/>
      <dgm:spPr/>
      <dgm:t>
        <a:bodyPr/>
        <a:lstStyle/>
        <a:p>
          <a:endParaRPr lang="es-EC" sz="2400">
            <a:solidFill>
              <a:schemeClr val="tx1"/>
            </a:solidFill>
          </a:endParaRPr>
        </a:p>
      </dgm:t>
    </dgm:pt>
    <dgm:pt modelId="{3CA2687F-140A-423C-A3B7-CE84B2A930BC}" type="sibTrans" cxnId="{B1DDF192-07A7-43DA-9EFB-43E46F54B687}">
      <dgm:prSet/>
      <dgm:spPr/>
      <dgm:t>
        <a:bodyPr/>
        <a:lstStyle/>
        <a:p>
          <a:endParaRPr lang="es-EC" sz="2400">
            <a:solidFill>
              <a:schemeClr val="tx1"/>
            </a:solidFill>
          </a:endParaRPr>
        </a:p>
      </dgm:t>
    </dgm:pt>
    <dgm:pt modelId="{4C02975A-C5DA-4AAC-B5E3-055182D04B77}">
      <dgm:prSet phldrT="[Texto]" custT="1"/>
      <dgm:spPr/>
      <dgm:t>
        <a:bodyPr/>
        <a:lstStyle/>
        <a:p>
          <a:pPr algn="ctr"/>
          <a:r>
            <a:rPr lang="es-ES" sz="2400" b="1" dirty="0" smtClean="0">
              <a:latin typeface="Times New Roman" panose="02020603050405020304" pitchFamily="18" charset="0"/>
              <a:cs typeface="Times New Roman" panose="02020603050405020304" pitchFamily="18" charset="0"/>
            </a:rPr>
            <a:t>Muestra: </a:t>
          </a:r>
          <a:r>
            <a:rPr lang="es-ES" sz="2400" b="0" dirty="0" smtClean="0">
              <a:latin typeface="Times New Roman" panose="02020603050405020304" pitchFamily="18" charset="0"/>
              <a:cs typeface="Times New Roman" panose="02020603050405020304" pitchFamily="18" charset="0"/>
            </a:rPr>
            <a:t>Por criterios del investigador</a:t>
          </a:r>
          <a:r>
            <a:rPr lang="es-ES" sz="2400" dirty="0" smtClean="0">
              <a:latin typeface="Times New Roman" panose="02020603050405020304" pitchFamily="18" charset="0"/>
              <a:cs typeface="Times New Roman" panose="02020603050405020304" pitchFamily="18" charset="0"/>
            </a:rPr>
            <a:t>.</a:t>
          </a:r>
          <a:endParaRPr lang="es-EC" sz="2400" dirty="0">
            <a:latin typeface="Times New Roman" panose="02020603050405020304" pitchFamily="18" charset="0"/>
            <a:cs typeface="Times New Roman" panose="02020603050405020304" pitchFamily="18" charset="0"/>
          </a:endParaRPr>
        </a:p>
      </dgm:t>
    </dgm:pt>
    <dgm:pt modelId="{AFC1FFF4-C1BD-4EE0-B7AC-138FF9D1C207}" type="parTrans" cxnId="{EF7FE597-D5EB-4D8C-9278-1925DE83C705}">
      <dgm:prSet/>
      <dgm:spPr/>
      <dgm:t>
        <a:bodyPr/>
        <a:lstStyle/>
        <a:p>
          <a:endParaRPr lang="es-EC" sz="2400">
            <a:solidFill>
              <a:schemeClr val="tx1"/>
            </a:solidFill>
          </a:endParaRPr>
        </a:p>
      </dgm:t>
    </dgm:pt>
    <dgm:pt modelId="{857E1E78-F9A2-472E-A4EF-636C216A0FF3}" type="sibTrans" cxnId="{EF7FE597-D5EB-4D8C-9278-1925DE83C705}">
      <dgm:prSet/>
      <dgm:spPr/>
      <dgm:t>
        <a:bodyPr/>
        <a:lstStyle/>
        <a:p>
          <a:endParaRPr lang="es-EC" sz="2400">
            <a:solidFill>
              <a:schemeClr val="tx1"/>
            </a:solidFill>
          </a:endParaRPr>
        </a:p>
      </dgm:t>
    </dgm:pt>
    <dgm:pt modelId="{327AC990-BD04-4D68-A4B3-382868C98CCF}" type="pres">
      <dgm:prSet presAssocID="{5734A802-ACE0-4531-A9D0-7E803763908D}" presName="Name0" presStyleCnt="0">
        <dgm:presLayoutVars>
          <dgm:chMax val="1"/>
          <dgm:chPref val="1"/>
          <dgm:dir/>
          <dgm:animOne val="branch"/>
          <dgm:animLvl val="lvl"/>
        </dgm:presLayoutVars>
      </dgm:prSet>
      <dgm:spPr/>
      <dgm:t>
        <a:bodyPr/>
        <a:lstStyle/>
        <a:p>
          <a:endParaRPr lang="es-EC"/>
        </a:p>
      </dgm:t>
    </dgm:pt>
    <dgm:pt modelId="{F25F9FCE-EE5D-424C-BFBB-F9A439E032BF}" type="pres">
      <dgm:prSet presAssocID="{0ABB7AC1-9043-4A6C-BAC8-1758CAA5C109}" presName="singleCycle" presStyleCnt="0"/>
      <dgm:spPr/>
      <dgm:t>
        <a:bodyPr/>
        <a:lstStyle/>
        <a:p>
          <a:endParaRPr lang="es-EC"/>
        </a:p>
      </dgm:t>
    </dgm:pt>
    <dgm:pt modelId="{1866D36F-CC22-4FF4-A316-A25C0533323C}" type="pres">
      <dgm:prSet presAssocID="{0ABB7AC1-9043-4A6C-BAC8-1758CAA5C109}" presName="singleCenter" presStyleLbl="node1" presStyleIdx="0" presStyleCnt="3" custScaleX="221028" custScaleY="131069" custLinFactNeighborX="-91121" custLinFactNeighborY="-6668">
        <dgm:presLayoutVars>
          <dgm:chMax val="7"/>
          <dgm:chPref val="7"/>
        </dgm:presLayoutVars>
      </dgm:prSet>
      <dgm:spPr/>
      <dgm:t>
        <a:bodyPr/>
        <a:lstStyle/>
        <a:p>
          <a:endParaRPr lang="es-EC"/>
        </a:p>
      </dgm:t>
    </dgm:pt>
    <dgm:pt modelId="{B2B195BA-01D8-4201-9309-7740A33C2715}" type="pres">
      <dgm:prSet presAssocID="{9D97E933-7679-4B20-918C-DD5418B66BA8}" presName="Name56" presStyleLbl="parChTrans1D2" presStyleIdx="0" presStyleCnt="2"/>
      <dgm:spPr/>
      <dgm:t>
        <a:bodyPr/>
        <a:lstStyle/>
        <a:p>
          <a:endParaRPr lang="es-EC"/>
        </a:p>
      </dgm:t>
    </dgm:pt>
    <dgm:pt modelId="{A5C4522C-A1EF-4F9C-95FE-F91590F83C4D}" type="pres">
      <dgm:prSet presAssocID="{DFB5AD78-35D1-4785-BF8F-5552EB1783D6}" presName="text0" presStyleLbl="node1" presStyleIdx="1" presStyleCnt="3" custScaleX="605245" custScaleY="144248" custRadScaleRad="111856" custRadScaleInc="51280">
        <dgm:presLayoutVars>
          <dgm:bulletEnabled val="1"/>
        </dgm:presLayoutVars>
      </dgm:prSet>
      <dgm:spPr/>
      <dgm:t>
        <a:bodyPr/>
        <a:lstStyle/>
        <a:p>
          <a:endParaRPr lang="es-EC"/>
        </a:p>
      </dgm:t>
    </dgm:pt>
    <dgm:pt modelId="{3318E3A1-E9E7-4D45-963F-45582D88DDB5}" type="pres">
      <dgm:prSet presAssocID="{AFC1FFF4-C1BD-4EE0-B7AC-138FF9D1C207}" presName="Name56" presStyleLbl="parChTrans1D2" presStyleIdx="1" presStyleCnt="2"/>
      <dgm:spPr/>
      <dgm:t>
        <a:bodyPr/>
        <a:lstStyle/>
        <a:p>
          <a:endParaRPr lang="es-EC"/>
        </a:p>
      </dgm:t>
    </dgm:pt>
    <dgm:pt modelId="{D69CDA33-BEA5-4C2B-B323-22C17825A000}" type="pres">
      <dgm:prSet presAssocID="{4C02975A-C5DA-4AAC-B5E3-055182D04B77}" presName="text0" presStyleLbl="node1" presStyleIdx="2" presStyleCnt="3" custScaleX="561884" custScaleY="145770" custRadScaleRad="93563" custRadScaleInc="-74536">
        <dgm:presLayoutVars>
          <dgm:bulletEnabled val="1"/>
        </dgm:presLayoutVars>
      </dgm:prSet>
      <dgm:spPr/>
      <dgm:t>
        <a:bodyPr/>
        <a:lstStyle/>
        <a:p>
          <a:endParaRPr lang="es-EC"/>
        </a:p>
      </dgm:t>
    </dgm:pt>
  </dgm:ptLst>
  <dgm:cxnLst>
    <dgm:cxn modelId="{EF7FE597-D5EB-4D8C-9278-1925DE83C705}" srcId="{0ABB7AC1-9043-4A6C-BAC8-1758CAA5C109}" destId="{4C02975A-C5DA-4AAC-B5E3-055182D04B77}" srcOrd="1" destOrd="0" parTransId="{AFC1FFF4-C1BD-4EE0-B7AC-138FF9D1C207}" sibTransId="{857E1E78-F9A2-472E-A4EF-636C216A0FF3}"/>
    <dgm:cxn modelId="{B1DDF192-07A7-43DA-9EFB-43E46F54B687}" srcId="{0ABB7AC1-9043-4A6C-BAC8-1758CAA5C109}" destId="{DFB5AD78-35D1-4785-BF8F-5552EB1783D6}" srcOrd="0" destOrd="0" parTransId="{9D97E933-7679-4B20-918C-DD5418B66BA8}" sibTransId="{3CA2687F-140A-423C-A3B7-CE84B2A930BC}"/>
    <dgm:cxn modelId="{FF9E89FD-4F58-41B7-9B18-12D954FC7C7E}" type="presOf" srcId="{5734A802-ACE0-4531-A9D0-7E803763908D}" destId="{327AC990-BD04-4D68-A4B3-382868C98CCF}" srcOrd="0" destOrd="0" presId="urn:microsoft.com/office/officeart/2008/layout/RadialCluster"/>
    <dgm:cxn modelId="{E44F9967-BF82-420F-971C-41ED4561EFBD}" type="presOf" srcId="{4C02975A-C5DA-4AAC-B5E3-055182D04B77}" destId="{D69CDA33-BEA5-4C2B-B323-22C17825A000}" srcOrd="0" destOrd="0" presId="urn:microsoft.com/office/officeart/2008/layout/RadialCluster"/>
    <dgm:cxn modelId="{FE2C8F3D-F07B-4DFD-B806-2BEF3FCFDDBC}" type="presOf" srcId="{DFB5AD78-35D1-4785-BF8F-5552EB1783D6}" destId="{A5C4522C-A1EF-4F9C-95FE-F91590F83C4D}" srcOrd="0" destOrd="0" presId="urn:microsoft.com/office/officeart/2008/layout/RadialCluster"/>
    <dgm:cxn modelId="{9B4A3EDE-FCA7-45D0-ADB1-53006D811166}" type="presOf" srcId="{0ABB7AC1-9043-4A6C-BAC8-1758CAA5C109}" destId="{1866D36F-CC22-4FF4-A316-A25C0533323C}" srcOrd="0" destOrd="0" presId="urn:microsoft.com/office/officeart/2008/layout/RadialCluster"/>
    <dgm:cxn modelId="{030B9C02-E490-4BB7-997A-03131AD8E7C1}" type="presOf" srcId="{AFC1FFF4-C1BD-4EE0-B7AC-138FF9D1C207}" destId="{3318E3A1-E9E7-4D45-963F-45582D88DDB5}" srcOrd="0" destOrd="0" presId="urn:microsoft.com/office/officeart/2008/layout/RadialCluster"/>
    <dgm:cxn modelId="{EF60DE2A-FA0C-4F65-B3E8-D42F740FE1F8}" type="presOf" srcId="{9D97E933-7679-4B20-918C-DD5418B66BA8}" destId="{B2B195BA-01D8-4201-9309-7740A33C2715}" srcOrd="0" destOrd="0" presId="urn:microsoft.com/office/officeart/2008/layout/RadialCluster"/>
    <dgm:cxn modelId="{1DE08F46-F233-4D80-995A-566EB814E071}" srcId="{5734A802-ACE0-4531-A9D0-7E803763908D}" destId="{0ABB7AC1-9043-4A6C-BAC8-1758CAA5C109}" srcOrd="0" destOrd="0" parTransId="{11F4FF48-18A7-4CF1-B46B-51E7EE1943E3}" sibTransId="{848200DE-AECA-464B-8C44-51726B95206F}"/>
    <dgm:cxn modelId="{B1D9C3B1-9297-4D7E-BD81-990CB452A9B6}" type="presParOf" srcId="{327AC990-BD04-4D68-A4B3-382868C98CCF}" destId="{F25F9FCE-EE5D-424C-BFBB-F9A439E032BF}" srcOrd="0" destOrd="0" presId="urn:microsoft.com/office/officeart/2008/layout/RadialCluster"/>
    <dgm:cxn modelId="{BCE502B9-7A35-41DD-AFE1-498DA6D70368}" type="presParOf" srcId="{F25F9FCE-EE5D-424C-BFBB-F9A439E032BF}" destId="{1866D36F-CC22-4FF4-A316-A25C0533323C}" srcOrd="0" destOrd="0" presId="urn:microsoft.com/office/officeart/2008/layout/RadialCluster"/>
    <dgm:cxn modelId="{9AC0F77A-A30E-4814-B0B7-1D36654E4353}" type="presParOf" srcId="{F25F9FCE-EE5D-424C-BFBB-F9A439E032BF}" destId="{B2B195BA-01D8-4201-9309-7740A33C2715}" srcOrd="1" destOrd="0" presId="urn:microsoft.com/office/officeart/2008/layout/RadialCluster"/>
    <dgm:cxn modelId="{4278115C-B84F-4FEE-A55F-27EE84F521AC}" type="presParOf" srcId="{F25F9FCE-EE5D-424C-BFBB-F9A439E032BF}" destId="{A5C4522C-A1EF-4F9C-95FE-F91590F83C4D}" srcOrd="2" destOrd="0" presId="urn:microsoft.com/office/officeart/2008/layout/RadialCluster"/>
    <dgm:cxn modelId="{82B04616-F196-4120-A7D1-C60016F40B6A}" type="presParOf" srcId="{F25F9FCE-EE5D-424C-BFBB-F9A439E032BF}" destId="{3318E3A1-E9E7-4D45-963F-45582D88DDB5}" srcOrd="3" destOrd="0" presId="urn:microsoft.com/office/officeart/2008/layout/RadialCluster"/>
    <dgm:cxn modelId="{246E8DCB-7031-46C5-A164-E0CBA10BF441}" type="presParOf" srcId="{F25F9FCE-EE5D-424C-BFBB-F9A439E032BF}" destId="{D69CDA33-BEA5-4C2B-B323-22C17825A000}" srcOrd="4"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33D7AC-45BE-4849-8B7F-8257A2E4A2E2}" type="doc">
      <dgm:prSet loTypeId="urn:microsoft.com/office/officeart/2005/8/layout/balance1" loCatId="relationship" qsTypeId="urn:microsoft.com/office/officeart/2005/8/quickstyle/3d2" qsCatId="3D" csTypeId="urn:microsoft.com/office/officeart/2005/8/colors/accent2_1" csCatId="accent2" phldr="1"/>
      <dgm:spPr/>
      <dgm:t>
        <a:bodyPr/>
        <a:lstStyle/>
        <a:p>
          <a:endParaRPr lang="es-EC"/>
        </a:p>
      </dgm:t>
    </dgm:pt>
    <dgm:pt modelId="{2E970AB1-8C76-4849-B46C-D86AA6F607F1}">
      <dgm:prSet phldrT="[Texto]"/>
      <dgm:spPr/>
      <dgm:t>
        <a:bodyPr/>
        <a:lstStyle/>
        <a:p>
          <a:r>
            <a:rPr lang="es-EC" dirty="0" smtClean="0"/>
            <a:t>PRE -TEST</a:t>
          </a:r>
          <a:endParaRPr lang="es-EC" dirty="0"/>
        </a:p>
      </dgm:t>
    </dgm:pt>
    <dgm:pt modelId="{98159911-92E5-46F4-B651-7618EF29766C}" type="parTrans" cxnId="{7A5AF4C4-3D7B-4DED-B449-35A7A4FDA457}">
      <dgm:prSet/>
      <dgm:spPr/>
      <dgm:t>
        <a:bodyPr/>
        <a:lstStyle/>
        <a:p>
          <a:endParaRPr lang="es-EC"/>
        </a:p>
      </dgm:t>
    </dgm:pt>
    <dgm:pt modelId="{C2D01C02-DFD5-416D-9ACF-F2AC6E83B1B4}" type="sibTrans" cxnId="{7A5AF4C4-3D7B-4DED-B449-35A7A4FDA457}">
      <dgm:prSet/>
      <dgm:spPr/>
      <dgm:t>
        <a:bodyPr/>
        <a:lstStyle/>
        <a:p>
          <a:endParaRPr lang="es-EC"/>
        </a:p>
      </dgm:t>
    </dgm:pt>
    <dgm:pt modelId="{C85F5A4B-2B8A-49A1-AC27-20094323233F}">
      <dgm:prSet phldrT="[Texto]"/>
      <dgm:spPr/>
      <dgm:t>
        <a:bodyPr/>
        <a:lstStyle/>
        <a:p>
          <a:r>
            <a:rPr lang="es-EC" dirty="0" smtClean="0"/>
            <a:t>20 Escala Lickert</a:t>
          </a:r>
          <a:endParaRPr lang="es-EC" dirty="0"/>
        </a:p>
      </dgm:t>
    </dgm:pt>
    <dgm:pt modelId="{023A6313-111F-4227-BC4E-479598DF56A2}" type="parTrans" cxnId="{C141BE9D-3065-46BB-87AC-656F92D777B4}">
      <dgm:prSet/>
      <dgm:spPr/>
      <dgm:t>
        <a:bodyPr/>
        <a:lstStyle/>
        <a:p>
          <a:endParaRPr lang="es-EC"/>
        </a:p>
      </dgm:t>
    </dgm:pt>
    <dgm:pt modelId="{80292EA1-C289-4762-A003-CE52383DA8FA}" type="sibTrans" cxnId="{C141BE9D-3065-46BB-87AC-656F92D777B4}">
      <dgm:prSet/>
      <dgm:spPr/>
      <dgm:t>
        <a:bodyPr/>
        <a:lstStyle/>
        <a:p>
          <a:endParaRPr lang="es-EC"/>
        </a:p>
      </dgm:t>
    </dgm:pt>
    <dgm:pt modelId="{DF2EA886-83FC-4C9C-953A-65A04A6C219E}">
      <dgm:prSet phldrT="[Texto]"/>
      <dgm:spPr/>
      <dgm:t>
        <a:bodyPr/>
        <a:lstStyle/>
        <a:p>
          <a:r>
            <a:rPr lang="es-EC" dirty="0" smtClean="0"/>
            <a:t>4 Dicotómicas</a:t>
          </a:r>
          <a:endParaRPr lang="es-EC" dirty="0"/>
        </a:p>
      </dgm:t>
    </dgm:pt>
    <dgm:pt modelId="{BCF46022-67E0-4433-82AC-122A32911A55}" type="parTrans" cxnId="{DB46AE2D-5B28-434C-8699-160673B4220E}">
      <dgm:prSet/>
      <dgm:spPr/>
      <dgm:t>
        <a:bodyPr/>
        <a:lstStyle/>
        <a:p>
          <a:endParaRPr lang="es-EC"/>
        </a:p>
      </dgm:t>
    </dgm:pt>
    <dgm:pt modelId="{E027AB55-8BA8-4376-BCD5-7F9B682AF268}" type="sibTrans" cxnId="{DB46AE2D-5B28-434C-8699-160673B4220E}">
      <dgm:prSet/>
      <dgm:spPr/>
      <dgm:t>
        <a:bodyPr/>
        <a:lstStyle/>
        <a:p>
          <a:endParaRPr lang="es-EC"/>
        </a:p>
      </dgm:t>
    </dgm:pt>
    <dgm:pt modelId="{2219A6A7-9C6F-4D6F-A790-585D840F4687}">
      <dgm:prSet phldrT="[Texto]"/>
      <dgm:spPr/>
      <dgm:t>
        <a:bodyPr/>
        <a:lstStyle/>
        <a:p>
          <a:r>
            <a:rPr lang="es-EC" dirty="0" smtClean="0"/>
            <a:t>POST- TEST</a:t>
          </a:r>
          <a:endParaRPr lang="es-EC" dirty="0"/>
        </a:p>
      </dgm:t>
    </dgm:pt>
    <dgm:pt modelId="{E9E063C9-EB69-405D-B585-8BDB2D087093}" type="parTrans" cxnId="{E0A7F686-1FA9-4C12-BCDB-3122F4C71710}">
      <dgm:prSet/>
      <dgm:spPr/>
      <dgm:t>
        <a:bodyPr/>
        <a:lstStyle/>
        <a:p>
          <a:endParaRPr lang="es-EC"/>
        </a:p>
      </dgm:t>
    </dgm:pt>
    <dgm:pt modelId="{27B0D76A-D6DB-4B36-8E56-A8123BDE0D6F}" type="sibTrans" cxnId="{E0A7F686-1FA9-4C12-BCDB-3122F4C71710}">
      <dgm:prSet/>
      <dgm:spPr/>
      <dgm:t>
        <a:bodyPr/>
        <a:lstStyle/>
        <a:p>
          <a:endParaRPr lang="es-EC"/>
        </a:p>
      </dgm:t>
    </dgm:pt>
    <dgm:pt modelId="{E12FAEA9-CD5B-46DB-9EFB-2B8A54456A5E}">
      <dgm:prSet phldrT="[Texto]"/>
      <dgm:spPr/>
      <dgm:t>
        <a:bodyPr/>
        <a:lstStyle/>
        <a:p>
          <a:r>
            <a:rPr lang="es-EC" dirty="0" smtClean="0"/>
            <a:t>20 Escala Lickert</a:t>
          </a:r>
          <a:endParaRPr lang="es-EC" dirty="0"/>
        </a:p>
      </dgm:t>
    </dgm:pt>
    <dgm:pt modelId="{54511C84-6756-4050-888A-6167F19ACABB}" type="parTrans" cxnId="{AC91240B-FF0E-4951-8C14-F0C59676773E}">
      <dgm:prSet/>
      <dgm:spPr/>
      <dgm:t>
        <a:bodyPr/>
        <a:lstStyle/>
        <a:p>
          <a:endParaRPr lang="es-EC"/>
        </a:p>
      </dgm:t>
    </dgm:pt>
    <dgm:pt modelId="{0C9D90EC-AFF4-443F-8745-5C0CD2372683}" type="sibTrans" cxnId="{AC91240B-FF0E-4951-8C14-F0C59676773E}">
      <dgm:prSet/>
      <dgm:spPr/>
      <dgm:t>
        <a:bodyPr/>
        <a:lstStyle/>
        <a:p>
          <a:endParaRPr lang="es-EC"/>
        </a:p>
      </dgm:t>
    </dgm:pt>
    <dgm:pt modelId="{6CE7C472-4003-4DB9-A3AD-2C65FD243977}">
      <dgm:prSet phldrT="[Texto]"/>
      <dgm:spPr/>
      <dgm:t>
        <a:bodyPr/>
        <a:lstStyle/>
        <a:p>
          <a:r>
            <a:rPr lang="es-EC" dirty="0" smtClean="0"/>
            <a:t>4 Dicotómicas</a:t>
          </a:r>
          <a:endParaRPr lang="es-EC" dirty="0"/>
        </a:p>
      </dgm:t>
    </dgm:pt>
    <dgm:pt modelId="{906FCE2B-E10A-4119-A27F-18EA764B9871}" type="parTrans" cxnId="{1C0A414F-C00D-48C6-AE38-523EF62EA876}">
      <dgm:prSet/>
      <dgm:spPr/>
      <dgm:t>
        <a:bodyPr/>
        <a:lstStyle/>
        <a:p>
          <a:endParaRPr lang="es-EC"/>
        </a:p>
      </dgm:t>
    </dgm:pt>
    <dgm:pt modelId="{DFAE76A4-C3A7-4C1F-B1D2-20DCEF115DEA}" type="sibTrans" cxnId="{1C0A414F-C00D-48C6-AE38-523EF62EA876}">
      <dgm:prSet/>
      <dgm:spPr/>
      <dgm:t>
        <a:bodyPr/>
        <a:lstStyle/>
        <a:p>
          <a:endParaRPr lang="es-EC"/>
        </a:p>
      </dgm:t>
    </dgm:pt>
    <dgm:pt modelId="{737337ED-B618-44D4-ADD4-DC8799D47381}">
      <dgm:prSet phldrT="[Texto]"/>
      <dgm:spPr/>
      <dgm:t>
        <a:bodyPr/>
        <a:lstStyle/>
        <a:p>
          <a:r>
            <a:rPr lang="es-EC" dirty="0" smtClean="0"/>
            <a:t>Diseño de Actividades físico recreativas.</a:t>
          </a:r>
          <a:endParaRPr lang="es-EC" dirty="0"/>
        </a:p>
      </dgm:t>
    </dgm:pt>
    <dgm:pt modelId="{20C5F2F0-80FE-4BC2-A712-62314B2206A4}" type="parTrans" cxnId="{8393BBBB-A723-4737-A1C2-BD7326A946EF}">
      <dgm:prSet/>
      <dgm:spPr/>
      <dgm:t>
        <a:bodyPr/>
        <a:lstStyle/>
        <a:p>
          <a:endParaRPr lang="es-EC"/>
        </a:p>
      </dgm:t>
    </dgm:pt>
    <dgm:pt modelId="{7436FBAB-63C6-4FE7-B339-CFBDD439538D}" type="sibTrans" cxnId="{8393BBBB-A723-4737-A1C2-BD7326A946EF}">
      <dgm:prSet/>
      <dgm:spPr/>
      <dgm:t>
        <a:bodyPr/>
        <a:lstStyle/>
        <a:p>
          <a:endParaRPr lang="es-EC"/>
        </a:p>
      </dgm:t>
    </dgm:pt>
    <dgm:pt modelId="{07F36B03-EE85-4FD9-AC47-79F3D80F45F3}" type="pres">
      <dgm:prSet presAssocID="{7F33D7AC-45BE-4849-8B7F-8257A2E4A2E2}" presName="outerComposite" presStyleCnt="0">
        <dgm:presLayoutVars>
          <dgm:chMax val="2"/>
          <dgm:animLvl val="lvl"/>
          <dgm:resizeHandles val="exact"/>
        </dgm:presLayoutVars>
      </dgm:prSet>
      <dgm:spPr/>
    </dgm:pt>
    <dgm:pt modelId="{2D5AF575-8DB3-4294-A7CE-DC22A493DCF4}" type="pres">
      <dgm:prSet presAssocID="{7F33D7AC-45BE-4849-8B7F-8257A2E4A2E2}" presName="dummyMaxCanvas" presStyleCnt="0"/>
      <dgm:spPr/>
    </dgm:pt>
    <dgm:pt modelId="{69471239-DF36-4E3A-8F26-27E3C0A9EA5F}" type="pres">
      <dgm:prSet presAssocID="{7F33D7AC-45BE-4849-8B7F-8257A2E4A2E2}" presName="parentComposite" presStyleCnt="0"/>
      <dgm:spPr/>
    </dgm:pt>
    <dgm:pt modelId="{B05871B0-6C02-4CF8-AA36-35FFF697BBA0}" type="pres">
      <dgm:prSet presAssocID="{7F33D7AC-45BE-4849-8B7F-8257A2E4A2E2}" presName="parent1" presStyleLbl="alignAccFollowNode1" presStyleIdx="0" presStyleCnt="4">
        <dgm:presLayoutVars>
          <dgm:chMax val="4"/>
        </dgm:presLayoutVars>
      </dgm:prSet>
      <dgm:spPr/>
    </dgm:pt>
    <dgm:pt modelId="{E0C9A17F-D9D6-40C4-9830-24ED5EF8F325}" type="pres">
      <dgm:prSet presAssocID="{7F33D7AC-45BE-4849-8B7F-8257A2E4A2E2}" presName="parent2" presStyleLbl="alignAccFollowNode1" presStyleIdx="1" presStyleCnt="4">
        <dgm:presLayoutVars>
          <dgm:chMax val="4"/>
        </dgm:presLayoutVars>
      </dgm:prSet>
      <dgm:spPr/>
      <dgm:t>
        <a:bodyPr/>
        <a:lstStyle/>
        <a:p>
          <a:endParaRPr lang="es-EC"/>
        </a:p>
      </dgm:t>
    </dgm:pt>
    <dgm:pt modelId="{3334BDBB-4E1D-4123-BB4F-380F6BEE1030}" type="pres">
      <dgm:prSet presAssocID="{7F33D7AC-45BE-4849-8B7F-8257A2E4A2E2}" presName="childrenComposite" presStyleCnt="0"/>
      <dgm:spPr/>
    </dgm:pt>
    <dgm:pt modelId="{EF8A6455-8F82-4745-B51D-71BAA3246EA5}" type="pres">
      <dgm:prSet presAssocID="{7F33D7AC-45BE-4849-8B7F-8257A2E4A2E2}" presName="dummyMaxCanvas_ChildArea" presStyleCnt="0"/>
      <dgm:spPr/>
    </dgm:pt>
    <dgm:pt modelId="{CD8CC9E8-BE67-48B0-954F-D5B7246ADA60}" type="pres">
      <dgm:prSet presAssocID="{7F33D7AC-45BE-4849-8B7F-8257A2E4A2E2}" presName="fulcrum" presStyleLbl="alignAccFollowNode1" presStyleIdx="2" presStyleCnt="4"/>
      <dgm:spPr/>
    </dgm:pt>
    <dgm:pt modelId="{31BD8C03-368D-4B6A-90F8-A1ED72D2AC4B}" type="pres">
      <dgm:prSet presAssocID="{7F33D7AC-45BE-4849-8B7F-8257A2E4A2E2}" presName="balance_23" presStyleLbl="alignAccFollowNode1" presStyleIdx="3" presStyleCnt="4">
        <dgm:presLayoutVars>
          <dgm:bulletEnabled val="1"/>
        </dgm:presLayoutVars>
      </dgm:prSet>
      <dgm:spPr/>
    </dgm:pt>
    <dgm:pt modelId="{7C3049E5-6DF7-4F1A-8AF8-6632BFABAC62}" type="pres">
      <dgm:prSet presAssocID="{7F33D7AC-45BE-4849-8B7F-8257A2E4A2E2}" presName="right_23_1" presStyleLbl="node1" presStyleIdx="0" presStyleCnt="5">
        <dgm:presLayoutVars>
          <dgm:bulletEnabled val="1"/>
        </dgm:presLayoutVars>
      </dgm:prSet>
      <dgm:spPr/>
      <dgm:t>
        <a:bodyPr/>
        <a:lstStyle/>
        <a:p>
          <a:endParaRPr lang="es-EC"/>
        </a:p>
      </dgm:t>
    </dgm:pt>
    <dgm:pt modelId="{49A5F060-B464-4D49-8B89-CC1804DDD70A}" type="pres">
      <dgm:prSet presAssocID="{7F33D7AC-45BE-4849-8B7F-8257A2E4A2E2}" presName="right_23_2" presStyleLbl="node1" presStyleIdx="1" presStyleCnt="5">
        <dgm:presLayoutVars>
          <dgm:bulletEnabled val="1"/>
        </dgm:presLayoutVars>
      </dgm:prSet>
      <dgm:spPr/>
      <dgm:t>
        <a:bodyPr/>
        <a:lstStyle/>
        <a:p>
          <a:endParaRPr lang="es-EC"/>
        </a:p>
      </dgm:t>
    </dgm:pt>
    <dgm:pt modelId="{DE6A67DC-F20F-47DF-B663-588B206535D8}" type="pres">
      <dgm:prSet presAssocID="{7F33D7AC-45BE-4849-8B7F-8257A2E4A2E2}" presName="right_23_3" presStyleLbl="node1" presStyleIdx="2" presStyleCnt="5">
        <dgm:presLayoutVars>
          <dgm:bulletEnabled val="1"/>
        </dgm:presLayoutVars>
      </dgm:prSet>
      <dgm:spPr/>
      <dgm:t>
        <a:bodyPr/>
        <a:lstStyle/>
        <a:p>
          <a:endParaRPr lang="es-EC"/>
        </a:p>
      </dgm:t>
    </dgm:pt>
    <dgm:pt modelId="{D825EF68-A51A-4229-82B7-C7983C29F78A}" type="pres">
      <dgm:prSet presAssocID="{7F33D7AC-45BE-4849-8B7F-8257A2E4A2E2}" presName="left_23_1" presStyleLbl="node1" presStyleIdx="3" presStyleCnt="5">
        <dgm:presLayoutVars>
          <dgm:bulletEnabled val="1"/>
        </dgm:presLayoutVars>
      </dgm:prSet>
      <dgm:spPr/>
      <dgm:t>
        <a:bodyPr/>
        <a:lstStyle/>
        <a:p>
          <a:endParaRPr lang="es-EC"/>
        </a:p>
      </dgm:t>
    </dgm:pt>
    <dgm:pt modelId="{7B7ACE65-439E-434B-8CE1-E562F34FF499}" type="pres">
      <dgm:prSet presAssocID="{7F33D7AC-45BE-4849-8B7F-8257A2E4A2E2}" presName="left_23_2" presStyleLbl="node1" presStyleIdx="4" presStyleCnt="5">
        <dgm:presLayoutVars>
          <dgm:bulletEnabled val="1"/>
        </dgm:presLayoutVars>
      </dgm:prSet>
      <dgm:spPr/>
    </dgm:pt>
  </dgm:ptLst>
  <dgm:cxnLst>
    <dgm:cxn modelId="{AC91240B-FF0E-4951-8C14-F0C59676773E}" srcId="{2219A6A7-9C6F-4D6F-A790-585D840F4687}" destId="{E12FAEA9-CD5B-46DB-9EFB-2B8A54456A5E}" srcOrd="0" destOrd="0" parTransId="{54511C84-6756-4050-888A-6167F19ACABB}" sibTransId="{0C9D90EC-AFF4-443F-8745-5C0CD2372683}"/>
    <dgm:cxn modelId="{952984B5-DF42-4998-9FE1-66F1118B3BAD}" type="presOf" srcId="{DF2EA886-83FC-4C9C-953A-65A04A6C219E}" destId="{7B7ACE65-439E-434B-8CE1-E562F34FF499}" srcOrd="0" destOrd="0" presId="urn:microsoft.com/office/officeart/2005/8/layout/balance1"/>
    <dgm:cxn modelId="{4634C8C9-E1C1-41B4-9108-A5740B4DF926}" type="presOf" srcId="{6CE7C472-4003-4DB9-A3AD-2C65FD243977}" destId="{49A5F060-B464-4D49-8B89-CC1804DDD70A}" srcOrd="0" destOrd="0" presId="urn:microsoft.com/office/officeart/2005/8/layout/balance1"/>
    <dgm:cxn modelId="{F4635396-92C5-44B9-AD1B-B4CB99377829}" type="presOf" srcId="{C85F5A4B-2B8A-49A1-AC27-20094323233F}" destId="{D825EF68-A51A-4229-82B7-C7983C29F78A}" srcOrd="0" destOrd="0" presId="urn:microsoft.com/office/officeart/2005/8/layout/balance1"/>
    <dgm:cxn modelId="{3C76A58F-4865-415E-8650-DA45CC45E416}" type="presOf" srcId="{2219A6A7-9C6F-4D6F-A790-585D840F4687}" destId="{E0C9A17F-D9D6-40C4-9830-24ED5EF8F325}" srcOrd="0" destOrd="0" presId="urn:microsoft.com/office/officeart/2005/8/layout/balance1"/>
    <dgm:cxn modelId="{1E7DA382-E419-4025-909C-440846CBEC20}" type="presOf" srcId="{E12FAEA9-CD5B-46DB-9EFB-2B8A54456A5E}" destId="{7C3049E5-6DF7-4F1A-8AF8-6632BFABAC62}" srcOrd="0" destOrd="0" presId="urn:microsoft.com/office/officeart/2005/8/layout/balance1"/>
    <dgm:cxn modelId="{1C0A414F-C00D-48C6-AE38-523EF62EA876}" srcId="{2219A6A7-9C6F-4D6F-A790-585D840F4687}" destId="{6CE7C472-4003-4DB9-A3AD-2C65FD243977}" srcOrd="1" destOrd="0" parTransId="{906FCE2B-E10A-4119-A27F-18EA764B9871}" sibTransId="{DFAE76A4-C3A7-4C1F-B1D2-20DCEF115DEA}"/>
    <dgm:cxn modelId="{E0A7F686-1FA9-4C12-BCDB-3122F4C71710}" srcId="{7F33D7AC-45BE-4849-8B7F-8257A2E4A2E2}" destId="{2219A6A7-9C6F-4D6F-A790-585D840F4687}" srcOrd="1" destOrd="0" parTransId="{E9E063C9-EB69-405D-B585-8BDB2D087093}" sibTransId="{27B0D76A-D6DB-4B36-8E56-A8123BDE0D6F}"/>
    <dgm:cxn modelId="{5D80152D-DD19-46B2-B323-9DD1DEDD8BBE}" type="presOf" srcId="{737337ED-B618-44D4-ADD4-DC8799D47381}" destId="{DE6A67DC-F20F-47DF-B663-588B206535D8}" srcOrd="0" destOrd="0" presId="urn:microsoft.com/office/officeart/2005/8/layout/balance1"/>
    <dgm:cxn modelId="{DB46AE2D-5B28-434C-8699-160673B4220E}" srcId="{2E970AB1-8C76-4849-B46C-D86AA6F607F1}" destId="{DF2EA886-83FC-4C9C-953A-65A04A6C219E}" srcOrd="1" destOrd="0" parTransId="{BCF46022-67E0-4433-82AC-122A32911A55}" sibTransId="{E027AB55-8BA8-4376-BCD5-7F9B682AF268}"/>
    <dgm:cxn modelId="{8E308CE3-186B-416B-A811-8CA58667526B}" type="presOf" srcId="{2E970AB1-8C76-4849-B46C-D86AA6F607F1}" destId="{B05871B0-6C02-4CF8-AA36-35FFF697BBA0}" srcOrd="0" destOrd="0" presId="urn:microsoft.com/office/officeart/2005/8/layout/balance1"/>
    <dgm:cxn modelId="{7A5AF4C4-3D7B-4DED-B449-35A7A4FDA457}" srcId="{7F33D7AC-45BE-4849-8B7F-8257A2E4A2E2}" destId="{2E970AB1-8C76-4849-B46C-D86AA6F607F1}" srcOrd="0" destOrd="0" parTransId="{98159911-92E5-46F4-B651-7618EF29766C}" sibTransId="{C2D01C02-DFD5-416D-9ACF-F2AC6E83B1B4}"/>
    <dgm:cxn modelId="{8393BBBB-A723-4737-A1C2-BD7326A946EF}" srcId="{2219A6A7-9C6F-4D6F-A790-585D840F4687}" destId="{737337ED-B618-44D4-ADD4-DC8799D47381}" srcOrd="2" destOrd="0" parTransId="{20C5F2F0-80FE-4BC2-A712-62314B2206A4}" sibTransId="{7436FBAB-63C6-4FE7-B339-CFBDD439538D}"/>
    <dgm:cxn modelId="{C141BE9D-3065-46BB-87AC-656F92D777B4}" srcId="{2E970AB1-8C76-4849-B46C-D86AA6F607F1}" destId="{C85F5A4B-2B8A-49A1-AC27-20094323233F}" srcOrd="0" destOrd="0" parTransId="{023A6313-111F-4227-BC4E-479598DF56A2}" sibTransId="{80292EA1-C289-4762-A003-CE52383DA8FA}"/>
    <dgm:cxn modelId="{C3296358-A57D-4B4C-A92D-66F56E365150}" type="presOf" srcId="{7F33D7AC-45BE-4849-8B7F-8257A2E4A2E2}" destId="{07F36B03-EE85-4FD9-AC47-79F3D80F45F3}" srcOrd="0" destOrd="0" presId="urn:microsoft.com/office/officeart/2005/8/layout/balance1"/>
    <dgm:cxn modelId="{CC05561A-7719-4F45-A547-4EF2EE76025E}" type="presParOf" srcId="{07F36B03-EE85-4FD9-AC47-79F3D80F45F3}" destId="{2D5AF575-8DB3-4294-A7CE-DC22A493DCF4}" srcOrd="0" destOrd="0" presId="urn:microsoft.com/office/officeart/2005/8/layout/balance1"/>
    <dgm:cxn modelId="{89A25F29-A3C7-44BD-A2AF-AE551905E187}" type="presParOf" srcId="{07F36B03-EE85-4FD9-AC47-79F3D80F45F3}" destId="{69471239-DF36-4E3A-8F26-27E3C0A9EA5F}" srcOrd="1" destOrd="0" presId="urn:microsoft.com/office/officeart/2005/8/layout/balance1"/>
    <dgm:cxn modelId="{41156BF1-C851-4814-BFC1-E4ECEA4DD573}" type="presParOf" srcId="{69471239-DF36-4E3A-8F26-27E3C0A9EA5F}" destId="{B05871B0-6C02-4CF8-AA36-35FFF697BBA0}" srcOrd="0" destOrd="0" presId="urn:microsoft.com/office/officeart/2005/8/layout/balance1"/>
    <dgm:cxn modelId="{76404EA4-4357-48D7-8B12-A665D99CC78D}" type="presParOf" srcId="{69471239-DF36-4E3A-8F26-27E3C0A9EA5F}" destId="{E0C9A17F-D9D6-40C4-9830-24ED5EF8F325}" srcOrd="1" destOrd="0" presId="urn:microsoft.com/office/officeart/2005/8/layout/balance1"/>
    <dgm:cxn modelId="{099A40EB-3CB9-40AA-AD9D-D7E19405E050}" type="presParOf" srcId="{07F36B03-EE85-4FD9-AC47-79F3D80F45F3}" destId="{3334BDBB-4E1D-4123-BB4F-380F6BEE1030}" srcOrd="2" destOrd="0" presId="urn:microsoft.com/office/officeart/2005/8/layout/balance1"/>
    <dgm:cxn modelId="{8F9B94B3-1514-4DE4-87AB-D512820B8FDC}" type="presParOf" srcId="{3334BDBB-4E1D-4123-BB4F-380F6BEE1030}" destId="{EF8A6455-8F82-4745-B51D-71BAA3246EA5}" srcOrd="0" destOrd="0" presId="urn:microsoft.com/office/officeart/2005/8/layout/balance1"/>
    <dgm:cxn modelId="{E54CCBF8-9E5C-4340-A8AB-B968EBFE67A1}" type="presParOf" srcId="{3334BDBB-4E1D-4123-BB4F-380F6BEE1030}" destId="{CD8CC9E8-BE67-48B0-954F-D5B7246ADA60}" srcOrd="1" destOrd="0" presId="urn:microsoft.com/office/officeart/2005/8/layout/balance1"/>
    <dgm:cxn modelId="{3450D77B-8EC7-4C76-91C4-E7333A4C4DCB}" type="presParOf" srcId="{3334BDBB-4E1D-4123-BB4F-380F6BEE1030}" destId="{31BD8C03-368D-4B6A-90F8-A1ED72D2AC4B}" srcOrd="2" destOrd="0" presId="urn:microsoft.com/office/officeart/2005/8/layout/balance1"/>
    <dgm:cxn modelId="{74D01AEB-753E-4C28-8DC7-1C6B98BB17B9}" type="presParOf" srcId="{3334BDBB-4E1D-4123-BB4F-380F6BEE1030}" destId="{7C3049E5-6DF7-4F1A-8AF8-6632BFABAC62}" srcOrd="3" destOrd="0" presId="urn:microsoft.com/office/officeart/2005/8/layout/balance1"/>
    <dgm:cxn modelId="{889C52C9-2CA7-4774-A9DE-22E08B5B3D9A}" type="presParOf" srcId="{3334BDBB-4E1D-4123-BB4F-380F6BEE1030}" destId="{49A5F060-B464-4D49-8B89-CC1804DDD70A}" srcOrd="4" destOrd="0" presId="urn:microsoft.com/office/officeart/2005/8/layout/balance1"/>
    <dgm:cxn modelId="{D8D3EA17-417B-48F8-9EA5-3C530B542AEB}" type="presParOf" srcId="{3334BDBB-4E1D-4123-BB4F-380F6BEE1030}" destId="{DE6A67DC-F20F-47DF-B663-588B206535D8}" srcOrd="5" destOrd="0" presId="urn:microsoft.com/office/officeart/2005/8/layout/balance1"/>
    <dgm:cxn modelId="{A03BDF1B-1467-4A02-94B6-A56C58A95A35}" type="presParOf" srcId="{3334BDBB-4E1D-4123-BB4F-380F6BEE1030}" destId="{D825EF68-A51A-4229-82B7-C7983C29F78A}" srcOrd="6" destOrd="0" presId="urn:microsoft.com/office/officeart/2005/8/layout/balance1"/>
    <dgm:cxn modelId="{399868D2-1CEA-419A-9FA8-B39ED7F60C72}" type="presParOf" srcId="{3334BDBB-4E1D-4123-BB4F-380F6BEE1030}" destId="{7B7ACE65-439E-434B-8CE1-E562F34FF499}"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2966-485B-4FAE-956E-C943036194DD}">
      <dsp:nvSpPr>
        <dsp:cNvPr id="0" name=""/>
        <dsp:cNvSpPr/>
      </dsp:nvSpPr>
      <dsp:spPr>
        <a:xfrm>
          <a:off x="-61339" y="56634"/>
          <a:ext cx="8514954" cy="1137863"/>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mj-lt"/>
              <a:cs typeface="Times New Roman" panose="02020603050405020304" pitchFamily="18" charset="0"/>
            </a:rPr>
            <a:t>Identificar las causas de la metodología teórico-práctico que sustenta el diseño y aplicación de actividades físico-recreativas para los jóvenes universitarios.</a:t>
          </a:r>
          <a:endParaRPr lang="es-EC" sz="2400" kern="1200" dirty="0">
            <a:latin typeface="+mj-lt"/>
          </a:endParaRPr>
        </a:p>
      </dsp:txBody>
      <dsp:txXfrm>
        <a:off x="-28012" y="89961"/>
        <a:ext cx="7134847" cy="1071209"/>
      </dsp:txXfrm>
    </dsp:sp>
    <dsp:sp modelId="{D60DF697-4CA0-417F-A60A-AC08BFCEA840}">
      <dsp:nvSpPr>
        <dsp:cNvPr id="0" name=""/>
        <dsp:cNvSpPr/>
      </dsp:nvSpPr>
      <dsp:spPr>
        <a:xfrm>
          <a:off x="753918" y="1364284"/>
          <a:ext cx="8269596" cy="1154394"/>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mj-lt"/>
              <a:cs typeface="Times New Roman" panose="02020603050405020304" pitchFamily="18" charset="0"/>
            </a:rPr>
            <a:t>Diagnosticar mediante una encuesta las actividades físico-recreativas utilizadas por la muestra de estudio antes de implementar la nueva propuesta.</a:t>
          </a:r>
          <a:endParaRPr lang="es-EC" sz="2400" kern="1200" dirty="0">
            <a:latin typeface="+mj-lt"/>
          </a:endParaRPr>
        </a:p>
      </dsp:txBody>
      <dsp:txXfrm>
        <a:off x="787729" y="1398095"/>
        <a:ext cx="6759038" cy="1086772"/>
      </dsp:txXfrm>
    </dsp:sp>
    <dsp:sp modelId="{72330345-2B76-496C-A8AB-DFF612641238}">
      <dsp:nvSpPr>
        <dsp:cNvPr id="0" name=""/>
        <dsp:cNvSpPr/>
      </dsp:nvSpPr>
      <dsp:spPr>
        <a:xfrm>
          <a:off x="1436160" y="2728569"/>
          <a:ext cx="8269596" cy="1154394"/>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mj-lt"/>
              <a:cs typeface="Times New Roman" panose="02020603050405020304" pitchFamily="18" charset="0"/>
            </a:rPr>
            <a:t>Diseñar un plan de actividades físico-recreativas para los jóvenes universitarios sometidos a estudio que cumpla con el objetivo de la investigación.</a:t>
          </a:r>
          <a:endParaRPr lang="es-EC" sz="2400" kern="1200" dirty="0">
            <a:latin typeface="+mj-lt"/>
          </a:endParaRPr>
        </a:p>
      </dsp:txBody>
      <dsp:txXfrm>
        <a:off x="1469971" y="2762380"/>
        <a:ext cx="6769375" cy="1086772"/>
      </dsp:txXfrm>
    </dsp:sp>
    <dsp:sp modelId="{82CEEB35-A0FE-4838-94FD-EDF1ECA80CAF}">
      <dsp:nvSpPr>
        <dsp:cNvPr id="0" name=""/>
        <dsp:cNvSpPr/>
      </dsp:nvSpPr>
      <dsp:spPr>
        <a:xfrm>
          <a:off x="2128738" y="4220310"/>
          <a:ext cx="8269596" cy="899481"/>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latin typeface="+mj-lt"/>
              <a:cs typeface="Times New Roman" panose="02020603050405020304" pitchFamily="18" charset="0"/>
            </a:rPr>
            <a:t>Aplicar el plan de actividades físico-recreativas y evaluar el efecto que posee sobre la motivación en la participación de los jóvenes universitarios</a:t>
          </a:r>
          <a:endParaRPr lang="es-EC" sz="2400" kern="1200" dirty="0">
            <a:latin typeface="+mj-lt"/>
          </a:endParaRPr>
        </a:p>
      </dsp:txBody>
      <dsp:txXfrm>
        <a:off x="2155083" y="4246655"/>
        <a:ext cx="6773970" cy="846791"/>
      </dsp:txXfrm>
    </dsp:sp>
    <dsp:sp modelId="{24A3B1E8-1348-44E4-9CC8-44AEAFC654C1}">
      <dsp:nvSpPr>
        <dsp:cNvPr id="0" name=""/>
        <dsp:cNvSpPr/>
      </dsp:nvSpPr>
      <dsp:spPr>
        <a:xfrm>
          <a:off x="7580579" y="884161"/>
          <a:ext cx="750356" cy="750356"/>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endParaRPr lang="es-EC" sz="2400" kern="1200">
            <a:latin typeface="+mj-lt"/>
          </a:endParaRPr>
        </a:p>
      </dsp:txBody>
      <dsp:txXfrm>
        <a:off x="7749409" y="884161"/>
        <a:ext cx="412696" cy="564643"/>
      </dsp:txXfrm>
    </dsp:sp>
    <dsp:sp modelId="{CDBD70A7-B3FB-4078-99FC-3412994954B8}">
      <dsp:nvSpPr>
        <dsp:cNvPr id="0" name=""/>
        <dsp:cNvSpPr/>
      </dsp:nvSpPr>
      <dsp:spPr>
        <a:xfrm>
          <a:off x="8273157" y="2248446"/>
          <a:ext cx="750356" cy="750356"/>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endParaRPr lang="es-EC" sz="2400" kern="1200">
            <a:latin typeface="+mj-lt"/>
          </a:endParaRPr>
        </a:p>
      </dsp:txBody>
      <dsp:txXfrm>
        <a:off x="8441987" y="2248446"/>
        <a:ext cx="412696" cy="564643"/>
      </dsp:txXfrm>
    </dsp:sp>
    <dsp:sp modelId="{F3ED6FC0-4647-4285-99A1-3077CD7C8222}">
      <dsp:nvSpPr>
        <dsp:cNvPr id="0" name=""/>
        <dsp:cNvSpPr/>
      </dsp:nvSpPr>
      <dsp:spPr>
        <a:xfrm>
          <a:off x="8955399" y="3612730"/>
          <a:ext cx="750356" cy="750356"/>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endParaRPr lang="es-EC" sz="2400" kern="1200">
            <a:latin typeface="+mj-lt"/>
          </a:endParaRPr>
        </a:p>
      </dsp:txBody>
      <dsp:txXfrm>
        <a:off x="9124229" y="3612730"/>
        <a:ext cx="412696" cy="564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F7739-2DBE-436C-9988-169487C32B0D}">
      <dsp:nvSpPr>
        <dsp:cNvPr id="0" name=""/>
        <dsp:cNvSpPr/>
      </dsp:nvSpPr>
      <dsp:spPr>
        <a:xfrm>
          <a:off x="4014879" y="1900"/>
          <a:ext cx="6022319" cy="2179964"/>
        </a:xfrm>
        <a:prstGeom prst="rightArrow">
          <a:avLst>
            <a:gd name="adj1" fmla="val 75000"/>
            <a:gd name="adj2" fmla="val 50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latin typeface="+mj-lt"/>
            </a:rPr>
            <a:t>Actividades físico recreativas</a:t>
          </a:r>
          <a:endParaRPr lang="es-EC" sz="3200" kern="1200" dirty="0">
            <a:latin typeface="+mj-lt"/>
          </a:endParaRPr>
        </a:p>
      </dsp:txBody>
      <dsp:txXfrm>
        <a:off x="4014879" y="274396"/>
        <a:ext cx="5204833" cy="1634973"/>
      </dsp:txXfrm>
    </dsp:sp>
    <dsp:sp modelId="{4EA8CCBF-0C9B-4D26-B7DF-97617A634DC8}">
      <dsp:nvSpPr>
        <dsp:cNvPr id="0" name=""/>
        <dsp:cNvSpPr/>
      </dsp:nvSpPr>
      <dsp:spPr>
        <a:xfrm>
          <a:off x="0" y="20887"/>
          <a:ext cx="4014879" cy="214199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smtClean="0">
              <a:latin typeface="Times New Roman" panose="02020603050405020304" pitchFamily="18" charset="0"/>
              <a:cs typeface="Times New Roman" panose="02020603050405020304" pitchFamily="18" charset="0"/>
            </a:rPr>
            <a:t>Variable independiente</a:t>
          </a:r>
          <a:r>
            <a:rPr lang="es-EC" sz="2400" b="1" kern="1200" smtClean="0">
              <a:latin typeface="Times New Roman" panose="02020603050405020304" pitchFamily="18" charset="0"/>
              <a:cs typeface="Times New Roman" panose="02020603050405020304" pitchFamily="18" charset="0"/>
            </a:rPr>
            <a:t>:</a:t>
          </a:r>
          <a:endParaRPr lang="es-EC" sz="2400" kern="1200" dirty="0">
            <a:latin typeface="Times New Roman" panose="02020603050405020304" pitchFamily="18" charset="0"/>
            <a:cs typeface="Times New Roman" panose="02020603050405020304" pitchFamily="18" charset="0"/>
          </a:endParaRPr>
        </a:p>
      </dsp:txBody>
      <dsp:txXfrm>
        <a:off x="104563" y="125450"/>
        <a:ext cx="3805753" cy="1932864"/>
      </dsp:txXfrm>
    </dsp:sp>
    <dsp:sp modelId="{56272E26-CA08-4D29-AD63-45EE236E8B1A}">
      <dsp:nvSpPr>
        <dsp:cNvPr id="0" name=""/>
        <dsp:cNvSpPr/>
      </dsp:nvSpPr>
      <dsp:spPr>
        <a:xfrm>
          <a:off x="4014879" y="2622821"/>
          <a:ext cx="6022319" cy="1965850"/>
        </a:xfrm>
        <a:prstGeom prst="rightArrow">
          <a:avLst>
            <a:gd name="adj1" fmla="val 75000"/>
            <a:gd name="adj2" fmla="val 50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latin typeface="+mj-lt"/>
            </a:rPr>
            <a:t>Tiempo libre</a:t>
          </a:r>
          <a:endParaRPr lang="es-EC" sz="3200" kern="1200" dirty="0"/>
        </a:p>
      </dsp:txBody>
      <dsp:txXfrm>
        <a:off x="4014879" y="2868552"/>
        <a:ext cx="5285125" cy="1474388"/>
      </dsp:txXfrm>
    </dsp:sp>
    <dsp:sp modelId="{799C4FA1-2914-426F-B8D5-2ABC2D80574F}">
      <dsp:nvSpPr>
        <dsp:cNvPr id="0" name=""/>
        <dsp:cNvSpPr/>
      </dsp:nvSpPr>
      <dsp:spPr>
        <a:xfrm>
          <a:off x="0" y="2485659"/>
          <a:ext cx="4014879" cy="2240176"/>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smtClean="0">
              <a:latin typeface="Times New Roman" panose="02020603050405020304" pitchFamily="18" charset="0"/>
              <a:cs typeface="Times New Roman" panose="02020603050405020304" pitchFamily="18" charset="0"/>
            </a:rPr>
            <a:t>Variable dependiente:</a:t>
          </a:r>
          <a:endParaRPr lang="es-EC" sz="2800" kern="1200" dirty="0">
            <a:latin typeface="Times New Roman" panose="02020603050405020304" pitchFamily="18" charset="0"/>
            <a:cs typeface="Times New Roman" panose="02020603050405020304" pitchFamily="18" charset="0"/>
          </a:endParaRPr>
        </a:p>
      </dsp:txBody>
      <dsp:txXfrm>
        <a:off x="109356" y="2595015"/>
        <a:ext cx="3796167" cy="202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8EE1-94DB-4C12-A33B-6AA69E3C9FA6}">
      <dsp:nvSpPr>
        <dsp:cNvPr id="0" name=""/>
        <dsp:cNvSpPr/>
      </dsp:nvSpPr>
      <dsp:spPr>
        <a:xfrm>
          <a:off x="2428848" y="224144"/>
          <a:ext cx="5226571" cy="4413178"/>
        </a:xfrm>
        <a:prstGeom prst="circularArrow">
          <a:avLst>
            <a:gd name="adj1" fmla="val 4668"/>
            <a:gd name="adj2" fmla="val 272909"/>
            <a:gd name="adj3" fmla="val 12551696"/>
            <a:gd name="adj4" fmla="val 18225412"/>
            <a:gd name="adj5" fmla="val 4847"/>
          </a:avLst>
        </a:prstGeom>
        <a:solidFill>
          <a:schemeClr val="accent2">
            <a:tint val="40000"/>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BE2B6C-3A08-44DC-9FE8-EC128584E950}">
      <dsp:nvSpPr>
        <dsp:cNvPr id="0" name=""/>
        <dsp:cNvSpPr/>
      </dsp:nvSpPr>
      <dsp:spPr>
        <a:xfrm>
          <a:off x="3196249" y="18313"/>
          <a:ext cx="3108876" cy="1469737"/>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smtClean="0">
              <a:latin typeface="Times New Roman" panose="02020603050405020304" pitchFamily="18" charset="0"/>
              <a:ea typeface="+mn-ea"/>
              <a:cs typeface="Times New Roman" panose="02020603050405020304" pitchFamily="18" charset="0"/>
            </a:rPr>
            <a:t>Desde el punto de vista teórico :</a:t>
          </a:r>
          <a:endParaRPr lang="es-EC" sz="2800" b="1" kern="1200" dirty="0">
            <a:latin typeface="Times New Roman" panose="02020603050405020304" pitchFamily="18" charset="0"/>
            <a:ea typeface="+mn-ea"/>
            <a:cs typeface="Times New Roman" panose="02020603050405020304" pitchFamily="18" charset="0"/>
          </a:endParaRPr>
        </a:p>
      </dsp:txBody>
      <dsp:txXfrm>
        <a:off x="3267996" y="90060"/>
        <a:ext cx="2965382" cy="1326243"/>
      </dsp:txXfrm>
    </dsp:sp>
    <dsp:sp modelId="{C06919DD-6357-4279-B0D7-BEFBA6F2CB41}">
      <dsp:nvSpPr>
        <dsp:cNvPr id="0" name=""/>
        <dsp:cNvSpPr/>
      </dsp:nvSpPr>
      <dsp:spPr>
        <a:xfrm>
          <a:off x="5436284" y="1614473"/>
          <a:ext cx="3610291" cy="1469737"/>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kern="1200" dirty="0" smtClean="0">
              <a:latin typeface="Times New Roman" panose="02020603050405020304" pitchFamily="18" charset="0"/>
              <a:ea typeface="+mn-ea"/>
              <a:cs typeface="Times New Roman" panose="02020603050405020304" pitchFamily="18" charset="0"/>
            </a:rPr>
            <a:t>Histórico-Lógico: </a:t>
          </a:r>
          <a:endParaRPr lang="es-EC" sz="2800" b="0" kern="1200" dirty="0">
            <a:latin typeface="Times New Roman" panose="02020603050405020304" pitchFamily="18" charset="0"/>
            <a:ea typeface="+mn-ea"/>
            <a:cs typeface="Times New Roman" panose="02020603050405020304" pitchFamily="18" charset="0"/>
          </a:endParaRPr>
        </a:p>
      </dsp:txBody>
      <dsp:txXfrm>
        <a:off x="5508031" y="1686220"/>
        <a:ext cx="3466797" cy="1326243"/>
      </dsp:txXfrm>
    </dsp:sp>
    <dsp:sp modelId="{316B4B65-9003-491C-899A-538FC5BDC5C7}">
      <dsp:nvSpPr>
        <dsp:cNvPr id="0" name=""/>
        <dsp:cNvSpPr/>
      </dsp:nvSpPr>
      <dsp:spPr>
        <a:xfrm>
          <a:off x="3573553" y="3169953"/>
          <a:ext cx="2939474" cy="1469737"/>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kern="1200" smtClean="0">
              <a:latin typeface="Times New Roman" panose="02020603050405020304" pitchFamily="18" charset="0"/>
              <a:ea typeface="+mn-ea"/>
              <a:cs typeface="Times New Roman" panose="02020603050405020304" pitchFamily="18" charset="0"/>
            </a:rPr>
            <a:t>Análisis -Síntesis: </a:t>
          </a:r>
          <a:endParaRPr lang="es-EC" sz="2800" b="0" kern="1200" dirty="0">
            <a:latin typeface="Times New Roman" panose="02020603050405020304" pitchFamily="18" charset="0"/>
            <a:ea typeface="+mn-ea"/>
            <a:cs typeface="Times New Roman" panose="02020603050405020304" pitchFamily="18" charset="0"/>
          </a:endParaRPr>
        </a:p>
      </dsp:txBody>
      <dsp:txXfrm>
        <a:off x="3645300" y="3241700"/>
        <a:ext cx="2795980" cy="1326243"/>
      </dsp:txXfrm>
    </dsp:sp>
    <dsp:sp modelId="{FDE7E2EF-AF69-440B-A0F0-57F80795913E}">
      <dsp:nvSpPr>
        <dsp:cNvPr id="0" name=""/>
        <dsp:cNvSpPr/>
      </dsp:nvSpPr>
      <dsp:spPr>
        <a:xfrm>
          <a:off x="849054" y="1599902"/>
          <a:ext cx="3849535" cy="1469737"/>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kern="1200" dirty="0" smtClean="0">
              <a:latin typeface="Times New Roman" panose="02020603050405020304" pitchFamily="18" charset="0"/>
              <a:ea typeface="+mn-ea"/>
              <a:cs typeface="Times New Roman" panose="02020603050405020304" pitchFamily="18" charset="0"/>
            </a:rPr>
            <a:t>Inductivo y deductivo: </a:t>
          </a:r>
          <a:endParaRPr lang="es-EC" sz="2800" b="0" kern="1200" dirty="0">
            <a:latin typeface="Times New Roman" panose="02020603050405020304" pitchFamily="18" charset="0"/>
            <a:ea typeface="+mn-ea"/>
            <a:cs typeface="Times New Roman" panose="02020603050405020304" pitchFamily="18" charset="0"/>
          </a:endParaRPr>
        </a:p>
      </dsp:txBody>
      <dsp:txXfrm>
        <a:off x="920801" y="1671649"/>
        <a:ext cx="3706041" cy="1326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8EE1-94DB-4C12-A33B-6AA69E3C9FA6}">
      <dsp:nvSpPr>
        <dsp:cNvPr id="0" name=""/>
        <dsp:cNvSpPr/>
      </dsp:nvSpPr>
      <dsp:spPr>
        <a:xfrm>
          <a:off x="1831765" y="-228782"/>
          <a:ext cx="4917391" cy="4917391"/>
        </a:xfrm>
        <a:prstGeom prst="circularArrow">
          <a:avLst>
            <a:gd name="adj1" fmla="val 4668"/>
            <a:gd name="adj2" fmla="val 272909"/>
            <a:gd name="adj3" fmla="val 12580484"/>
            <a:gd name="adj4" fmla="val 18205054"/>
            <a:gd name="adj5" fmla="val 4847"/>
          </a:avLst>
        </a:prstGeom>
        <a:solidFill>
          <a:schemeClr val="accent2">
            <a:tint val="40000"/>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BE2B6C-3A08-44DC-9FE8-EC128584E950}">
      <dsp:nvSpPr>
        <dsp:cNvPr id="0" name=""/>
        <dsp:cNvSpPr/>
      </dsp:nvSpPr>
      <dsp:spPr>
        <a:xfrm>
          <a:off x="2554082" y="27491"/>
          <a:ext cx="3472756" cy="1623132"/>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smtClean="0">
              <a:solidFill>
                <a:schemeClr val="tx1"/>
              </a:solidFill>
              <a:latin typeface="Times New Roman" panose="02020603050405020304" pitchFamily="18" charset="0"/>
              <a:cs typeface="Times New Roman" panose="02020603050405020304" pitchFamily="18" charset="0"/>
            </a:rPr>
            <a:t>Desde el punto de vista empírico:</a:t>
          </a:r>
          <a:endParaRPr lang="es-EC" sz="2400" b="1" kern="1200" dirty="0">
            <a:solidFill>
              <a:schemeClr val="tx1"/>
            </a:solidFill>
            <a:latin typeface="Times New Roman" panose="02020603050405020304" pitchFamily="18" charset="0"/>
            <a:cs typeface="Times New Roman" panose="02020603050405020304" pitchFamily="18" charset="0"/>
          </a:endParaRPr>
        </a:p>
      </dsp:txBody>
      <dsp:txXfrm>
        <a:off x="2633317" y="106726"/>
        <a:ext cx="3314286" cy="1464662"/>
      </dsp:txXfrm>
    </dsp:sp>
    <dsp:sp modelId="{C06919DD-6357-4279-B0D7-BEFBA6F2CB41}">
      <dsp:nvSpPr>
        <dsp:cNvPr id="0" name=""/>
        <dsp:cNvSpPr/>
      </dsp:nvSpPr>
      <dsp:spPr>
        <a:xfrm>
          <a:off x="4499254" y="1767888"/>
          <a:ext cx="3246264" cy="1623132"/>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solidFill>
                <a:schemeClr val="tx1"/>
              </a:solidFill>
              <a:latin typeface="Times New Roman" panose="02020603050405020304" pitchFamily="18" charset="0"/>
              <a:cs typeface="Times New Roman" panose="02020603050405020304" pitchFamily="18" charset="0"/>
            </a:rPr>
            <a:t>Observación</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4578489" y="1847123"/>
        <a:ext cx="3087794" cy="1464662"/>
      </dsp:txXfrm>
    </dsp:sp>
    <dsp:sp modelId="{316B4B65-9003-491C-899A-538FC5BDC5C7}">
      <dsp:nvSpPr>
        <dsp:cNvPr id="0" name=""/>
        <dsp:cNvSpPr/>
      </dsp:nvSpPr>
      <dsp:spPr>
        <a:xfrm>
          <a:off x="2733584" y="3533558"/>
          <a:ext cx="3246264" cy="1623132"/>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solidFill>
                <a:schemeClr val="tx1"/>
              </a:solidFill>
              <a:latin typeface="Times New Roman" panose="02020603050405020304" pitchFamily="18" charset="0"/>
              <a:cs typeface="Times New Roman" panose="02020603050405020304" pitchFamily="18" charset="0"/>
            </a:rPr>
            <a:t>Encuesta</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2812819" y="3612793"/>
        <a:ext cx="3087794" cy="1464662"/>
      </dsp:txXfrm>
    </dsp:sp>
    <dsp:sp modelId="{FDE7E2EF-AF69-440B-A0F0-57F80795913E}">
      <dsp:nvSpPr>
        <dsp:cNvPr id="0" name=""/>
        <dsp:cNvSpPr/>
      </dsp:nvSpPr>
      <dsp:spPr>
        <a:xfrm>
          <a:off x="967914" y="1767888"/>
          <a:ext cx="3246264" cy="1623132"/>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solidFill>
                <a:schemeClr val="tx1"/>
              </a:solidFill>
              <a:latin typeface="Times New Roman" panose="02020603050405020304" pitchFamily="18" charset="0"/>
              <a:cs typeface="Times New Roman" panose="02020603050405020304" pitchFamily="18" charset="0"/>
            </a:rPr>
            <a:t>Criterio de especialista</a:t>
          </a:r>
          <a:endParaRPr lang="es-EC" sz="2400" b="0" kern="1200" dirty="0">
            <a:solidFill>
              <a:schemeClr val="tx1"/>
            </a:solidFill>
            <a:latin typeface="Times New Roman" panose="02020603050405020304" pitchFamily="18" charset="0"/>
            <a:cs typeface="Times New Roman" panose="02020603050405020304" pitchFamily="18" charset="0"/>
          </a:endParaRPr>
        </a:p>
      </dsp:txBody>
      <dsp:txXfrm>
        <a:off x="1047149" y="1847123"/>
        <a:ext cx="3087794" cy="1464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8EE1-94DB-4C12-A33B-6AA69E3C9FA6}">
      <dsp:nvSpPr>
        <dsp:cNvPr id="0" name=""/>
        <dsp:cNvSpPr/>
      </dsp:nvSpPr>
      <dsp:spPr>
        <a:xfrm>
          <a:off x="2172962" y="-161788"/>
          <a:ext cx="4954823" cy="4954823"/>
        </a:xfrm>
        <a:prstGeom prst="circularArrow">
          <a:avLst>
            <a:gd name="adj1" fmla="val 4668"/>
            <a:gd name="adj2" fmla="val 272909"/>
            <a:gd name="adj3" fmla="val 12569938"/>
            <a:gd name="adj4" fmla="val 18212502"/>
            <a:gd name="adj5" fmla="val 4847"/>
          </a:avLst>
        </a:prstGeom>
        <a:solidFill>
          <a:schemeClr val="accent2">
            <a:tint val="40000"/>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BE2B6C-3A08-44DC-9FE8-EC128584E950}">
      <dsp:nvSpPr>
        <dsp:cNvPr id="0" name=""/>
        <dsp:cNvSpPr/>
      </dsp:nvSpPr>
      <dsp:spPr>
        <a:xfrm>
          <a:off x="2893550" y="114126"/>
          <a:ext cx="3513647" cy="1618251"/>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b="1" kern="1200" smtClean="0">
              <a:latin typeface="Times New Roman" panose="02020603050405020304" pitchFamily="18" charset="0"/>
              <a:ea typeface="+mn-ea"/>
              <a:cs typeface="Times New Roman" panose="02020603050405020304" pitchFamily="18" charset="0"/>
            </a:rPr>
            <a:t>Desde el punto de vista de método estadístico:</a:t>
          </a:r>
          <a:endParaRPr lang="es-EC" sz="2400" b="1" kern="1200" dirty="0">
            <a:latin typeface="Times New Roman" panose="02020603050405020304" pitchFamily="18" charset="0"/>
            <a:ea typeface="+mn-ea"/>
            <a:cs typeface="Times New Roman" panose="02020603050405020304" pitchFamily="18" charset="0"/>
          </a:endParaRPr>
        </a:p>
      </dsp:txBody>
      <dsp:txXfrm>
        <a:off x="2972547" y="193123"/>
        <a:ext cx="3355653" cy="1460257"/>
      </dsp:txXfrm>
    </dsp:sp>
    <dsp:sp modelId="{C06919DD-6357-4279-B0D7-BEFBA6F2CB41}">
      <dsp:nvSpPr>
        <dsp:cNvPr id="0" name=""/>
        <dsp:cNvSpPr/>
      </dsp:nvSpPr>
      <dsp:spPr>
        <a:xfrm>
          <a:off x="4854000" y="2015433"/>
          <a:ext cx="3284489" cy="1322926"/>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latin typeface="Times New Roman" panose="02020603050405020304" pitchFamily="18" charset="0"/>
              <a:ea typeface="+mn-ea"/>
              <a:cs typeface="Times New Roman" panose="02020603050405020304" pitchFamily="18" charset="0"/>
            </a:rPr>
            <a:t>El análisis porcentual (SPSS versión 22)</a:t>
          </a:r>
          <a:endParaRPr lang="es-EC" sz="2400" b="0" kern="1200" dirty="0">
            <a:latin typeface="Times New Roman" panose="02020603050405020304" pitchFamily="18" charset="0"/>
            <a:ea typeface="+mn-ea"/>
            <a:cs typeface="Times New Roman" panose="02020603050405020304" pitchFamily="18" charset="0"/>
          </a:endParaRPr>
        </a:p>
      </dsp:txBody>
      <dsp:txXfrm>
        <a:off x="4918580" y="2080013"/>
        <a:ext cx="3155329" cy="1193766"/>
      </dsp:txXfrm>
    </dsp:sp>
    <dsp:sp modelId="{316B4B65-9003-491C-899A-538FC5BDC5C7}">
      <dsp:nvSpPr>
        <dsp:cNvPr id="0" name=""/>
        <dsp:cNvSpPr/>
      </dsp:nvSpPr>
      <dsp:spPr>
        <a:xfrm>
          <a:off x="3074889" y="3797968"/>
          <a:ext cx="3284489" cy="1316078"/>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latin typeface="Times New Roman" panose="02020603050405020304" pitchFamily="18" charset="0"/>
              <a:ea typeface="+mn-ea"/>
              <a:cs typeface="Times New Roman" panose="02020603050405020304" pitchFamily="18" charset="0"/>
            </a:rPr>
            <a:t>El método Criterio de Expertos</a:t>
          </a:r>
          <a:endParaRPr lang="es-EC" sz="2400" b="0" kern="1200" dirty="0">
            <a:latin typeface="Times New Roman" panose="02020603050405020304" pitchFamily="18" charset="0"/>
            <a:ea typeface="+mn-ea"/>
            <a:cs typeface="Times New Roman" panose="02020603050405020304" pitchFamily="18" charset="0"/>
          </a:endParaRPr>
        </a:p>
      </dsp:txBody>
      <dsp:txXfrm>
        <a:off x="3139135" y="3862214"/>
        <a:ext cx="3155997" cy="1187586"/>
      </dsp:txXfrm>
    </dsp:sp>
    <dsp:sp modelId="{FDE7E2EF-AF69-440B-A0F0-57F80795913E}">
      <dsp:nvSpPr>
        <dsp:cNvPr id="0" name=""/>
        <dsp:cNvSpPr/>
      </dsp:nvSpPr>
      <dsp:spPr>
        <a:xfrm>
          <a:off x="1295779" y="2099943"/>
          <a:ext cx="3284489" cy="1153906"/>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smtClean="0">
              <a:latin typeface="Times New Roman" panose="02020603050405020304" pitchFamily="18" charset="0"/>
              <a:ea typeface="+mn-ea"/>
              <a:cs typeface="Times New Roman" panose="02020603050405020304" pitchFamily="18" charset="0"/>
            </a:rPr>
            <a:t>Estadísticas no paramétricas</a:t>
          </a:r>
          <a:endParaRPr lang="es-EC" sz="2400" b="0" kern="1200" dirty="0">
            <a:latin typeface="Times New Roman" panose="02020603050405020304" pitchFamily="18" charset="0"/>
            <a:ea typeface="+mn-ea"/>
            <a:cs typeface="Times New Roman" panose="02020603050405020304" pitchFamily="18" charset="0"/>
          </a:endParaRPr>
        </a:p>
      </dsp:txBody>
      <dsp:txXfrm>
        <a:off x="1352108" y="2156272"/>
        <a:ext cx="3171831" cy="1041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6D36F-CC22-4FF4-A316-A25C0533323C}">
      <dsp:nvSpPr>
        <dsp:cNvPr id="0" name=""/>
        <dsp:cNvSpPr/>
      </dsp:nvSpPr>
      <dsp:spPr>
        <a:xfrm>
          <a:off x="0" y="1113266"/>
          <a:ext cx="2960265" cy="1755429"/>
        </a:xfrm>
        <a:prstGeom prst="round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C" sz="2800" kern="1200" dirty="0" smtClean="0">
              <a:effectLst/>
              <a:latin typeface="Times New Roman" panose="02020603050405020304" pitchFamily="18" charset="0"/>
              <a:cs typeface="Times New Roman" panose="02020603050405020304" pitchFamily="18" charset="0"/>
            </a:rPr>
            <a:t>POBLACIÓN Y MUESTRA</a:t>
          </a:r>
          <a:endParaRPr lang="es-EC" sz="2800" kern="1200" dirty="0">
            <a:effectLst/>
            <a:latin typeface="Times New Roman" panose="02020603050405020304" pitchFamily="18" charset="0"/>
            <a:cs typeface="Times New Roman" panose="02020603050405020304" pitchFamily="18" charset="0"/>
          </a:endParaRPr>
        </a:p>
      </dsp:txBody>
      <dsp:txXfrm>
        <a:off x="85693" y="1198959"/>
        <a:ext cx="2788879" cy="1584043"/>
      </dsp:txXfrm>
    </dsp:sp>
    <dsp:sp modelId="{B2B195BA-01D8-4201-9309-7740A33C2715}">
      <dsp:nvSpPr>
        <dsp:cNvPr id="0" name=""/>
        <dsp:cNvSpPr/>
      </dsp:nvSpPr>
      <dsp:spPr>
        <a:xfrm rot="20777242">
          <a:off x="2952115" y="1562039"/>
          <a:ext cx="571845" cy="0"/>
        </a:xfrm>
        <a:custGeom>
          <a:avLst/>
          <a:gdLst/>
          <a:ahLst/>
          <a:cxnLst/>
          <a:rect l="0" t="0" r="0" b="0"/>
          <a:pathLst>
            <a:path>
              <a:moveTo>
                <a:pt x="0" y="0"/>
              </a:moveTo>
              <a:lnTo>
                <a:pt x="571845" y="0"/>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5C4522C-A1EF-4F9C-95FE-F91590F83C4D}">
      <dsp:nvSpPr>
        <dsp:cNvPr id="0" name=""/>
        <dsp:cNvSpPr/>
      </dsp:nvSpPr>
      <dsp:spPr>
        <a:xfrm>
          <a:off x="3452628" y="199862"/>
          <a:ext cx="5431119" cy="129439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Población:  </a:t>
          </a:r>
          <a:r>
            <a:rPr lang="es-ES" sz="2400" kern="1200" dirty="0" smtClean="0">
              <a:latin typeface="Times New Roman" panose="02020603050405020304" pitchFamily="18" charset="0"/>
              <a:cs typeface="Times New Roman" panose="02020603050405020304" pitchFamily="18" charset="0"/>
            </a:rPr>
            <a:t>60 alumnos </a:t>
          </a:r>
          <a:endParaRPr lang="es-EC" sz="2400" kern="1200" dirty="0">
            <a:latin typeface="Times New Roman" panose="02020603050405020304" pitchFamily="18" charset="0"/>
            <a:cs typeface="Times New Roman" panose="02020603050405020304" pitchFamily="18" charset="0"/>
          </a:endParaRPr>
        </a:p>
      </dsp:txBody>
      <dsp:txXfrm>
        <a:off x="3515815" y="263049"/>
        <a:ext cx="5304745" cy="1168024"/>
      </dsp:txXfrm>
    </dsp:sp>
    <dsp:sp modelId="{3318E3A1-E9E7-4D45-963F-45582D88DDB5}">
      <dsp:nvSpPr>
        <dsp:cNvPr id="0" name=""/>
        <dsp:cNvSpPr/>
      </dsp:nvSpPr>
      <dsp:spPr>
        <a:xfrm rot="630266">
          <a:off x="2953574" y="2338216"/>
          <a:ext cx="798533" cy="0"/>
        </a:xfrm>
        <a:custGeom>
          <a:avLst/>
          <a:gdLst/>
          <a:ahLst/>
          <a:cxnLst/>
          <a:rect l="0" t="0" r="0" b="0"/>
          <a:pathLst>
            <a:path>
              <a:moveTo>
                <a:pt x="0" y="0"/>
              </a:moveTo>
              <a:lnTo>
                <a:pt x="798533" y="0"/>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69CDA33-BEA5-4C2B-B323-22C17825A000}">
      <dsp:nvSpPr>
        <dsp:cNvPr id="0" name=""/>
        <dsp:cNvSpPr/>
      </dsp:nvSpPr>
      <dsp:spPr>
        <a:xfrm>
          <a:off x="3745416" y="2224423"/>
          <a:ext cx="5042023" cy="130805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Muestra: </a:t>
          </a:r>
          <a:r>
            <a:rPr lang="es-ES" sz="2400" b="0" kern="1200" dirty="0" smtClean="0">
              <a:latin typeface="Times New Roman" panose="02020603050405020304" pitchFamily="18" charset="0"/>
              <a:cs typeface="Times New Roman" panose="02020603050405020304" pitchFamily="18" charset="0"/>
            </a:rPr>
            <a:t>Por criterios del investigador</a:t>
          </a:r>
          <a:r>
            <a:rPr lang="es-ES" sz="2400" kern="1200" dirty="0" smtClean="0">
              <a:latin typeface="Times New Roman" panose="02020603050405020304" pitchFamily="18" charset="0"/>
              <a:cs typeface="Times New Roman" panose="02020603050405020304" pitchFamily="18" charset="0"/>
            </a:rPr>
            <a:t>.</a:t>
          </a:r>
          <a:endParaRPr lang="es-EC" sz="2400" kern="1200" dirty="0">
            <a:latin typeface="Times New Roman" panose="02020603050405020304" pitchFamily="18" charset="0"/>
            <a:cs typeface="Times New Roman" panose="02020603050405020304" pitchFamily="18" charset="0"/>
          </a:endParaRPr>
        </a:p>
      </dsp:txBody>
      <dsp:txXfrm>
        <a:off x="3809270" y="2288277"/>
        <a:ext cx="4914315" cy="1180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871B0-6C02-4CF8-AA36-35FFF697BBA0}">
      <dsp:nvSpPr>
        <dsp:cNvPr id="0" name=""/>
        <dsp:cNvSpPr/>
      </dsp:nvSpPr>
      <dsp:spPr>
        <a:xfrm>
          <a:off x="2477938" y="0"/>
          <a:ext cx="1619805" cy="899891"/>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PRE -TEST</a:t>
          </a:r>
          <a:endParaRPr lang="es-EC" sz="2400" kern="1200" dirty="0"/>
        </a:p>
      </dsp:txBody>
      <dsp:txXfrm>
        <a:off x="2504295" y="26357"/>
        <a:ext cx="1567091" cy="847177"/>
      </dsp:txXfrm>
    </dsp:sp>
    <dsp:sp modelId="{E0C9A17F-D9D6-40C4-9830-24ED5EF8F325}">
      <dsp:nvSpPr>
        <dsp:cNvPr id="0" name=""/>
        <dsp:cNvSpPr/>
      </dsp:nvSpPr>
      <dsp:spPr>
        <a:xfrm>
          <a:off x="4817656" y="0"/>
          <a:ext cx="1619805" cy="899891"/>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POST- TEST</a:t>
          </a:r>
          <a:endParaRPr lang="es-EC" sz="2400" kern="1200" dirty="0"/>
        </a:p>
      </dsp:txBody>
      <dsp:txXfrm>
        <a:off x="4844013" y="26357"/>
        <a:ext cx="1567091" cy="847177"/>
      </dsp:txXfrm>
    </dsp:sp>
    <dsp:sp modelId="{CD8CC9E8-BE67-48B0-954F-D5B7246ADA60}">
      <dsp:nvSpPr>
        <dsp:cNvPr id="0" name=""/>
        <dsp:cNvSpPr/>
      </dsp:nvSpPr>
      <dsp:spPr>
        <a:xfrm>
          <a:off x="4120240" y="3824540"/>
          <a:ext cx="674918" cy="674918"/>
        </a:xfrm>
        <a:prstGeom prst="triangle">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1BD8C03-368D-4B6A-90F8-A1ED72D2AC4B}">
      <dsp:nvSpPr>
        <dsp:cNvPr id="0" name=""/>
        <dsp:cNvSpPr/>
      </dsp:nvSpPr>
      <dsp:spPr>
        <a:xfrm rot="240000">
          <a:off x="2432325" y="3535329"/>
          <a:ext cx="4050749" cy="283256"/>
        </a:xfrm>
        <a:prstGeom prst="rect">
          <a:avLst/>
        </a:prstGeom>
        <a:solidFill>
          <a:schemeClr val="lt1">
            <a:alpha val="90000"/>
            <a:tint val="40000"/>
            <a:hueOff val="0"/>
            <a:satOff val="0"/>
            <a:lumOff val="0"/>
            <a:alphaOff val="0"/>
          </a:schemeClr>
        </a:solidFill>
        <a:ln w="9525" cap="rnd" cmpd="sng" algn="ctr">
          <a:solidFill>
            <a:schemeClr val="accent2">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C3049E5-6DF7-4F1A-8AF8-6632BFABAC62}">
      <dsp:nvSpPr>
        <dsp:cNvPr id="0" name=""/>
        <dsp:cNvSpPr/>
      </dsp:nvSpPr>
      <dsp:spPr>
        <a:xfrm rot="240000">
          <a:off x="4864448" y="2827120"/>
          <a:ext cx="1616210" cy="752989"/>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20 Escala Lickert</a:t>
          </a:r>
          <a:endParaRPr lang="es-EC" sz="1400" kern="1200" dirty="0"/>
        </a:p>
      </dsp:txBody>
      <dsp:txXfrm>
        <a:off x="4901206" y="2863878"/>
        <a:ext cx="1542694" cy="679473"/>
      </dsp:txXfrm>
    </dsp:sp>
    <dsp:sp modelId="{49A5F060-B464-4D49-8B89-CC1804DDD70A}">
      <dsp:nvSpPr>
        <dsp:cNvPr id="0" name=""/>
        <dsp:cNvSpPr/>
      </dsp:nvSpPr>
      <dsp:spPr>
        <a:xfrm rot="240000">
          <a:off x="4922941" y="2017217"/>
          <a:ext cx="1616210" cy="752989"/>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4 Dicotómicas</a:t>
          </a:r>
          <a:endParaRPr lang="es-EC" sz="1400" kern="1200" dirty="0"/>
        </a:p>
      </dsp:txBody>
      <dsp:txXfrm>
        <a:off x="4959699" y="2053975"/>
        <a:ext cx="1542694" cy="679473"/>
      </dsp:txXfrm>
    </dsp:sp>
    <dsp:sp modelId="{DE6A67DC-F20F-47DF-B663-588B206535D8}">
      <dsp:nvSpPr>
        <dsp:cNvPr id="0" name=""/>
        <dsp:cNvSpPr/>
      </dsp:nvSpPr>
      <dsp:spPr>
        <a:xfrm rot="240000">
          <a:off x="4981434" y="1225312"/>
          <a:ext cx="1616210" cy="752989"/>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Diseño de Actividades físico recreativas.</a:t>
          </a:r>
          <a:endParaRPr lang="es-EC" sz="1400" kern="1200" dirty="0"/>
        </a:p>
      </dsp:txBody>
      <dsp:txXfrm>
        <a:off x="5018192" y="1262070"/>
        <a:ext cx="1542694" cy="679473"/>
      </dsp:txXfrm>
    </dsp:sp>
    <dsp:sp modelId="{D825EF68-A51A-4229-82B7-C7983C29F78A}">
      <dsp:nvSpPr>
        <dsp:cNvPr id="0" name=""/>
        <dsp:cNvSpPr/>
      </dsp:nvSpPr>
      <dsp:spPr>
        <a:xfrm rot="240000">
          <a:off x="2547227" y="2665139"/>
          <a:ext cx="1616210" cy="752989"/>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20 Escala Lickert</a:t>
          </a:r>
          <a:endParaRPr lang="es-EC" sz="1400" kern="1200" dirty="0"/>
        </a:p>
      </dsp:txBody>
      <dsp:txXfrm>
        <a:off x="2583985" y="2701897"/>
        <a:ext cx="1542694" cy="679473"/>
      </dsp:txXfrm>
    </dsp:sp>
    <dsp:sp modelId="{7B7ACE65-439E-434B-8CE1-E562F34FF499}">
      <dsp:nvSpPr>
        <dsp:cNvPr id="0" name=""/>
        <dsp:cNvSpPr/>
      </dsp:nvSpPr>
      <dsp:spPr>
        <a:xfrm rot="240000">
          <a:off x="2605720" y="1855237"/>
          <a:ext cx="1616210" cy="752989"/>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4 Dicotómicas</a:t>
          </a:r>
          <a:endParaRPr lang="es-EC" sz="1400" kern="1200" dirty="0"/>
        </a:p>
      </dsp:txBody>
      <dsp:txXfrm>
        <a:off x="2642478" y="1891995"/>
        <a:ext cx="1542694" cy="6794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382129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99922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D77D2-ADBD-4EB5-AEB2-6A226DBB6181}"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499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418897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D77D2-ADBD-4EB5-AEB2-6A226DBB6181}"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866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46680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31776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126829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205060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6F4F29-03AB-4339-A2AD-B7E51173A46F}"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368736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275684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F4F29-03AB-4339-A2AD-B7E51173A46F}"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109698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6F4F29-03AB-4339-A2AD-B7E51173A46F}"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309018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F4F29-03AB-4339-A2AD-B7E51173A46F}"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356148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68432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6F4F29-03AB-4339-A2AD-B7E51173A46F}"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D77D2-ADBD-4EB5-AEB2-6A226DBB6181}" type="slidenum">
              <a:rPr lang="en-US" smtClean="0"/>
              <a:t>‹Nº›</a:t>
            </a:fld>
            <a:endParaRPr lang="en-US"/>
          </a:p>
        </p:txBody>
      </p:sp>
    </p:spTree>
    <p:extLst>
      <p:ext uri="{BB962C8B-B14F-4D97-AF65-F5344CB8AC3E}">
        <p14:creationId xmlns:p14="http://schemas.microsoft.com/office/powerpoint/2010/main" val="159474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85000">
              <a:schemeClr val="bg2">
                <a:shade val="98000"/>
                <a:satMod val="120000"/>
                <a:lumMod val="98000"/>
              </a:schemeClr>
            </a:gs>
          </a:gsLst>
          <a:lin ang="168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26F4F29-03AB-4339-A2AD-B7E51173A46F}" type="datetimeFigureOut">
              <a:rPr lang="en-US" smtClean="0"/>
              <a:t>7/13/2020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1BD77D2-ADBD-4EB5-AEB2-6A226DBB6181}" type="slidenum">
              <a:rPr lang="en-US" smtClean="0"/>
              <a:t>‹Nº›</a:t>
            </a:fld>
            <a:endParaRPr lang="en-US"/>
          </a:p>
        </p:txBody>
      </p:sp>
    </p:spTree>
    <p:extLst>
      <p:ext uri="{BB962C8B-B14F-4D97-AF65-F5344CB8AC3E}">
        <p14:creationId xmlns:p14="http://schemas.microsoft.com/office/powerpoint/2010/main" val="34905466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Hoja_de_c_lculo_de_Microsoft_Excel1.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Hoja_de_c_lculo_de_Microsoft_Excel2.xlsx"/></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Hoja_de_c_lculo_de_Microsoft_Excel3.xlsx"/></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redondeado 4"/>
          <p:cNvSpPr/>
          <p:nvPr/>
        </p:nvSpPr>
        <p:spPr>
          <a:xfrm>
            <a:off x="4134394" y="231088"/>
            <a:ext cx="3879670" cy="90545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POSGRADO</a:t>
            </a:r>
            <a:r>
              <a:rPr lang="es-EC" dirty="0" smtClean="0">
                <a:effectLst>
                  <a:glow rad="63500">
                    <a:schemeClr val="accent1">
                      <a:satMod val="175000"/>
                      <a:alpha val="40000"/>
                    </a:schemeClr>
                  </a:glow>
                </a:effectLst>
              </a:rPr>
              <a:t> </a:t>
            </a:r>
            <a:endParaRPr lang="en-US" dirty="0">
              <a:effectLst>
                <a:glow rad="63500">
                  <a:schemeClr val="accent1">
                    <a:satMod val="175000"/>
                    <a:alpha val="40000"/>
                  </a:schemeClr>
                </a:glow>
              </a:effectLst>
            </a:endParaRPr>
          </a:p>
        </p:txBody>
      </p:sp>
      <p:sp>
        <p:nvSpPr>
          <p:cNvPr id="6" name="Rectángulo 5"/>
          <p:cNvSpPr/>
          <p:nvPr/>
        </p:nvSpPr>
        <p:spPr>
          <a:xfrm>
            <a:off x="759854" y="3298047"/>
            <a:ext cx="11062952" cy="1754326"/>
          </a:xfrm>
          <a:prstGeom prst="rect">
            <a:avLst/>
          </a:prstGeom>
        </p:spPr>
        <p:txBody>
          <a:bodyPr wrap="square">
            <a:spAutoFit/>
          </a:bodyPr>
          <a:lstStyle/>
          <a:p>
            <a:pPr marR="71755" algn="ctr" defTabSz="457200">
              <a:lnSpc>
                <a:spcPct val="200000"/>
              </a:lnSpc>
            </a:pPr>
            <a:r>
              <a:rPr lang="es-E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VICERRECTORADO DE INVESTIGACIÓN INNOVACIÓN Y TRANSFERENCIA DE TÉCNOLOGÍA</a:t>
            </a:r>
            <a:endParaRPr lang="es-EC"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R="71755" algn="ctr" defTabSz="457200">
              <a:lnSpc>
                <a:spcPct val="200000"/>
              </a:lnSpc>
            </a:pPr>
            <a:r>
              <a:rPr lang="es-E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CENTRO DE POSGRADOS</a:t>
            </a:r>
            <a:endParaRPr lang="es-EC"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R="71755" algn="ctr" defTabSz="457200">
              <a:lnSpc>
                <a:spcPct val="200000"/>
              </a:lnSpc>
            </a:pPr>
            <a:r>
              <a:rPr lang="es-E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MAESTRÍA EN RECREACIÓN Y TIEMPO LIBRE</a:t>
            </a:r>
            <a:endParaRPr lang="es-EC"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4 Rectángulo"/>
          <p:cNvSpPr/>
          <p:nvPr/>
        </p:nvSpPr>
        <p:spPr>
          <a:xfrm>
            <a:off x="2833869" y="5449686"/>
            <a:ext cx="6480720" cy="892552"/>
          </a:xfrm>
          <a:prstGeom prst="rect">
            <a:avLst/>
          </a:prstGeom>
        </p:spPr>
        <p:txBody>
          <a:bodyPr wrap="square">
            <a:spAutoFit/>
          </a:bodyPr>
          <a:lstStyle/>
          <a:p>
            <a:pPr algn="ctr"/>
            <a:r>
              <a:rPr lang="es-ES_tradnl" sz="1600" b="1" dirty="0" smtClean="0">
                <a:latin typeface="Times New Roman" panose="02020603050405020304" pitchFamily="18" charset="0"/>
                <a:cs typeface="Times New Roman" panose="02020603050405020304" pitchFamily="18" charset="0"/>
              </a:rPr>
              <a:t>AUTORA:           </a:t>
            </a:r>
            <a:r>
              <a:rPr lang="es-ES" sz="1600" b="1" dirty="0" smtClean="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PAOLA </a:t>
            </a:r>
            <a:r>
              <a:rPr lang="es-ES" sz="1600" b="1" dirty="0" smtClean="0">
                <a:latin typeface="Times New Roman" panose="02020603050405020304" pitchFamily="18" charset="0"/>
                <a:cs typeface="Times New Roman" panose="02020603050405020304" pitchFamily="18" charset="0"/>
              </a:rPr>
              <a:t>VANESSA MONCADA VALDEZ</a:t>
            </a:r>
          </a:p>
          <a:p>
            <a:pPr algn="ctr"/>
            <a:r>
              <a:rPr lang="es-ES_tradnl" sz="1600" b="1" dirty="0" smtClean="0">
                <a:latin typeface="Times New Roman" panose="02020603050405020304" pitchFamily="18" charset="0"/>
                <a:cs typeface="Times New Roman" panose="02020603050405020304" pitchFamily="18" charset="0"/>
              </a:rPr>
              <a:t>DIRECTOR:     DR. </a:t>
            </a:r>
            <a:r>
              <a:rPr lang="es-ES_tradnl" sz="1600" b="1" dirty="0">
                <a:latin typeface="Times New Roman" panose="02020603050405020304" pitchFamily="18" charset="0"/>
                <a:cs typeface="Times New Roman" panose="02020603050405020304" pitchFamily="18" charset="0"/>
              </a:rPr>
              <a:t>EMERSON YEPEZ </a:t>
            </a:r>
            <a:r>
              <a:rPr lang="es-ES_tradnl" sz="1600" b="1" dirty="0" smtClean="0">
                <a:latin typeface="Times New Roman" panose="02020603050405020304" pitchFamily="18" charset="0"/>
                <a:cs typeface="Times New Roman" panose="02020603050405020304" pitchFamily="18" charset="0"/>
              </a:rPr>
              <a:t>HERRERA, PhD.</a:t>
            </a:r>
            <a:endParaRPr lang="es-EC" sz="1600" b="1" dirty="0">
              <a:latin typeface="Times New Roman" panose="02020603050405020304" pitchFamily="18" charset="0"/>
              <a:cs typeface="Times New Roman" panose="02020603050405020304" pitchFamily="18" charset="0"/>
            </a:endParaRPr>
          </a:p>
          <a:p>
            <a:endParaRPr lang="es-EC" sz="2000" b="1" dirty="0">
              <a:latin typeface="Times New Roman" panose="02020603050405020304" pitchFamily="18" charset="0"/>
              <a:cs typeface="Times New Roman" panose="02020603050405020304" pitchFamily="18" charset="0"/>
            </a:endParaRPr>
          </a:p>
        </p:txBody>
      </p:sp>
      <p:pic>
        <p:nvPicPr>
          <p:cNvPr id="1026" name="Picture 2" descr="Universidad de las Fuerzas Armadas -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708" y="1136546"/>
            <a:ext cx="2247990" cy="22479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17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80685" y="425460"/>
            <a:ext cx="8911687" cy="618117"/>
          </a:xfrm>
        </p:spPr>
        <p:txBody>
          <a:bodyPr>
            <a:no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MARCO TEÓRICO </a:t>
            </a:r>
            <a:endParaRPr lang="en-US" b="1" dirty="0">
              <a:solidFill>
                <a:schemeClr val="tx1"/>
              </a:solidFill>
            </a:endParaRPr>
          </a:p>
        </p:txBody>
      </p:sp>
      <p:sp>
        <p:nvSpPr>
          <p:cNvPr id="4" name="Rectángulo 3"/>
          <p:cNvSpPr/>
          <p:nvPr/>
        </p:nvSpPr>
        <p:spPr>
          <a:xfrm>
            <a:off x="942703" y="1690688"/>
            <a:ext cx="10550434" cy="685059"/>
          </a:xfrm>
          <a:prstGeom prst="rect">
            <a:avLst/>
          </a:prstGeom>
        </p:spPr>
        <p:txBody>
          <a:bodyPr wrap="square">
            <a:spAutoFit/>
          </a:bodyPr>
          <a:lstStyle/>
          <a:p>
            <a:pPr algn="just">
              <a:lnSpc>
                <a:spcPct val="107000"/>
              </a:lnSpc>
              <a:spcAft>
                <a:spcPts val="0"/>
              </a:spcAft>
            </a:pP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Osorio (2011), y  Espiga (2013);  coinciden en que  la recreación es el disfrute sin preocupaciones de por medio y en relación al entretenimiento es un modo de liberarse de toda preocupación.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942703" y="2594262"/>
            <a:ext cx="10550434" cy="1200329"/>
          </a:xfrm>
          <a:prstGeom prst="rect">
            <a:avLst/>
          </a:prstGeom>
        </p:spPr>
        <p:txBody>
          <a:bodyPr wrap="square">
            <a:spAutoFit/>
          </a:bodyPr>
          <a:lstStyle/>
          <a:p>
            <a:pPr algn="just"/>
            <a:r>
              <a:rPr lang="es-ES" dirty="0" smtClean="0">
                <a:latin typeface="Times New Roman" panose="02020603050405020304" pitchFamily="18" charset="0"/>
                <a:cs typeface="Times New Roman" panose="02020603050405020304" pitchFamily="18" charset="0"/>
              </a:rPr>
              <a:t>Para </a:t>
            </a:r>
            <a:r>
              <a:rPr lang="es-ES" dirty="0" err="1" smtClean="0">
                <a:latin typeface="Times New Roman" panose="02020603050405020304" pitchFamily="18" charset="0"/>
                <a:cs typeface="Times New Roman" panose="02020603050405020304" pitchFamily="18" charset="0"/>
              </a:rPr>
              <a:t>Senent</a:t>
            </a:r>
            <a:r>
              <a:rPr lang="es-ES" dirty="0" smtClean="0">
                <a:latin typeface="Times New Roman" panose="02020603050405020304" pitchFamily="18" charset="0"/>
                <a:cs typeface="Times New Roman" panose="02020603050405020304" pitchFamily="18" charset="0"/>
              </a:rPr>
              <a:t> (2012) actividad física recreativa, está relacionada a lo lúdico, deparando: bienestar, facilitando la comunicación interpersonal, desarrollar la creatividad, expandir horizontes personales, potenciar la realización personal y aumentar la autoestima, responder a necesidades individuales, reforzar el deseo de practicar esa actividad.</a:t>
            </a:r>
            <a:endParaRPr lang="es-ES" dirty="0">
              <a:latin typeface="Times New Roman" panose="02020603050405020304" pitchFamily="18" charset="0"/>
              <a:cs typeface="Times New Roman" panose="02020603050405020304" pitchFamily="18" charset="0"/>
            </a:endParaRPr>
          </a:p>
        </p:txBody>
      </p:sp>
      <p:sp>
        <p:nvSpPr>
          <p:cNvPr id="7" name="Rectángulo 6"/>
          <p:cNvSpPr/>
          <p:nvPr/>
        </p:nvSpPr>
        <p:spPr>
          <a:xfrm>
            <a:off x="942703" y="4013106"/>
            <a:ext cx="10550434" cy="923330"/>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De otro modo  la recreación y el juego “ayudan </a:t>
            </a:r>
            <a:r>
              <a:rPr lang="es-EC" dirty="0">
                <a:latin typeface="Times New Roman" panose="02020603050405020304" pitchFamily="18" charset="0"/>
                <a:cs typeface="Times New Roman" panose="02020603050405020304" pitchFamily="18" charset="0"/>
              </a:rPr>
              <a:t>a cicatrizar las heridas emocionales creando un ambiente seguro </a:t>
            </a:r>
            <a:r>
              <a:rPr lang="es-EC" dirty="0" smtClean="0">
                <a:latin typeface="Times New Roman" panose="02020603050405020304" pitchFamily="18" charset="0"/>
                <a:cs typeface="Times New Roman" panose="02020603050405020304" pitchFamily="18" charset="0"/>
              </a:rPr>
              <a:t>permitiéndoles expresar </a:t>
            </a:r>
            <a:r>
              <a:rPr lang="es-EC" dirty="0">
                <a:latin typeface="Times New Roman" panose="02020603050405020304" pitchFamily="18" charset="0"/>
                <a:cs typeface="Times New Roman" panose="02020603050405020304" pitchFamily="18" charset="0"/>
              </a:rPr>
              <a:t>sus sentimientos, aprender a confiar y establecen su autoestima y la confianza en sí mismos” (</a:t>
            </a:r>
            <a:r>
              <a:rPr lang="es-EC" dirty="0" err="1">
                <a:latin typeface="Times New Roman" panose="02020603050405020304" pitchFamily="18" charset="0"/>
                <a:cs typeface="Times New Roman" panose="02020603050405020304" pitchFamily="18" charset="0"/>
              </a:rPr>
              <a:t>Senent</a:t>
            </a:r>
            <a:r>
              <a:rPr lang="es-EC" dirty="0">
                <a:latin typeface="Times New Roman" panose="02020603050405020304" pitchFamily="18" charset="0"/>
                <a:cs typeface="Times New Roman" panose="02020603050405020304" pitchFamily="18" charset="0"/>
              </a:rPr>
              <a:t>, 2011, p. 129).</a:t>
            </a:r>
            <a:endParaRPr lang="en-US" dirty="0">
              <a:latin typeface="Times New Roman" panose="02020603050405020304" pitchFamily="18" charset="0"/>
              <a:cs typeface="Times New Roman" panose="02020603050405020304" pitchFamily="18" charset="0"/>
            </a:endParaRPr>
          </a:p>
        </p:txBody>
      </p:sp>
      <p:sp>
        <p:nvSpPr>
          <p:cNvPr id="8" name="Rectángulo 7"/>
          <p:cNvSpPr/>
          <p:nvPr/>
        </p:nvSpPr>
        <p:spPr>
          <a:xfrm>
            <a:off x="838200" y="4936436"/>
            <a:ext cx="10550434" cy="923330"/>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De este modo es  necesario manifestar que el juego no solo es etapas </a:t>
            </a:r>
            <a:r>
              <a:rPr lang="es-EC" dirty="0">
                <a:latin typeface="Times New Roman" panose="02020603050405020304" pitchFamily="18" charset="0"/>
                <a:cs typeface="Times New Roman" panose="02020603050405020304" pitchFamily="18" charset="0"/>
              </a:rPr>
              <a:t>más tempranas de la vida sino también en el ámbito universitario </a:t>
            </a:r>
            <a:r>
              <a:rPr lang="es-EC" dirty="0" smtClean="0">
                <a:latin typeface="Times New Roman" panose="02020603050405020304" pitchFamily="18" charset="0"/>
                <a:cs typeface="Times New Roman" panose="02020603050405020304" pitchFamily="18" charset="0"/>
              </a:rPr>
              <a:t>esto según (Ramírez</a:t>
            </a:r>
            <a:r>
              <a:rPr lang="es-EC" dirty="0">
                <a:latin typeface="Times New Roman" panose="02020603050405020304" pitchFamily="18" charset="0"/>
                <a:cs typeface="Times New Roman" panose="02020603050405020304" pitchFamily="18" charset="0"/>
              </a:rPr>
              <a:t>, 2016, p. 130).</a:t>
            </a:r>
            <a:endParaRPr lang="en-US" dirty="0">
              <a:latin typeface="Times New Roman" panose="02020603050405020304" pitchFamily="18" charset="0"/>
              <a:cs typeface="Times New Roman" panose="02020603050405020304" pitchFamily="18" charset="0"/>
            </a:endParaRPr>
          </a:p>
          <a:p>
            <a:endParaRPr lang="en-US" dirty="0"/>
          </a:p>
        </p:txBody>
      </p:sp>
      <p:pic>
        <p:nvPicPr>
          <p:cNvPr id="9" name="Imagen 8"/>
          <p:cNvPicPr>
            <a:picLocks noChangeAspect="1"/>
          </p:cNvPicPr>
          <p:nvPr/>
        </p:nvPicPr>
        <p:blipFill>
          <a:blip r:embed="rId2"/>
          <a:stretch>
            <a:fillRect/>
          </a:stretch>
        </p:blipFill>
        <p:spPr>
          <a:xfrm>
            <a:off x="10192372" y="206755"/>
            <a:ext cx="1526016" cy="1521881"/>
          </a:xfrm>
          <a:prstGeom prst="ellipse">
            <a:avLst/>
          </a:prstGeom>
          <a:ln>
            <a:noFill/>
          </a:ln>
          <a:effectLst>
            <a:softEdge rad="112500"/>
          </a:effectLst>
        </p:spPr>
      </p:pic>
    </p:spTree>
    <p:extLst>
      <p:ext uri="{BB962C8B-B14F-4D97-AF65-F5344CB8AC3E}">
        <p14:creationId xmlns:p14="http://schemas.microsoft.com/office/powerpoint/2010/main" val="41132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title"/>
          </p:nvPr>
        </p:nvSpPr>
        <p:spPr>
          <a:xfrm>
            <a:off x="2575560" y="500063"/>
            <a:ext cx="6398623" cy="681624"/>
          </a:xfrm>
        </p:spPr>
        <p:txBody>
          <a:bodyPr>
            <a:normAutofit fontScale="90000"/>
          </a:bodyPr>
          <a:lstStyle/>
          <a:p>
            <a:pPr algn="ctr"/>
            <a:r>
              <a:rPr lang="es-EC" sz="4000" b="1" dirty="0" smtClean="0">
                <a:solidFill>
                  <a:schemeClr val="tx1"/>
                </a:solidFill>
                <a:latin typeface="Times New Roman" panose="02020603050405020304" pitchFamily="18" charset="0"/>
                <a:cs typeface="Times New Roman" panose="02020603050405020304" pitchFamily="18" charset="0"/>
              </a:rPr>
              <a:t>METODOLOGÍA</a:t>
            </a:r>
            <a:r>
              <a:rPr lang="es-EC" dirty="0" smtClean="0"/>
              <a:t> </a:t>
            </a:r>
            <a:endParaRPr lang="en-US" dirty="0"/>
          </a:p>
        </p:txBody>
      </p:sp>
      <p:sp>
        <p:nvSpPr>
          <p:cNvPr id="3" name="Marcador de contenido 2"/>
          <p:cNvSpPr>
            <a:spLocks noGrp="1"/>
          </p:cNvSpPr>
          <p:nvPr>
            <p:ph idx="1"/>
          </p:nvPr>
        </p:nvSpPr>
        <p:spPr/>
        <p:txBody>
          <a:bodyPr/>
          <a:lstStyle/>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graphicFrame>
        <p:nvGraphicFramePr>
          <p:cNvPr id="6" name="Marcador de contenido 3"/>
          <p:cNvGraphicFramePr>
            <a:graphicFrameLocks/>
          </p:cNvGraphicFramePr>
          <p:nvPr>
            <p:extLst>
              <p:ext uri="{D42A27DB-BD31-4B8C-83A1-F6EECF244321}">
                <p14:modId xmlns:p14="http://schemas.microsoft.com/office/powerpoint/2010/main" val="409923639"/>
              </p:ext>
            </p:extLst>
          </p:nvPr>
        </p:nvGraphicFramePr>
        <p:xfrm>
          <a:off x="802864" y="1772111"/>
          <a:ext cx="9966959" cy="464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9775029" y="0"/>
            <a:ext cx="1729583" cy="1722096"/>
          </a:xfrm>
          <a:prstGeom prst="ellipse">
            <a:avLst/>
          </a:prstGeom>
          <a:ln>
            <a:noFill/>
          </a:ln>
          <a:effectLst>
            <a:softEdge rad="112500"/>
          </a:effectLst>
        </p:spPr>
      </p:pic>
    </p:spTree>
    <p:extLst>
      <p:ext uri="{BB962C8B-B14F-4D97-AF65-F5344CB8AC3E}">
        <p14:creationId xmlns:p14="http://schemas.microsoft.com/office/powerpoint/2010/main" val="213595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Marcador de contenido 3"/>
          <p:cNvGraphicFramePr>
            <a:graphicFrameLocks noGrp="1"/>
          </p:cNvGraphicFramePr>
          <p:nvPr>
            <p:ph idx="1"/>
            <p:extLst>
              <p:ext uri="{D42A27DB-BD31-4B8C-83A1-F6EECF244321}">
                <p14:modId xmlns:p14="http://schemas.microsoft.com/office/powerpoint/2010/main" val="2859754477"/>
              </p:ext>
            </p:extLst>
          </p:nvPr>
        </p:nvGraphicFramePr>
        <p:xfrm>
          <a:off x="1640388" y="1057087"/>
          <a:ext cx="8713434" cy="515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stretch>
            <a:fillRect/>
          </a:stretch>
        </p:blipFill>
        <p:spPr>
          <a:xfrm>
            <a:off x="9870655" y="241153"/>
            <a:ext cx="1725318" cy="1725318"/>
          </a:xfrm>
          <a:prstGeom prst="ellipse">
            <a:avLst/>
          </a:prstGeom>
          <a:ln>
            <a:noFill/>
          </a:ln>
          <a:effectLst>
            <a:softEdge rad="112500"/>
          </a:effectLst>
        </p:spPr>
      </p:pic>
    </p:spTree>
    <p:extLst>
      <p:ext uri="{BB962C8B-B14F-4D97-AF65-F5344CB8AC3E}">
        <p14:creationId xmlns:p14="http://schemas.microsoft.com/office/powerpoint/2010/main" val="353373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085690" y="130620"/>
            <a:ext cx="1725318" cy="1725318"/>
          </a:xfrm>
          <a:prstGeom prst="ellipse">
            <a:avLst/>
          </a:prstGeom>
          <a:ln>
            <a:noFill/>
          </a:ln>
          <a:effectLst>
            <a:softEdge rad="112500"/>
          </a:effectLst>
        </p:spPr>
      </p:pic>
      <p:graphicFrame>
        <p:nvGraphicFramePr>
          <p:cNvPr id="5" name="Marcador de contenido 3"/>
          <p:cNvGraphicFramePr>
            <a:graphicFrameLocks/>
          </p:cNvGraphicFramePr>
          <p:nvPr>
            <p:extLst>
              <p:ext uri="{D42A27DB-BD31-4B8C-83A1-F6EECF244321}">
                <p14:modId xmlns:p14="http://schemas.microsoft.com/office/powerpoint/2010/main" val="3223776154"/>
              </p:ext>
            </p:extLst>
          </p:nvPr>
        </p:nvGraphicFramePr>
        <p:xfrm>
          <a:off x="680402" y="1219434"/>
          <a:ext cx="9434269" cy="520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34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909844" y="188901"/>
            <a:ext cx="1725318" cy="1725318"/>
          </a:xfrm>
          <a:prstGeom prst="ellipse">
            <a:avLst/>
          </a:prstGeom>
          <a:ln>
            <a:noFill/>
          </a:ln>
          <a:effectLst>
            <a:softEdge rad="112500"/>
          </a:effectLst>
        </p:spPr>
      </p:pic>
      <p:sp>
        <p:nvSpPr>
          <p:cNvPr id="7" name="Título 1"/>
          <p:cNvSpPr>
            <a:spLocks noGrp="1"/>
          </p:cNvSpPr>
          <p:nvPr>
            <p:ph type="title"/>
          </p:nvPr>
        </p:nvSpPr>
        <p:spPr>
          <a:xfrm>
            <a:off x="2278965" y="529456"/>
            <a:ext cx="7156603" cy="778840"/>
          </a:xfrm>
        </p:spPr>
        <p:txBody>
          <a:bodyPr/>
          <a:lstStyle/>
          <a:p>
            <a:pPr algn="ctr"/>
            <a:r>
              <a:rPr lang="es-EC" b="1" dirty="0" smtClean="0">
                <a:solidFill>
                  <a:schemeClr val="tx1"/>
                </a:solidFill>
                <a:latin typeface="Times New Roman" panose="02020603050405020304" pitchFamily="18" charset="0"/>
                <a:cs typeface="Times New Roman" panose="02020603050405020304" pitchFamily="18" charset="0"/>
              </a:rPr>
              <a:t>POBLACIÓN Y MUESTRA </a:t>
            </a:r>
            <a:endParaRPr lang="en-US" b="1" dirty="0">
              <a:solidFill>
                <a:schemeClr val="tx1"/>
              </a:solidFill>
            </a:endParaRPr>
          </a:p>
        </p:txBody>
      </p:sp>
      <p:graphicFrame>
        <p:nvGraphicFramePr>
          <p:cNvPr id="10" name="Marcador de contenido 3"/>
          <p:cNvGraphicFramePr>
            <a:graphicFrameLocks noGrp="1"/>
          </p:cNvGraphicFramePr>
          <p:nvPr>
            <p:ph idx="1"/>
            <p:extLst>
              <p:ext uri="{D42A27DB-BD31-4B8C-83A1-F6EECF244321}">
                <p14:modId xmlns:p14="http://schemas.microsoft.com/office/powerpoint/2010/main" val="2150152076"/>
              </p:ext>
            </p:extLst>
          </p:nvPr>
        </p:nvGraphicFramePr>
        <p:xfrm>
          <a:off x="1471078" y="2023830"/>
          <a:ext cx="9459518" cy="4464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990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859018" y="778855"/>
            <a:ext cx="4581598" cy="768592"/>
          </a:xfrm>
        </p:spPr>
        <p:txBody>
          <a:bodyPr/>
          <a:lstStyle/>
          <a:p>
            <a:pPr algn="ctr"/>
            <a:r>
              <a:rPr lang="en-US" dirty="0" smtClean="0">
                <a:solidFill>
                  <a:schemeClr val="tx1"/>
                </a:solidFill>
              </a:rPr>
              <a:t>INSTRUMENTOS</a:t>
            </a:r>
            <a:endParaRPr lang="en-US"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20069022"/>
              </p:ext>
            </p:extLst>
          </p:nvPr>
        </p:nvGraphicFramePr>
        <p:xfrm>
          <a:off x="2589213" y="1914219"/>
          <a:ext cx="8915400" cy="4499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909844" y="188901"/>
            <a:ext cx="1725318" cy="1725318"/>
          </a:xfrm>
          <a:prstGeom prst="ellipse">
            <a:avLst/>
          </a:prstGeom>
          <a:ln>
            <a:noFill/>
          </a:ln>
          <a:effectLst>
            <a:softEdge rad="112500"/>
          </a:effectLst>
        </p:spPr>
      </p:pic>
      <p:sp>
        <p:nvSpPr>
          <p:cNvPr id="5" name="Rectángulo redondeado 4"/>
          <p:cNvSpPr/>
          <p:nvPr/>
        </p:nvSpPr>
        <p:spPr>
          <a:xfrm>
            <a:off x="2189408" y="2369713"/>
            <a:ext cx="1141576" cy="28462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E</a:t>
            </a:r>
          </a:p>
          <a:p>
            <a:pPr algn="ctr"/>
            <a:r>
              <a:rPr lang="es-EC" dirty="0" smtClean="0"/>
              <a:t>N</a:t>
            </a:r>
          </a:p>
          <a:p>
            <a:pPr algn="ctr"/>
            <a:r>
              <a:rPr lang="es-EC" dirty="0" smtClean="0"/>
              <a:t>C</a:t>
            </a:r>
          </a:p>
          <a:p>
            <a:pPr algn="ctr"/>
            <a:r>
              <a:rPr lang="es-EC" dirty="0" smtClean="0"/>
              <a:t>U</a:t>
            </a:r>
          </a:p>
          <a:p>
            <a:pPr algn="ctr"/>
            <a:r>
              <a:rPr lang="es-EC" dirty="0" smtClean="0"/>
              <a:t>E</a:t>
            </a:r>
          </a:p>
          <a:p>
            <a:pPr algn="ctr"/>
            <a:r>
              <a:rPr lang="es-EC" dirty="0" smtClean="0"/>
              <a:t>S</a:t>
            </a:r>
          </a:p>
          <a:p>
            <a:pPr algn="ctr"/>
            <a:r>
              <a:rPr lang="es-EC" dirty="0" smtClean="0"/>
              <a:t>T</a:t>
            </a:r>
          </a:p>
          <a:p>
            <a:pPr algn="ctr"/>
            <a:r>
              <a:rPr lang="es-EC" dirty="0"/>
              <a:t>A</a:t>
            </a:r>
          </a:p>
        </p:txBody>
      </p:sp>
    </p:spTree>
    <p:extLst>
      <p:ext uri="{BB962C8B-B14F-4D97-AF65-F5344CB8AC3E}">
        <p14:creationId xmlns:p14="http://schemas.microsoft.com/office/powerpoint/2010/main" val="257402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1197736" y="1637220"/>
            <a:ext cx="9208394" cy="553998"/>
          </a:xfrm>
          <a:prstGeom prst="rect">
            <a:avLst/>
          </a:prstGeom>
        </p:spPr>
        <p:txBody>
          <a:bodyPr wrap="square">
            <a:spAutoFit/>
          </a:bodyPr>
          <a:lstStyle/>
          <a:p>
            <a:pPr algn="just">
              <a:lnSpc>
                <a:spcPct val="150000"/>
              </a:lnSpc>
              <a:spcAft>
                <a:spcPts val="100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5</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Frecuencia en la que practicas actividades físico recreativas en el tiempo libre</a:t>
            </a:r>
            <a:endParaRPr lang="es-EC" sz="1200" i="1"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051282" y="2407601"/>
            <a:ext cx="4963930" cy="3197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32406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2262003" y="1660303"/>
            <a:ext cx="3559248" cy="553998"/>
          </a:xfrm>
          <a:prstGeom prst="rect">
            <a:avLst/>
          </a:prstGeom>
        </p:spPr>
        <p:txBody>
          <a:bodyPr wrap="square">
            <a:spAutoFit/>
          </a:bodyPr>
          <a:lstStyle/>
          <a:p>
            <a:pPr algn="just">
              <a:lnSpc>
                <a:spcPct val="150000"/>
              </a:lnSpc>
              <a:spcAft>
                <a:spcPts val="100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6</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Uso del tiempo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libre.</a:t>
            </a:r>
            <a:endParaRPr lang="es-EC" sz="1200" i="1"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938587" y="2302510"/>
            <a:ext cx="4314825" cy="3364194"/>
          </a:xfrm>
          <a:prstGeom prst="rect">
            <a:avLst/>
          </a:prstGeom>
          <a:ln>
            <a:noFill/>
          </a:ln>
          <a:effectLst>
            <a:softEdge rad="112500"/>
          </a:effectLst>
        </p:spPr>
      </p:pic>
    </p:spTree>
    <p:extLst>
      <p:ext uri="{BB962C8B-B14F-4D97-AF65-F5344CB8AC3E}">
        <p14:creationId xmlns:p14="http://schemas.microsoft.com/office/powerpoint/2010/main" val="3941419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1156897" y="1513710"/>
            <a:ext cx="5319085" cy="498342"/>
          </a:xfrm>
          <a:prstGeom prst="rect">
            <a:avLst/>
          </a:prstGeom>
        </p:spPr>
        <p:txBody>
          <a:bodyPr wrap="none">
            <a:spAutoFit/>
          </a:bodyPr>
          <a:lstStyle/>
          <a:p>
            <a:pPr algn="just">
              <a:lnSpc>
                <a:spcPct val="150000"/>
              </a:lnSpc>
              <a:spcAft>
                <a:spcPts val="100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8</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quién te gusta pasar el tiempo libre</a:t>
            </a:r>
            <a:endParaRPr lang="es-EC" sz="1200" i="1"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764431" y="2104925"/>
            <a:ext cx="4375017" cy="3767250"/>
          </a:xfrm>
          <a:prstGeom prst="rect">
            <a:avLst/>
          </a:prstGeom>
          <a:ln>
            <a:noFill/>
          </a:ln>
          <a:effectLst>
            <a:softEdge rad="112500"/>
          </a:effectLst>
        </p:spPr>
      </p:pic>
    </p:spTree>
    <p:extLst>
      <p:ext uri="{BB962C8B-B14F-4D97-AF65-F5344CB8AC3E}">
        <p14:creationId xmlns:p14="http://schemas.microsoft.com/office/powerpoint/2010/main" val="1521473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3"/>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1806916" y="1513710"/>
            <a:ext cx="4019049" cy="553998"/>
          </a:xfrm>
          <a:prstGeom prst="rect">
            <a:avLst/>
          </a:prstGeom>
        </p:spPr>
        <p:txBody>
          <a:bodyPr wrap="none">
            <a:spAutoFit/>
          </a:bodyPr>
          <a:lstStyle/>
          <a:p>
            <a:pPr algn="just">
              <a:lnSpc>
                <a:spcPct val="150000"/>
              </a:lnSpc>
              <a:spcAft>
                <a:spcPts val="100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a:t>
            </a:r>
            <a:r>
              <a:rPr lang="es-E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21 </a:t>
            </a: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Frecuencia de actividades</a:t>
            </a:r>
            <a:endParaRPr lang="es-EC" sz="1200" i="1"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2328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760729617"/>
              </p:ext>
            </p:extLst>
          </p:nvPr>
        </p:nvGraphicFramePr>
        <p:xfrm>
          <a:off x="3168204" y="2328863"/>
          <a:ext cx="5988676" cy="3273447"/>
        </p:xfrm>
        <a:graphic>
          <a:graphicData uri="http://schemas.openxmlformats.org/presentationml/2006/ole">
            <mc:AlternateContent xmlns:mc="http://schemas.openxmlformats.org/markup-compatibility/2006">
              <mc:Choice xmlns:v="urn:schemas-microsoft-com:vml" Requires="v">
                <p:oleObj spid="_x0000_s3079" name="Hoja de cálculo" r:id="rId4" imgW="4853975" imgH="2194702" progId="Excel.Sheet.12">
                  <p:embed/>
                </p:oleObj>
              </mc:Choice>
              <mc:Fallback>
                <p:oleObj name="Hoja de cálculo" r:id="rId4" imgW="4853975" imgH="219470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204" y="2328863"/>
                        <a:ext cx="5988676" cy="3273447"/>
                      </a:xfrm>
                      <a:prstGeom prst="rect">
                        <a:avLst/>
                      </a:prstGeom>
                      <a:noFill/>
                    </p:spPr>
                  </p:pic>
                </p:oleObj>
              </mc:Fallback>
            </mc:AlternateContent>
          </a:graphicData>
        </a:graphic>
      </p:graphicFrame>
    </p:spTree>
    <p:extLst>
      <p:ext uri="{BB962C8B-B14F-4D97-AF65-F5344CB8AC3E}">
        <p14:creationId xmlns:p14="http://schemas.microsoft.com/office/powerpoint/2010/main" val="386043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858365" y="2110017"/>
            <a:ext cx="10411930" cy="3642023"/>
          </a:xfrm>
          <a:prstGeom prst="rect">
            <a:avLst/>
          </a:prstGeom>
        </p:spPr>
        <p:txBody>
          <a:bodyPr wrap="square">
            <a:spAutoFit/>
          </a:bodyPr>
          <a:lstStyle/>
          <a:p>
            <a:pPr algn="ctr" defTabSz="457200">
              <a:lnSpc>
                <a:spcPct val="200000"/>
              </a:lnSpc>
              <a:spcAft>
                <a:spcPts val="800"/>
              </a:spcAft>
            </a:pPr>
            <a:r>
              <a:rPr lang="es-ES" sz="3200" b="1" spc="-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TEMA:</a:t>
            </a:r>
            <a:endParaRPr lang="es-EC"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457200">
              <a:lnSpc>
                <a:spcPct val="200000"/>
              </a:lnSpc>
              <a:spcAft>
                <a:spcPts val="800"/>
              </a:spcAft>
            </a:pPr>
            <a:r>
              <a:rPr lang="es-ES" sz="2000" b="1" dirty="0">
                <a:solidFill>
                  <a:prstClr val="black"/>
                </a:solidFill>
                <a:latin typeface="Times New Roman" panose="02020603050405020304" pitchFamily="18" charset="0"/>
                <a:cs typeface="Times New Roman" panose="02020603050405020304" pitchFamily="18" charset="0"/>
              </a:rPr>
              <a:t>ACTIVIDADES FÍSICO - RECREATIVAS PARA MEJORAR LA UTILIZACIÓN DEL TIEMPO LIBRE EN LOS ESTUDIANTES DE LA UNIVERSIDAD TÉCNICA DE MACHALA DE LA UNIDAD ACADÉMICA DE CIENCIAS SOCIALES, EN CULTURA </a:t>
            </a:r>
            <a:r>
              <a:rPr lang="es-ES" sz="2000" b="1" dirty="0" smtClean="0">
                <a:solidFill>
                  <a:prstClr val="black"/>
                </a:solidFill>
                <a:latin typeface="Times New Roman" panose="02020603050405020304" pitchFamily="18" charset="0"/>
                <a:cs typeface="Times New Roman" panose="02020603050405020304" pitchFamily="18" charset="0"/>
              </a:rPr>
              <a:t>FÍSICA.</a:t>
            </a:r>
            <a:endParaRPr lang="es-EC"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9020676" y="386999"/>
            <a:ext cx="2249619" cy="2243522"/>
          </a:xfrm>
          <a:prstGeom prst="ellipse">
            <a:avLst/>
          </a:prstGeom>
          <a:ln>
            <a:noFill/>
          </a:ln>
          <a:effectLst>
            <a:softEdge rad="112500"/>
          </a:effectLst>
        </p:spPr>
      </p:pic>
    </p:spTree>
    <p:extLst>
      <p:ext uri="{BB962C8B-B14F-4D97-AF65-F5344CB8AC3E}">
        <p14:creationId xmlns:p14="http://schemas.microsoft.com/office/powerpoint/2010/main" val="35838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3"/>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1595573" y="1526589"/>
            <a:ext cx="3762037" cy="553998"/>
          </a:xfrm>
          <a:prstGeom prst="rect">
            <a:avLst/>
          </a:prstGeom>
        </p:spPr>
        <p:txBody>
          <a:bodyPr wrap="square">
            <a:spAutoFit/>
          </a:bodyPr>
          <a:lstStyle/>
          <a:p>
            <a:pPr algn="just">
              <a:lnSpc>
                <a:spcPct val="150000"/>
              </a:lnSpc>
              <a:spcAft>
                <a:spcPts val="1000"/>
              </a:spcAft>
            </a:pPr>
            <a:r>
              <a:rPr lang="es-ES" sz="2000" b="1" dirty="0">
                <a:latin typeface="+mj-lt"/>
              </a:rPr>
              <a:t>Figura  19</a:t>
            </a:r>
            <a:r>
              <a:rPr lang="es-ES" sz="2000" dirty="0">
                <a:latin typeface="+mj-lt"/>
              </a:rPr>
              <a:t> Uso del tiempo libre</a:t>
            </a:r>
            <a:endParaRPr lang="es-EC" sz="1200" dirty="0">
              <a:solidFill>
                <a:srgbClr val="44546A"/>
              </a:solidFill>
              <a:effectLst/>
              <a:latin typeface="+mj-lt"/>
              <a:ea typeface="Times New Roman" panose="02020603050405020304" pitchFamily="18" charset="0"/>
              <a:cs typeface="Times New Roman" panose="02020603050405020304" pitchFamily="18"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460724570"/>
              </p:ext>
            </p:extLst>
          </p:nvPr>
        </p:nvGraphicFramePr>
        <p:xfrm>
          <a:off x="3670479" y="2470530"/>
          <a:ext cx="5553034" cy="3492948"/>
        </p:xfrm>
        <a:graphic>
          <a:graphicData uri="http://schemas.openxmlformats.org/presentationml/2006/ole">
            <mc:AlternateContent xmlns:mc="http://schemas.openxmlformats.org/markup-compatibility/2006">
              <mc:Choice xmlns:v="urn:schemas-microsoft-com:vml" Requires="v">
                <p:oleObj spid="_x0000_s1033" name="Hoja de cálculo" r:id="rId4" imgW="5631003" imgH="2194702" progId="Excel.Sheet.12">
                  <p:embed/>
                </p:oleObj>
              </mc:Choice>
              <mc:Fallback>
                <p:oleObj name="Hoja de cálculo" r:id="rId4" imgW="5631003" imgH="2194702" progId="Excel.Shee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479" y="2470530"/>
                        <a:ext cx="5553034" cy="3492948"/>
                      </a:xfrm>
                      <a:prstGeom prst="rect">
                        <a:avLst/>
                      </a:prstGeom>
                      <a:noFill/>
                    </p:spPr>
                  </p:pic>
                </p:oleObj>
              </mc:Fallback>
            </mc:AlternateContent>
          </a:graphicData>
        </a:graphic>
      </p:graphicFrame>
      <p:sp>
        <p:nvSpPr>
          <p:cNvPr id="8" name="Rectangle 4"/>
          <p:cNvSpPr>
            <a:spLocks noChangeArrowheads="1"/>
          </p:cNvSpPr>
          <p:nvPr/>
        </p:nvSpPr>
        <p:spPr bwMode="auto">
          <a:xfrm>
            <a:off x="3670478" y="2470531"/>
            <a:ext cx="140472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397920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ANÁLISIS DE RESULTADOS</a:t>
            </a:r>
            <a:endParaRPr lang="es-EC" dirty="0">
              <a:solidFill>
                <a:schemeClr val="tx1"/>
              </a:solidFill>
            </a:endParaRPr>
          </a:p>
        </p:txBody>
      </p:sp>
      <p:pic>
        <p:nvPicPr>
          <p:cNvPr id="4" name="Imagen 3"/>
          <p:cNvPicPr>
            <a:picLocks noChangeAspect="1"/>
          </p:cNvPicPr>
          <p:nvPr/>
        </p:nvPicPr>
        <p:blipFill>
          <a:blip r:embed="rId3"/>
          <a:stretch>
            <a:fillRect/>
          </a:stretch>
        </p:blipFill>
        <p:spPr>
          <a:xfrm>
            <a:off x="9909844" y="188901"/>
            <a:ext cx="1725318" cy="1725318"/>
          </a:xfrm>
          <a:prstGeom prst="ellipse">
            <a:avLst/>
          </a:prstGeom>
          <a:ln>
            <a:noFill/>
          </a:ln>
          <a:effectLst>
            <a:softEdge rad="112500"/>
          </a:effectLst>
        </p:spPr>
      </p:pic>
      <p:sp>
        <p:nvSpPr>
          <p:cNvPr id="5" name="Rectángulo 4"/>
          <p:cNvSpPr/>
          <p:nvPr/>
        </p:nvSpPr>
        <p:spPr>
          <a:xfrm>
            <a:off x="1092777" y="1513710"/>
            <a:ext cx="5447325" cy="553998"/>
          </a:xfrm>
          <a:prstGeom prst="rect">
            <a:avLst/>
          </a:prstGeom>
        </p:spPr>
        <p:txBody>
          <a:bodyPr wrap="none">
            <a:spAutoFit/>
          </a:bodyPr>
          <a:lstStyle/>
          <a:p>
            <a:pPr algn="just">
              <a:lnSpc>
                <a:spcPct val="150000"/>
              </a:lnSpc>
              <a:spcAft>
                <a:spcPts val="1000"/>
              </a:spcAft>
            </a:pPr>
            <a:r>
              <a:rPr lang="es-E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Figura  </a:t>
            </a:r>
            <a:r>
              <a:rPr lang="es-E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quién te gusta pasar el tiempo libre</a:t>
            </a:r>
            <a:endParaRPr lang="es-EC" sz="1200" i="1"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181081" y="2573562"/>
            <a:ext cx="136868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132915481"/>
              </p:ext>
            </p:extLst>
          </p:nvPr>
        </p:nvGraphicFramePr>
        <p:xfrm>
          <a:off x="3181082" y="2573562"/>
          <a:ext cx="5228823" cy="3416421"/>
        </p:xfrm>
        <a:graphic>
          <a:graphicData uri="http://schemas.openxmlformats.org/presentationml/2006/ole">
            <mc:AlternateContent xmlns:mc="http://schemas.openxmlformats.org/markup-compatibility/2006">
              <mc:Choice xmlns:v="urn:schemas-microsoft-com:vml" Requires="v">
                <p:oleObj spid="_x0000_s2055" name="Hoja de cálculo" r:id="rId4" imgW="4389120" imgH="2194702" progId="Excel.Sheet.12">
                  <p:embed/>
                </p:oleObj>
              </mc:Choice>
              <mc:Fallback>
                <p:oleObj name="Hoja de cálculo" r:id="rId4" imgW="4389120" imgH="219470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082" y="2573562"/>
                        <a:ext cx="5228823" cy="3416421"/>
                      </a:xfrm>
                      <a:prstGeom prst="rect">
                        <a:avLst/>
                      </a:prstGeom>
                      <a:noFill/>
                    </p:spPr>
                  </p:pic>
                </p:oleObj>
              </mc:Fallback>
            </mc:AlternateContent>
          </a:graphicData>
        </a:graphic>
      </p:graphicFrame>
    </p:spTree>
    <p:extLst>
      <p:ext uri="{BB962C8B-B14F-4D97-AF65-F5344CB8AC3E}">
        <p14:creationId xmlns:p14="http://schemas.microsoft.com/office/powerpoint/2010/main" val="1338960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489397" y="1674254"/>
            <a:ext cx="11015215" cy="4675031"/>
          </a:xfrm>
        </p:spPr>
        <p:txBody>
          <a:bodyPr>
            <a:normAutofit/>
          </a:bodyPr>
          <a:lstStyle/>
          <a:p>
            <a:pPr marL="0" lvl="0" indent="0" algn="just">
              <a:buNone/>
            </a:pPr>
            <a:r>
              <a:rPr lang="es-ES" sz="2000" dirty="0">
                <a:latin typeface="+mj-lt"/>
              </a:rPr>
              <a:t>Los estudiantes universitarios de la UTMACH tienen poco tiempo libre en su carga horaria y en este corto tiempo demuestran una franca tendencia hacer mal uso del </a:t>
            </a:r>
            <a:r>
              <a:rPr lang="es-ES" sz="2000" dirty="0" smtClean="0">
                <a:latin typeface="+mj-lt"/>
              </a:rPr>
              <a:t>mismo, </a:t>
            </a:r>
            <a:r>
              <a:rPr lang="es-ES" sz="2000" dirty="0">
                <a:latin typeface="+mj-lt"/>
              </a:rPr>
              <a:t>lo que no le permite compartir e interactuar con otros </a:t>
            </a:r>
            <a:r>
              <a:rPr lang="es-ES" sz="2000" dirty="0" smtClean="0">
                <a:latin typeface="+mj-lt"/>
              </a:rPr>
              <a:t>estudiantes</a:t>
            </a:r>
            <a:r>
              <a:rPr lang="es-ES" sz="2000" dirty="0">
                <a:latin typeface="+mj-lt"/>
              </a:rPr>
              <a:t> </a:t>
            </a:r>
            <a:r>
              <a:rPr lang="es-ES" sz="2000" dirty="0" smtClean="0">
                <a:latin typeface="+mj-lt"/>
              </a:rPr>
              <a:t>en actividades físico recreativas.</a:t>
            </a:r>
          </a:p>
          <a:p>
            <a:pPr marL="0" lvl="0" indent="0" algn="just">
              <a:buNone/>
            </a:pPr>
            <a:endParaRPr lang="es-EC" sz="2000" dirty="0">
              <a:latin typeface="+mj-lt"/>
            </a:endParaRPr>
          </a:p>
          <a:p>
            <a:pPr marL="0" lvl="0" indent="0" algn="just">
              <a:buNone/>
            </a:pPr>
            <a:r>
              <a:rPr lang="es-ES" sz="2000" dirty="0">
                <a:latin typeface="+mj-lt"/>
              </a:rPr>
              <a:t>Se diseñó un plan que incluyó actividades físico-recreativas, para darles herramientas a los estudiantes que le permitieran aprender a mejorar el uso del tiempo libre y gozar de los beneficios del aprovechamiento del mismo, con el cual se pudo corroborar que la salud física y mental se encuentran íntimamente relacionadas, las actividades grupales son mejor aceptadas, el deporte y la recreación crean vínculos necesarios entre los estudiantes y sus efectos son percibidos de manera inmediata. </a:t>
            </a:r>
            <a:endParaRPr lang="es-ES" sz="2000" dirty="0" smtClean="0">
              <a:latin typeface="+mj-lt"/>
            </a:endParaRPr>
          </a:p>
          <a:p>
            <a:pPr marL="0" lvl="0" indent="0" algn="just">
              <a:buNone/>
            </a:pPr>
            <a:endParaRPr lang="es-ES" sz="2000" dirty="0" smtClean="0">
              <a:latin typeface="+mj-lt"/>
            </a:endParaRPr>
          </a:p>
          <a:p>
            <a:pPr marL="0" lvl="0" indent="0" algn="just">
              <a:buNone/>
            </a:pPr>
            <a:r>
              <a:rPr lang="es-ES" sz="2000" dirty="0">
                <a:latin typeface="+mj-lt"/>
              </a:rPr>
              <a:t>Las actividades fisco-recreativas en las Universidad Técnica de Machala debe ser programadas y sustentadas con base a las características y necesidades de los </a:t>
            </a:r>
            <a:r>
              <a:rPr lang="es-ES" sz="2000" dirty="0" smtClean="0">
                <a:latin typeface="+mj-lt"/>
              </a:rPr>
              <a:t>estudiantes.</a:t>
            </a:r>
            <a:endParaRPr lang="es-EC" sz="2000" dirty="0">
              <a:latin typeface="+mj-lt"/>
            </a:endParaRPr>
          </a:p>
          <a:p>
            <a:pPr algn="just"/>
            <a:endParaRPr lang="es-EC" sz="2000" dirty="0">
              <a:latin typeface="+mj-lt"/>
            </a:endParaRPr>
          </a:p>
        </p:txBody>
      </p:sp>
      <p:pic>
        <p:nvPicPr>
          <p:cNvPr id="4" name="Imagen 3"/>
          <p:cNvPicPr>
            <a:picLocks noChangeAspect="1"/>
          </p:cNvPicPr>
          <p:nvPr/>
        </p:nvPicPr>
        <p:blipFill>
          <a:blip r:embed="rId2"/>
          <a:stretch>
            <a:fillRect/>
          </a:stretch>
        </p:blipFill>
        <p:spPr>
          <a:xfrm>
            <a:off x="9935602" y="0"/>
            <a:ext cx="1725318" cy="1725318"/>
          </a:xfrm>
          <a:prstGeom prst="ellipse">
            <a:avLst/>
          </a:prstGeom>
          <a:ln>
            <a:noFill/>
          </a:ln>
          <a:effectLst>
            <a:softEdge rad="112500"/>
          </a:effectLst>
        </p:spPr>
      </p:pic>
    </p:spTree>
    <p:extLst>
      <p:ext uri="{BB962C8B-B14F-4D97-AF65-F5344CB8AC3E}">
        <p14:creationId xmlns:p14="http://schemas.microsoft.com/office/powerpoint/2010/main" val="14905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RECOMENDACIONES</a:t>
            </a:r>
            <a:endParaRPr lang="es-EC" dirty="0">
              <a:solidFill>
                <a:schemeClr val="tx1"/>
              </a:solidFill>
            </a:endParaRPr>
          </a:p>
        </p:txBody>
      </p:sp>
      <p:sp>
        <p:nvSpPr>
          <p:cNvPr id="3" name="Marcador de contenido 2"/>
          <p:cNvSpPr>
            <a:spLocks noGrp="1"/>
          </p:cNvSpPr>
          <p:nvPr>
            <p:ph idx="1"/>
          </p:nvPr>
        </p:nvSpPr>
        <p:spPr>
          <a:xfrm>
            <a:off x="643944" y="1914219"/>
            <a:ext cx="10856890" cy="3777622"/>
          </a:xfrm>
        </p:spPr>
        <p:txBody>
          <a:bodyPr/>
          <a:lstStyle/>
          <a:p>
            <a:pPr marL="0" lvl="0" indent="0" algn="just">
              <a:buNone/>
            </a:pPr>
            <a:r>
              <a:rPr lang="es-ES" dirty="0"/>
              <a:t>Se recomienda ampliamente el diseño y la implementación de programas de actividades físico-recreativas para inculcar en los estudiantes </a:t>
            </a:r>
            <a:r>
              <a:rPr lang="es-ES" dirty="0" smtClean="0"/>
              <a:t>universitarios de la UTMCH </a:t>
            </a:r>
            <a:r>
              <a:rPr lang="es-ES" dirty="0"/>
              <a:t>el aprovechamiento y buen uso del tiempo libre. </a:t>
            </a:r>
            <a:endParaRPr lang="es-ES" dirty="0" smtClean="0"/>
          </a:p>
          <a:p>
            <a:pPr marL="0" lvl="0" indent="0" algn="just">
              <a:buNone/>
            </a:pPr>
            <a:endParaRPr lang="es-ES" dirty="0" smtClean="0"/>
          </a:p>
          <a:p>
            <a:pPr marL="0" indent="0" algn="just">
              <a:buNone/>
            </a:pPr>
            <a:r>
              <a:rPr lang="es-ES" dirty="0" smtClean="0"/>
              <a:t>Indagar </a:t>
            </a:r>
            <a:r>
              <a:rPr lang="es-ES" dirty="0"/>
              <a:t>entre los estudiantes una lista de actividades que le son llamativas y rotarlas para evitar la repetición y el desánimo. </a:t>
            </a:r>
            <a:endParaRPr lang="es-EC" dirty="0" smtClean="0"/>
          </a:p>
          <a:p>
            <a:pPr marL="0" lvl="0" indent="0" algn="just">
              <a:buNone/>
            </a:pPr>
            <a:endParaRPr lang="es-EC" dirty="0"/>
          </a:p>
          <a:p>
            <a:pPr marL="0" lvl="0" indent="0" algn="just">
              <a:buNone/>
            </a:pPr>
            <a:r>
              <a:rPr lang="es-ES" dirty="0"/>
              <a:t>Es importante que los estudiantes conozcan los beneficios de estas buenas prácticas para que su participación tenga adicionalmente un apoyo científico con base en las evidencias y que </a:t>
            </a:r>
            <a:r>
              <a:rPr lang="es-ES" dirty="0" smtClean="0"/>
              <a:t>la universidad </a:t>
            </a:r>
            <a:r>
              <a:rPr lang="es-ES" dirty="0"/>
              <a:t>se </a:t>
            </a:r>
            <a:r>
              <a:rPr lang="es-ES" dirty="0" smtClean="0"/>
              <a:t>aboque </a:t>
            </a:r>
            <a:r>
              <a:rPr lang="es-ES" dirty="0"/>
              <a:t>a mejorar los programas ya existentes. </a:t>
            </a:r>
            <a:endParaRPr lang="es-ES" dirty="0" smtClean="0"/>
          </a:p>
          <a:p>
            <a:pPr lvl="0" algn="just"/>
            <a:endParaRPr lang="es-EC" dirty="0"/>
          </a:p>
          <a:p>
            <a:endParaRPr lang="es-EC" dirty="0"/>
          </a:p>
        </p:txBody>
      </p:sp>
      <p:pic>
        <p:nvPicPr>
          <p:cNvPr id="4" name="Imagen 3"/>
          <p:cNvPicPr>
            <a:picLocks noChangeAspect="1"/>
          </p:cNvPicPr>
          <p:nvPr/>
        </p:nvPicPr>
        <p:blipFill>
          <a:blip r:embed="rId2"/>
          <a:stretch>
            <a:fillRect/>
          </a:stretch>
        </p:blipFill>
        <p:spPr>
          <a:xfrm>
            <a:off x="9909844" y="188901"/>
            <a:ext cx="1725318" cy="1725318"/>
          </a:xfrm>
          <a:prstGeom prst="ellipse">
            <a:avLst/>
          </a:prstGeom>
          <a:ln>
            <a:noFill/>
          </a:ln>
          <a:effectLst>
            <a:softEdge rad="112500"/>
          </a:effectLst>
        </p:spPr>
      </p:pic>
    </p:spTree>
    <p:extLst>
      <p:ext uri="{BB962C8B-B14F-4D97-AF65-F5344CB8AC3E}">
        <p14:creationId xmlns:p14="http://schemas.microsoft.com/office/powerpoint/2010/main" val="827615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0230"/>
            <a:ext cx="6987173" cy="760607"/>
          </a:xfrm>
        </p:spPr>
        <p:txBody>
          <a:bodyPr/>
          <a:lstStyle/>
          <a:p>
            <a:pPr algn="ctr"/>
            <a:r>
              <a:rPr lang="es-EC" dirty="0" smtClean="0">
                <a:solidFill>
                  <a:schemeClr val="tx1"/>
                </a:solidFill>
              </a:rPr>
              <a:t>GRACIAS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9903931" y="232467"/>
            <a:ext cx="1480111" cy="1480111"/>
          </a:xfrm>
          <a:prstGeom prst="ellipse">
            <a:avLst/>
          </a:prstGeom>
          <a:ln>
            <a:noFill/>
          </a:ln>
          <a:effectLst>
            <a:softEdge rad="11250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913" y="1420837"/>
            <a:ext cx="8393373" cy="4924518"/>
          </a:xfrm>
          <a:prstGeom prst="rect">
            <a:avLst/>
          </a:prstGeom>
        </p:spPr>
      </p:pic>
    </p:spTree>
    <p:extLst>
      <p:ext uri="{BB962C8B-B14F-4D97-AF65-F5344CB8AC3E}">
        <p14:creationId xmlns:p14="http://schemas.microsoft.com/office/powerpoint/2010/main" val="316562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12669" y="891184"/>
            <a:ext cx="8270965" cy="670330"/>
          </a:xfrm>
        </p:spPr>
        <p:txBody>
          <a:bodyPr>
            <a:norm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PROBLEMA DE INVESTIGACIÓN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572589" y="3339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latin typeface="Times New Roman" panose="02020603050405020304" pitchFamily="18" charset="0"/>
                <a:cs typeface="Times New Roman" panose="02020603050405020304" pitchFamily="18" charset="0"/>
              </a:rPr>
              <a:t>Poca actividad físico- recreativa en los estudiantes universitarios de la UTMACH y el uso inadecuado del tiempo libre.</a:t>
            </a:r>
            <a:endParaRPr lang="en-US" sz="28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9483634" y="386999"/>
            <a:ext cx="1786661" cy="1781819"/>
          </a:xfrm>
          <a:prstGeom prst="ellipse">
            <a:avLst/>
          </a:prstGeom>
          <a:ln>
            <a:noFill/>
          </a:ln>
          <a:effectLst>
            <a:softEdge rad="112500"/>
          </a:effectLst>
        </p:spPr>
      </p:pic>
    </p:spTree>
    <p:extLst>
      <p:ext uri="{BB962C8B-B14F-4D97-AF65-F5344CB8AC3E}">
        <p14:creationId xmlns:p14="http://schemas.microsoft.com/office/powerpoint/2010/main" val="106256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1"/>
          <p:cNvSpPr>
            <a:spLocks noGrp="1"/>
          </p:cNvSpPr>
          <p:nvPr>
            <p:ph type="title"/>
          </p:nvPr>
        </p:nvSpPr>
        <p:spPr>
          <a:xfrm>
            <a:off x="924281" y="975763"/>
            <a:ext cx="8388531" cy="752484"/>
          </a:xfrm>
        </p:spPr>
        <p:txBody>
          <a:bodyPr>
            <a:norm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FORMULACIÓN DEL PROBLEMA</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Marcador de contenido 2"/>
          <p:cNvSpPr>
            <a:spLocks noGrp="1"/>
          </p:cNvSpPr>
          <p:nvPr>
            <p:ph idx="1"/>
          </p:nvPr>
        </p:nvSpPr>
        <p:spPr>
          <a:xfrm>
            <a:off x="822960" y="3252221"/>
            <a:ext cx="10398546" cy="1995028"/>
          </a:xfrm>
        </p:spPr>
        <p:txBody>
          <a:bodyPr>
            <a:noAutofit/>
          </a:bodyPr>
          <a:lstStyle/>
          <a:p>
            <a:pPr marL="0" indent="0" algn="just">
              <a:buNone/>
            </a:pPr>
            <a:r>
              <a:rPr lang="es-EC" sz="2800" dirty="0">
                <a:solidFill>
                  <a:schemeClr val="tx1"/>
                </a:solidFill>
                <a:latin typeface="+mj-lt"/>
                <a:cs typeface="Times New Roman" panose="02020603050405020304" pitchFamily="18" charset="0"/>
              </a:rPr>
              <a:t>¿Cómo influye las actividades </a:t>
            </a:r>
            <a:r>
              <a:rPr lang="es-EC" sz="2800" dirty="0" smtClean="0">
                <a:solidFill>
                  <a:schemeClr val="tx1"/>
                </a:solidFill>
                <a:latin typeface="+mj-lt"/>
                <a:cs typeface="Times New Roman" panose="02020603050405020304" pitchFamily="18" charset="0"/>
              </a:rPr>
              <a:t>físico-recreativas </a:t>
            </a:r>
            <a:r>
              <a:rPr lang="es-EC" sz="2800" dirty="0">
                <a:solidFill>
                  <a:schemeClr val="tx1"/>
                </a:solidFill>
                <a:latin typeface="+mj-lt"/>
                <a:cs typeface="Times New Roman" panose="02020603050405020304" pitchFamily="18" charset="0"/>
              </a:rPr>
              <a:t>para mejorar la utilización del tiempo libre en los estudiantes universitarios de Pedagogía de la Educación Física en la Universidad Técnica de Machala?</a:t>
            </a:r>
          </a:p>
          <a:p>
            <a:pPr algn="just"/>
            <a:endParaRPr lang="es-EC" sz="1200" dirty="0" smtClean="0">
              <a:latin typeface="+mj-lt"/>
            </a:endParaRPr>
          </a:p>
          <a:p>
            <a:pPr algn="just"/>
            <a:endParaRPr lang="es-EC" sz="1200" dirty="0">
              <a:latin typeface="+mj-lt"/>
            </a:endParaRPr>
          </a:p>
        </p:txBody>
      </p:sp>
      <p:pic>
        <p:nvPicPr>
          <p:cNvPr id="5" name="Imagen 4"/>
          <p:cNvPicPr>
            <a:picLocks noChangeAspect="1"/>
          </p:cNvPicPr>
          <p:nvPr/>
        </p:nvPicPr>
        <p:blipFill>
          <a:blip r:embed="rId2"/>
          <a:stretch>
            <a:fillRect/>
          </a:stretch>
        </p:blipFill>
        <p:spPr>
          <a:xfrm>
            <a:off x="9435223" y="458864"/>
            <a:ext cx="1786283" cy="1786283"/>
          </a:xfrm>
          <a:prstGeom prst="ellipse">
            <a:avLst/>
          </a:prstGeom>
          <a:ln>
            <a:noFill/>
          </a:ln>
          <a:effectLst>
            <a:softEdge rad="112500"/>
          </a:effectLst>
        </p:spPr>
      </p:pic>
    </p:spTree>
    <p:extLst>
      <p:ext uri="{BB962C8B-B14F-4D97-AF65-F5344CB8AC3E}">
        <p14:creationId xmlns:p14="http://schemas.microsoft.com/office/powerpoint/2010/main" val="247394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118360" y="971860"/>
            <a:ext cx="7012577" cy="760290"/>
          </a:xfrm>
        </p:spPr>
        <p:txBody>
          <a:bodyPr>
            <a:norm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OBJETIVO GENERAL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33697" y="2648585"/>
            <a:ext cx="10515600" cy="2021889"/>
          </a:xfrm>
        </p:spPr>
        <p:txBody>
          <a:bodyPr/>
          <a:lstStyle/>
          <a:p>
            <a:pPr marL="0" indent="0" algn="just">
              <a:buNone/>
            </a:pPr>
            <a:r>
              <a:rPr lang="es-EC" sz="2800" dirty="0">
                <a:solidFill>
                  <a:schemeClr val="tx1"/>
                </a:solidFill>
                <a:latin typeface="Times New Roman" panose="02020603050405020304" pitchFamily="18" charset="0"/>
                <a:cs typeface="Times New Roman" panose="02020603050405020304" pitchFamily="18" charset="0"/>
              </a:rPr>
              <a:t>Determinar los factores que impiden la realización de actividades físico-recreativas para la utilización óptima del tiempo libre en los estudiantes de Universidad Técnica de Machala de la Unidad Académica de Ciencias Sociales, en Cultura Física. </a:t>
            </a:r>
          </a:p>
          <a:p>
            <a:pPr algn="just"/>
            <a:endParaRPr lang="es-EC" dirty="0" smtClean="0"/>
          </a:p>
          <a:p>
            <a:endParaRPr lang="en-US" dirty="0"/>
          </a:p>
        </p:txBody>
      </p:sp>
      <p:pic>
        <p:nvPicPr>
          <p:cNvPr id="4" name="Imagen 3"/>
          <p:cNvPicPr>
            <a:picLocks noChangeAspect="1"/>
          </p:cNvPicPr>
          <p:nvPr/>
        </p:nvPicPr>
        <p:blipFill>
          <a:blip r:embed="rId2"/>
          <a:stretch>
            <a:fillRect/>
          </a:stretch>
        </p:blipFill>
        <p:spPr>
          <a:xfrm>
            <a:off x="9435223" y="458864"/>
            <a:ext cx="1786283" cy="1786283"/>
          </a:xfrm>
          <a:prstGeom prst="ellipse">
            <a:avLst/>
          </a:prstGeom>
          <a:ln>
            <a:noFill/>
          </a:ln>
          <a:effectLst>
            <a:softEdge rad="112500"/>
          </a:effectLst>
        </p:spPr>
      </p:pic>
    </p:spTree>
    <p:extLst>
      <p:ext uri="{BB962C8B-B14F-4D97-AF65-F5344CB8AC3E}">
        <p14:creationId xmlns:p14="http://schemas.microsoft.com/office/powerpoint/2010/main" val="146270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273105" y="337953"/>
            <a:ext cx="7012577" cy="689952"/>
          </a:xfrm>
        </p:spPr>
        <p:txBody>
          <a:bodyPr>
            <a:norm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OBJETIVOS ESPECÍFICOS </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0140618" y="134764"/>
            <a:ext cx="1786283" cy="1786283"/>
          </a:xfrm>
          <a:prstGeom prst="ellipse">
            <a:avLst/>
          </a:prstGeom>
          <a:ln>
            <a:noFill/>
          </a:ln>
          <a:effectLst>
            <a:softEdge rad="112500"/>
          </a:effec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2981701176"/>
              </p:ext>
            </p:extLst>
          </p:nvPr>
        </p:nvGraphicFramePr>
        <p:xfrm>
          <a:off x="1167618" y="1223889"/>
          <a:ext cx="10336995" cy="524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18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27849" y="612000"/>
            <a:ext cx="7051766" cy="718087"/>
          </a:xfrm>
        </p:spPr>
        <p:txBody>
          <a:bodyPr/>
          <a:lstStyle/>
          <a:p>
            <a:pPr algn="ctr"/>
            <a:r>
              <a:rPr lang="es-EC" sz="4000" b="1" dirty="0" smtClean="0">
                <a:solidFill>
                  <a:schemeClr val="tx1"/>
                </a:solidFill>
                <a:latin typeface="Times New Roman" panose="02020603050405020304" pitchFamily="18" charset="0"/>
                <a:cs typeface="Times New Roman" panose="02020603050405020304" pitchFamily="18" charset="0"/>
              </a:rPr>
              <a:t>JUSTIFICACIÓN</a:t>
            </a:r>
            <a:r>
              <a:rPr lang="es-EC" dirty="0" smtClean="0">
                <a:solidFill>
                  <a:schemeClr val="tx1"/>
                </a:solidFill>
              </a:rPr>
              <a:t> </a:t>
            </a:r>
            <a:endParaRPr lang="en-US" dirty="0">
              <a:solidFill>
                <a:schemeClr val="tx1"/>
              </a:solidFill>
            </a:endParaRPr>
          </a:p>
        </p:txBody>
      </p:sp>
      <p:sp>
        <p:nvSpPr>
          <p:cNvPr id="3" name="Marcador de contenido 2"/>
          <p:cNvSpPr>
            <a:spLocks noGrp="1"/>
          </p:cNvSpPr>
          <p:nvPr>
            <p:ph idx="1"/>
          </p:nvPr>
        </p:nvSpPr>
        <p:spPr>
          <a:xfrm>
            <a:off x="1294228" y="2133600"/>
            <a:ext cx="10210384" cy="3777622"/>
          </a:xfrm>
        </p:spPr>
        <p:txBody>
          <a:bodyPr>
            <a:noAutofit/>
          </a:bodyPr>
          <a:lstStyle/>
          <a:p>
            <a:pPr marL="0" indent="0" algn="just">
              <a:buNone/>
            </a:pPr>
            <a:r>
              <a:rPr lang="es-ES" sz="2400" dirty="0" smtClean="0">
                <a:solidFill>
                  <a:schemeClr val="tx1"/>
                </a:solidFill>
                <a:latin typeface="Times New Roman" panose="02020603050405020304" pitchFamily="18" charset="0"/>
                <a:cs typeface="Times New Roman" panose="02020603050405020304" pitchFamily="18" charset="0"/>
              </a:rPr>
              <a:t>La actividad </a:t>
            </a:r>
            <a:r>
              <a:rPr lang="es-ES" sz="2400" dirty="0">
                <a:solidFill>
                  <a:schemeClr val="tx1"/>
                </a:solidFill>
                <a:latin typeface="Times New Roman" panose="02020603050405020304" pitchFamily="18" charset="0"/>
                <a:cs typeface="Times New Roman" panose="02020603050405020304" pitchFamily="18" charset="0"/>
              </a:rPr>
              <a:t>física, el Deporte y la Recreación se caracteriza básicamente por presentar una relación directa con los cambios sociales, sus resultados son introducidos en la práctica y se convierten en una necesidad para el desarrollo y bienestar humano.</a:t>
            </a:r>
          </a:p>
          <a:p>
            <a:pPr marL="0" indent="0" algn="just">
              <a:buNone/>
            </a:pPr>
            <a:endParaRPr lang="es-E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S" sz="2400" dirty="0">
                <a:solidFill>
                  <a:schemeClr val="tx1"/>
                </a:solidFill>
                <a:latin typeface="Times New Roman" panose="02020603050405020304" pitchFamily="18" charset="0"/>
                <a:cs typeface="Times New Roman" panose="02020603050405020304" pitchFamily="18" charset="0"/>
              </a:rPr>
              <a:t>La finalidad de esta investigación es ofrecer a los estudiantes de tercer nivel nuevas alternativas que cubran esas necesidades de relacionarse socialmente, ver nuevas actividades y asistir a actos culturales, realizar actividad física, seguir aprendiendo, entre otros intereses que deben valorarse.</a:t>
            </a:r>
            <a:endParaRPr lang="es-EC" sz="2400" dirty="0">
              <a:solidFill>
                <a:schemeClr val="tx1"/>
              </a:solidFill>
              <a:latin typeface="Times New Roman" panose="02020603050405020304" pitchFamily="18" charset="0"/>
              <a:cs typeface="Times New Roman" panose="02020603050405020304" pitchFamily="18" charset="0"/>
            </a:endParaRPr>
          </a:p>
          <a:p>
            <a:endParaRPr lang="en-US" sz="2400" dirty="0"/>
          </a:p>
        </p:txBody>
      </p:sp>
      <p:pic>
        <p:nvPicPr>
          <p:cNvPr id="4" name="Imagen 3"/>
          <p:cNvPicPr>
            <a:picLocks noChangeAspect="1"/>
          </p:cNvPicPr>
          <p:nvPr/>
        </p:nvPicPr>
        <p:blipFill>
          <a:blip r:embed="rId2"/>
          <a:stretch>
            <a:fillRect/>
          </a:stretch>
        </p:blipFill>
        <p:spPr>
          <a:xfrm>
            <a:off x="10254343" y="134765"/>
            <a:ext cx="1672558" cy="1672558"/>
          </a:xfrm>
          <a:prstGeom prst="ellipse">
            <a:avLst/>
          </a:prstGeom>
          <a:ln>
            <a:noFill/>
          </a:ln>
          <a:effectLst>
            <a:softEdge rad="112500"/>
          </a:effectLst>
        </p:spPr>
      </p:pic>
    </p:spTree>
    <p:extLst>
      <p:ext uri="{BB962C8B-B14F-4D97-AF65-F5344CB8AC3E}">
        <p14:creationId xmlns:p14="http://schemas.microsoft.com/office/powerpoint/2010/main" val="191659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09203" y="633692"/>
            <a:ext cx="6503126" cy="788426"/>
          </a:xfrm>
        </p:spPr>
        <p:txBody>
          <a:bodyPr/>
          <a:lstStyle/>
          <a:p>
            <a:pPr algn="ctr"/>
            <a:r>
              <a:rPr lang="es-EC" sz="4000" b="1" dirty="0" smtClean="0">
                <a:solidFill>
                  <a:schemeClr val="tx1"/>
                </a:solidFill>
                <a:latin typeface="Times New Roman" panose="02020603050405020304" pitchFamily="18" charset="0"/>
                <a:cs typeface="Times New Roman" panose="02020603050405020304" pitchFamily="18" charset="0"/>
              </a:rPr>
              <a:t>HIPÓTESIS</a:t>
            </a:r>
            <a:r>
              <a:rPr lang="es-EC" b="1" dirty="0" smtClean="0">
                <a:solidFill>
                  <a:schemeClr val="tx1"/>
                </a:solidFill>
              </a:rPr>
              <a:t> </a:t>
            </a:r>
            <a:endParaRPr lang="en-US" b="1" dirty="0">
              <a:solidFill>
                <a:schemeClr val="tx1"/>
              </a:solidFill>
            </a:endParaRPr>
          </a:p>
        </p:txBody>
      </p:sp>
      <p:sp>
        <p:nvSpPr>
          <p:cNvPr id="3" name="Marcador de contenido 2"/>
          <p:cNvSpPr>
            <a:spLocks noGrp="1"/>
          </p:cNvSpPr>
          <p:nvPr>
            <p:ph idx="1"/>
          </p:nvPr>
        </p:nvSpPr>
        <p:spPr>
          <a:xfrm>
            <a:off x="838200" y="2439579"/>
            <a:ext cx="10515600" cy="2354489"/>
          </a:xfrm>
        </p:spPr>
        <p:txBody>
          <a:bodyPr>
            <a:normAutofit fontScale="92500" lnSpcReduction="20000"/>
          </a:bodyPr>
          <a:lstStyle/>
          <a:p>
            <a:pPr marL="0" indent="0" algn="just">
              <a:buNone/>
            </a:pPr>
            <a:endParaRPr lang="es-EC" dirty="0">
              <a:latin typeface="Times New Roman" panose="02020603050405020304" pitchFamily="18" charset="0"/>
              <a:cs typeface="Times New Roman" panose="02020603050405020304" pitchFamily="18" charset="0"/>
            </a:endParaRPr>
          </a:p>
          <a:p>
            <a:pPr marL="0" indent="0" algn="just">
              <a:buNone/>
            </a:pPr>
            <a:r>
              <a:rPr lang="es-EC" sz="3000" dirty="0" smtClean="0">
                <a:solidFill>
                  <a:schemeClr val="tx1"/>
                </a:solidFill>
                <a:latin typeface="Times New Roman" panose="02020603050405020304" pitchFamily="18" charset="0"/>
                <a:cs typeface="Times New Roman" panose="02020603050405020304" pitchFamily="18" charset="0"/>
              </a:rPr>
              <a:t>La </a:t>
            </a:r>
            <a:r>
              <a:rPr lang="es-EC" sz="3000" dirty="0">
                <a:solidFill>
                  <a:schemeClr val="tx1"/>
                </a:solidFill>
                <a:latin typeface="Times New Roman" panose="02020603050405020304" pitchFamily="18" charset="0"/>
                <a:cs typeface="Times New Roman" panose="02020603050405020304" pitchFamily="18" charset="0"/>
              </a:rPr>
              <a:t>implementación de un plan de actividades físico-recreativas, efectivas y motivantes permite mejorar el uso del tiempo libre en los estudiantes de la Universidad Técnica de Machala de la Unidad Académica de Ciencias Sociales, específicamente de la carrera de Pedagogía de la Educación Física.</a:t>
            </a:r>
          </a:p>
          <a:p>
            <a:endParaRPr lang="en-US" dirty="0"/>
          </a:p>
        </p:txBody>
      </p:sp>
      <p:pic>
        <p:nvPicPr>
          <p:cNvPr id="4" name="Imagen 3"/>
          <p:cNvPicPr>
            <a:picLocks noChangeAspect="1"/>
          </p:cNvPicPr>
          <p:nvPr/>
        </p:nvPicPr>
        <p:blipFill>
          <a:blip r:embed="rId2"/>
          <a:stretch>
            <a:fillRect/>
          </a:stretch>
        </p:blipFill>
        <p:spPr>
          <a:xfrm>
            <a:off x="9980816" y="134764"/>
            <a:ext cx="1792379" cy="1786283"/>
          </a:xfrm>
          <a:prstGeom prst="ellipse">
            <a:avLst/>
          </a:prstGeom>
          <a:ln>
            <a:noFill/>
          </a:ln>
          <a:effectLst>
            <a:softEdge rad="112500"/>
          </a:effectLst>
        </p:spPr>
      </p:pic>
    </p:spTree>
    <p:extLst>
      <p:ext uri="{BB962C8B-B14F-4D97-AF65-F5344CB8AC3E}">
        <p14:creationId xmlns:p14="http://schemas.microsoft.com/office/powerpoint/2010/main" val="4217280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03960" y="682929"/>
            <a:ext cx="8384177" cy="689952"/>
          </a:xfrm>
        </p:spPr>
        <p:txBody>
          <a:bodyPr>
            <a:normAutofit fontScale="90000"/>
          </a:bodyPr>
          <a:lstStyle/>
          <a:p>
            <a:pPr algn="ctr"/>
            <a:r>
              <a:rPr lang="es-EC" sz="4000" b="1" dirty="0" smtClean="0">
                <a:solidFill>
                  <a:schemeClr val="tx1"/>
                </a:solidFill>
                <a:latin typeface="Times New Roman" panose="02020603050405020304" pitchFamily="18" charset="0"/>
                <a:cs typeface="Times New Roman" panose="02020603050405020304" pitchFamily="18" charset="0"/>
              </a:rPr>
              <a:t>VARIABLES DE INVESTIGACIÓN </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9850187" y="134764"/>
            <a:ext cx="1792379" cy="1786283"/>
          </a:xfrm>
          <a:prstGeom prst="ellipse">
            <a:avLst/>
          </a:prstGeom>
          <a:ln>
            <a:noFill/>
          </a:ln>
          <a:effectLst>
            <a:softEdge rad="112500"/>
          </a:effectLst>
        </p:spPr>
      </p:pic>
      <p:graphicFrame>
        <p:nvGraphicFramePr>
          <p:cNvPr id="5" name="Marcador de contenido 3"/>
          <p:cNvGraphicFramePr>
            <a:graphicFrameLocks noGrp="1"/>
          </p:cNvGraphicFramePr>
          <p:nvPr>
            <p:ph idx="1"/>
            <p:extLst>
              <p:ext uri="{D42A27DB-BD31-4B8C-83A1-F6EECF244321}">
                <p14:modId xmlns:p14="http://schemas.microsoft.com/office/powerpoint/2010/main" val="119110367"/>
              </p:ext>
            </p:extLst>
          </p:nvPr>
        </p:nvGraphicFramePr>
        <p:xfrm>
          <a:off x="1062210" y="1921047"/>
          <a:ext cx="10037199" cy="472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8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802</TotalTime>
  <Words>991</Words>
  <Application>Microsoft Office PowerPoint</Application>
  <PresentationFormat>Panorámica</PresentationFormat>
  <Paragraphs>98</Paragraphs>
  <Slides>24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0" baseType="lpstr">
      <vt:lpstr>Arial</vt:lpstr>
      <vt:lpstr>Calibri</vt:lpstr>
      <vt:lpstr>Times New Roman</vt:lpstr>
      <vt:lpstr>Wingdings 3</vt:lpstr>
      <vt:lpstr>Espiral</vt:lpstr>
      <vt:lpstr>Hoja de cálculo de Microsoft Excel</vt:lpstr>
      <vt:lpstr>Presentación de PowerPoint</vt:lpstr>
      <vt:lpstr>Presentación de PowerPoint</vt:lpstr>
      <vt:lpstr>PROBLEMA DE INVESTIGACIÓN </vt:lpstr>
      <vt:lpstr>FORMULACIÓN DEL PROBLEMA</vt:lpstr>
      <vt:lpstr>OBJETIVO GENERAL </vt:lpstr>
      <vt:lpstr>OBJETIVOS ESPECÍFICOS </vt:lpstr>
      <vt:lpstr>JUSTIFICACIÓN </vt:lpstr>
      <vt:lpstr>HIPÓTESIS </vt:lpstr>
      <vt:lpstr>VARIABLES DE INVESTIGACIÓN </vt:lpstr>
      <vt:lpstr>MARCO TEÓRICO </vt:lpstr>
      <vt:lpstr>METODOLOGÍA </vt:lpstr>
      <vt:lpstr>Presentación de PowerPoint</vt:lpstr>
      <vt:lpstr>Presentación de PowerPoint</vt:lpstr>
      <vt:lpstr>POBLACIÓN Y MUESTRA </vt:lpstr>
      <vt:lpstr>INSTRUMENTOS</vt:lpstr>
      <vt:lpstr>ANÁLISIS DE RESULTADOS</vt:lpstr>
      <vt:lpstr>ANÁLISIS DE RESULTADOS</vt:lpstr>
      <vt:lpstr>ANÁLISIS DE RESULTADOS</vt:lpstr>
      <vt:lpstr>ANÁLISIS DE RESULTADOS</vt:lpstr>
      <vt:lpstr>ANÁLISIS DE RESULTADOS</vt:lpstr>
      <vt:lpstr>ANÁLISIS DE RESULTADOS</vt:lpstr>
      <vt:lpstr>CONCLUSIONES</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36</cp:revision>
  <dcterms:created xsi:type="dcterms:W3CDTF">2020-07-13T01:18:40Z</dcterms:created>
  <dcterms:modified xsi:type="dcterms:W3CDTF">2020-07-14T03:12:36Z</dcterms:modified>
</cp:coreProperties>
</file>