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  <p:sldMasterId id="2147483699" r:id="rId2"/>
  </p:sldMasterIdLst>
  <p:notesMasterIdLst>
    <p:notesMasterId r:id="rId45"/>
  </p:notesMasterIdLst>
  <p:handoutMasterIdLst>
    <p:handoutMasterId r:id="rId46"/>
  </p:handoutMasterIdLst>
  <p:sldIdLst>
    <p:sldId id="263" r:id="rId3"/>
    <p:sldId id="271" r:id="rId4"/>
    <p:sldId id="319" r:id="rId5"/>
    <p:sldId id="270" r:id="rId6"/>
    <p:sldId id="294" r:id="rId7"/>
    <p:sldId id="318" r:id="rId8"/>
    <p:sldId id="299" r:id="rId9"/>
    <p:sldId id="277" r:id="rId10"/>
    <p:sldId id="295" r:id="rId11"/>
    <p:sldId id="296" r:id="rId12"/>
    <p:sldId id="293" r:id="rId13"/>
    <p:sldId id="300" r:id="rId14"/>
    <p:sldId id="278" r:id="rId15"/>
    <p:sldId id="292" r:id="rId16"/>
    <p:sldId id="302" r:id="rId17"/>
    <p:sldId id="297" r:id="rId18"/>
    <p:sldId id="298" r:id="rId19"/>
    <p:sldId id="280" r:id="rId20"/>
    <p:sldId id="303" r:id="rId21"/>
    <p:sldId id="266" r:id="rId22"/>
    <p:sldId id="284" r:id="rId23"/>
    <p:sldId id="315" r:id="rId24"/>
    <p:sldId id="316" r:id="rId25"/>
    <p:sldId id="317" r:id="rId26"/>
    <p:sldId id="267" r:id="rId27"/>
    <p:sldId id="314" r:id="rId28"/>
    <p:sldId id="281" r:id="rId29"/>
    <p:sldId id="268" r:id="rId30"/>
    <p:sldId id="306" r:id="rId31"/>
    <p:sldId id="309" r:id="rId32"/>
    <p:sldId id="310" r:id="rId33"/>
    <p:sldId id="311" r:id="rId34"/>
    <p:sldId id="322" r:id="rId35"/>
    <p:sldId id="291" r:id="rId36"/>
    <p:sldId id="305" r:id="rId37"/>
    <p:sldId id="313" r:id="rId38"/>
    <p:sldId id="304" r:id="rId39"/>
    <p:sldId id="272" r:id="rId40"/>
    <p:sldId id="282" r:id="rId41"/>
    <p:sldId id="290" r:id="rId42"/>
    <p:sldId id="323" r:id="rId43"/>
    <p:sldId id="32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1D1FD"/>
    <a:srgbClr val="CCFFFF"/>
    <a:srgbClr val="FFFFCC"/>
    <a:srgbClr val="3399FF"/>
    <a:srgbClr val="0066FF"/>
    <a:srgbClr val="916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9" autoAdjust="0"/>
  </p:normalViewPr>
  <p:slideViewPr>
    <p:cSldViewPr>
      <p:cViewPr varScale="1">
        <p:scale>
          <a:sx n="35" d="100"/>
          <a:sy n="35" d="100"/>
        </p:scale>
        <p:origin x="53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632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B7A78-881F-4D85-9381-2388B256F10C}" type="doc">
      <dgm:prSet loTypeId="urn:microsoft.com/office/officeart/2005/8/layout/process5" loCatId="process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688D94E-463A-41A1-A7A9-40A62AFD0500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</a:rPr>
            <a:t>Fenómenos  naturales</a:t>
          </a:r>
          <a:endParaRPr lang="es-ES" sz="1800" dirty="0">
            <a:solidFill>
              <a:schemeClr val="tx1"/>
            </a:solidFill>
          </a:endParaRPr>
        </a:p>
      </dgm:t>
    </dgm:pt>
    <dgm:pt modelId="{A3D4B22C-3B79-4CC4-8E0F-85C70DE0E9DA}" type="parTrans" cxnId="{131024A4-E87D-41EE-B781-8E41403B8AD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EA88ABF-1FD1-48AA-8B45-C0DB5C8A3C26}" type="sibTrans" cxnId="{131024A4-E87D-41EE-B781-8E41403B8AD9}">
      <dgm:prSet custT="1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5B4567E-8DF4-4AED-B460-2791E6FAC386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</a:rPr>
            <a:t>Antrópicos</a:t>
          </a:r>
          <a:endParaRPr lang="es-ES" sz="1800" dirty="0">
            <a:solidFill>
              <a:schemeClr val="tx1"/>
            </a:solidFill>
          </a:endParaRPr>
        </a:p>
      </dgm:t>
    </dgm:pt>
    <dgm:pt modelId="{3120CD6D-26A6-41BD-96FB-9F585069894B}" type="parTrans" cxnId="{1C46F0B7-D809-40A4-B064-C83D083B437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8C6733-2C05-4C39-840A-D99CE0159C5E}" type="sibTrans" cxnId="{1C46F0B7-D809-40A4-B064-C83D083B4372}">
      <dgm:prSet custT="1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52C7E04-FFDD-4BE2-AE10-6236B8C216FF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</a:rPr>
            <a:t>Ubicación geográfica</a:t>
          </a:r>
          <a:endParaRPr lang="es-ES" sz="1800" dirty="0">
            <a:solidFill>
              <a:schemeClr val="tx1"/>
            </a:solidFill>
          </a:endParaRPr>
        </a:p>
      </dgm:t>
    </dgm:pt>
    <dgm:pt modelId="{55BB316F-D71D-4ED3-A7E6-BF406F04A9B2}" type="parTrans" cxnId="{B087329C-F107-47AC-B4B5-C7E46FD7EBE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86B8978-9BF5-4C5B-B2C2-90400E123EB4}" type="sibTrans" cxnId="{B087329C-F107-47AC-B4B5-C7E46FD7EBED}">
      <dgm:prSet custT="1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E37D22F4-7EF2-417C-8AD9-53AAC9A0D47E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</a:rPr>
            <a:t>Deterioro del medio ambiente</a:t>
          </a:r>
          <a:endParaRPr lang="es-ES" sz="1800" dirty="0">
            <a:solidFill>
              <a:schemeClr val="tx1"/>
            </a:solidFill>
          </a:endParaRPr>
        </a:p>
      </dgm:t>
    </dgm:pt>
    <dgm:pt modelId="{8BFE9B7E-255D-4C48-95CC-D1B484B9C098}" type="parTrans" cxnId="{4F87D981-F9E6-425A-9145-33F711E509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7908036-14FF-4566-943F-5A111D761CBC}" type="sibTrans" cxnId="{4F87D981-F9E6-425A-9145-33F711E509DE}">
      <dgm:prSet custT="1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F7AE106-D796-4236-A62F-11E7C203954F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</a:rPr>
            <a:t>Cambio climático</a:t>
          </a:r>
          <a:endParaRPr lang="es-ES" sz="1800" dirty="0">
            <a:solidFill>
              <a:schemeClr val="tx1"/>
            </a:solidFill>
          </a:endParaRPr>
        </a:p>
      </dgm:t>
    </dgm:pt>
    <dgm:pt modelId="{8C0F1606-AAF4-4936-83B7-2F136BEBB9D8}" type="parTrans" cxnId="{9BEDB552-AAF1-4B19-82F3-121495893A7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60B52EF-966E-4C2E-A146-7118631F5809}" type="sibTrans" cxnId="{9BEDB552-AAF1-4B19-82F3-121495893A7D}">
      <dgm:prSet custT="1"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F05FC92-8CD8-419A-B842-98EF3BBFCFBE}">
      <dgm:prSet phldrT="[Texto]" custT="1"/>
      <dgm:spPr/>
      <dgm:t>
        <a:bodyPr/>
        <a:lstStyle/>
        <a:p>
          <a:r>
            <a:rPr lang="es-ES" sz="1800">
              <a:solidFill>
                <a:schemeClr val="tx1"/>
              </a:solidFill>
            </a:rPr>
            <a:t>Incertidumbre</a:t>
          </a:r>
          <a:endParaRPr lang="es-ES" sz="1800" dirty="0">
            <a:solidFill>
              <a:schemeClr val="tx1"/>
            </a:solidFill>
          </a:endParaRPr>
        </a:p>
      </dgm:t>
    </dgm:pt>
    <dgm:pt modelId="{7C8F93A6-30CE-4683-8141-97B16F7FA208}" type="parTrans" cxnId="{A5A1B3D5-9D2A-4B39-9831-975BBB5867A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6E3AB84-D9C4-49AE-AE53-B5AE7B36A72A}" type="sibTrans" cxnId="{A5A1B3D5-9D2A-4B39-9831-975BBB5867A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EC14802-2FD1-461A-9BAD-4E8C47C1E03B}" type="pres">
      <dgm:prSet presAssocID="{6F3B7A78-881F-4D85-9381-2388B256F1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63651B-2612-4F9D-8BB8-43681DF572A2}" type="pres">
      <dgm:prSet presAssocID="{A688D94E-463A-41A1-A7A9-40A62AFD050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F607CD-4D95-4FE6-8C2B-3C21F3B585FF}" type="pres">
      <dgm:prSet presAssocID="{4EA88ABF-1FD1-48AA-8B45-C0DB5C8A3C26}" presName="sibTrans" presStyleLbl="sibTrans2D1" presStyleIdx="0" presStyleCnt="5"/>
      <dgm:spPr/>
      <dgm:t>
        <a:bodyPr/>
        <a:lstStyle/>
        <a:p>
          <a:endParaRPr lang="es-EC"/>
        </a:p>
      </dgm:t>
    </dgm:pt>
    <dgm:pt modelId="{BD39F007-37D4-41BF-9049-FAC5F58A4459}" type="pres">
      <dgm:prSet presAssocID="{4EA88ABF-1FD1-48AA-8B45-C0DB5C8A3C26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B3EC9548-7ED4-4476-A471-D47F1DF14791}" type="pres">
      <dgm:prSet presAssocID="{65B4567E-8DF4-4AED-B460-2791E6FAC3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B537A-4A39-4DA0-B489-DD4930AC6511}" type="pres">
      <dgm:prSet presAssocID="{1A8C6733-2C05-4C39-840A-D99CE0159C5E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E6F9444-940E-4AB6-BCFC-DCFBC8E7869F}" type="pres">
      <dgm:prSet presAssocID="{1A8C6733-2C05-4C39-840A-D99CE0159C5E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DCA15ED7-47E5-45FD-AEB3-B6482F7C4CB9}" type="pres">
      <dgm:prSet presAssocID="{652C7E04-FFDD-4BE2-AE10-6236B8C216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1168EB-1153-4C5F-B512-78EABEE77517}" type="pres">
      <dgm:prSet presAssocID="{286B8978-9BF5-4C5B-B2C2-90400E123EB4}" presName="sibTrans" presStyleLbl="sibTrans2D1" presStyleIdx="2" presStyleCnt="5"/>
      <dgm:spPr/>
      <dgm:t>
        <a:bodyPr/>
        <a:lstStyle/>
        <a:p>
          <a:endParaRPr lang="es-EC"/>
        </a:p>
      </dgm:t>
    </dgm:pt>
    <dgm:pt modelId="{C77F0D0D-D935-41CB-BBD9-C481B23F0156}" type="pres">
      <dgm:prSet presAssocID="{286B8978-9BF5-4C5B-B2C2-90400E123EB4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5A896BDE-6DA6-43A4-9DF2-26EC34BC255A}" type="pres">
      <dgm:prSet presAssocID="{E37D22F4-7EF2-417C-8AD9-53AAC9A0D47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168716-9932-4445-A9C7-AC216FCAACB1}" type="pres">
      <dgm:prSet presAssocID="{37908036-14FF-4566-943F-5A111D761CBC}" presName="sibTrans" presStyleLbl="sibTrans2D1" presStyleIdx="3" presStyleCnt="5"/>
      <dgm:spPr/>
      <dgm:t>
        <a:bodyPr/>
        <a:lstStyle/>
        <a:p>
          <a:endParaRPr lang="es-EC"/>
        </a:p>
      </dgm:t>
    </dgm:pt>
    <dgm:pt modelId="{64E77CAC-1F6E-4205-8368-2AFCA38063F8}" type="pres">
      <dgm:prSet presAssocID="{37908036-14FF-4566-943F-5A111D761CBC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DE3E865E-59EF-46CC-96E4-BE6418FD1B88}" type="pres">
      <dgm:prSet presAssocID="{3F7AE106-D796-4236-A62F-11E7C20395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0D183F-D7FE-4A6D-8517-2F5357E279CB}" type="pres">
      <dgm:prSet presAssocID="{160B52EF-966E-4C2E-A146-7118631F5809}" presName="sibTrans" presStyleLbl="sibTrans2D1" presStyleIdx="4" presStyleCnt="5"/>
      <dgm:spPr/>
      <dgm:t>
        <a:bodyPr/>
        <a:lstStyle/>
        <a:p>
          <a:endParaRPr lang="es-EC"/>
        </a:p>
      </dgm:t>
    </dgm:pt>
    <dgm:pt modelId="{3E35FBB4-6558-4D63-974D-0F69A29979AA}" type="pres">
      <dgm:prSet presAssocID="{160B52EF-966E-4C2E-A146-7118631F5809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2FDAA112-319F-4F06-86AA-1BBF0205E401}" type="pres">
      <dgm:prSet presAssocID="{BF05FC92-8CD8-419A-B842-98EF3BBFCF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CED73B-EECB-492A-8E58-A93F0F1E6797}" type="presOf" srcId="{37908036-14FF-4566-943F-5A111D761CBC}" destId="{64E77CAC-1F6E-4205-8368-2AFCA38063F8}" srcOrd="1" destOrd="0" presId="urn:microsoft.com/office/officeart/2005/8/layout/process5"/>
    <dgm:cxn modelId="{9BEDB552-AAF1-4B19-82F3-121495893A7D}" srcId="{6F3B7A78-881F-4D85-9381-2388B256F10C}" destId="{3F7AE106-D796-4236-A62F-11E7C203954F}" srcOrd="4" destOrd="0" parTransId="{8C0F1606-AAF4-4936-83B7-2F136BEBB9D8}" sibTransId="{160B52EF-966E-4C2E-A146-7118631F5809}"/>
    <dgm:cxn modelId="{131024A4-E87D-41EE-B781-8E41403B8AD9}" srcId="{6F3B7A78-881F-4D85-9381-2388B256F10C}" destId="{A688D94E-463A-41A1-A7A9-40A62AFD0500}" srcOrd="0" destOrd="0" parTransId="{A3D4B22C-3B79-4CC4-8E0F-85C70DE0E9DA}" sibTransId="{4EA88ABF-1FD1-48AA-8B45-C0DB5C8A3C26}"/>
    <dgm:cxn modelId="{53FB70DD-72AC-4234-B241-9C3E7F617B33}" type="presOf" srcId="{652C7E04-FFDD-4BE2-AE10-6236B8C216FF}" destId="{DCA15ED7-47E5-45FD-AEB3-B6482F7C4CB9}" srcOrd="0" destOrd="0" presId="urn:microsoft.com/office/officeart/2005/8/layout/process5"/>
    <dgm:cxn modelId="{59E7520A-FB08-4A4F-B304-CB21859F4C7F}" type="presOf" srcId="{4EA88ABF-1FD1-48AA-8B45-C0DB5C8A3C26}" destId="{BD39F007-37D4-41BF-9049-FAC5F58A4459}" srcOrd="1" destOrd="0" presId="urn:microsoft.com/office/officeart/2005/8/layout/process5"/>
    <dgm:cxn modelId="{A5A1B3D5-9D2A-4B39-9831-975BBB5867A9}" srcId="{6F3B7A78-881F-4D85-9381-2388B256F10C}" destId="{BF05FC92-8CD8-419A-B842-98EF3BBFCFBE}" srcOrd="5" destOrd="0" parTransId="{7C8F93A6-30CE-4683-8141-97B16F7FA208}" sibTransId="{C6E3AB84-D9C4-49AE-AE53-B5AE7B36A72A}"/>
    <dgm:cxn modelId="{C5026EB7-109D-4FD4-BCCB-9401C3325DD7}" type="presOf" srcId="{1A8C6733-2C05-4C39-840A-D99CE0159C5E}" destId="{EE6F9444-940E-4AB6-BCFC-DCFBC8E7869F}" srcOrd="1" destOrd="0" presId="urn:microsoft.com/office/officeart/2005/8/layout/process5"/>
    <dgm:cxn modelId="{0DA8CC63-3A15-45B8-A01E-F47E1855B9DA}" type="presOf" srcId="{A688D94E-463A-41A1-A7A9-40A62AFD0500}" destId="{FE63651B-2612-4F9D-8BB8-43681DF572A2}" srcOrd="0" destOrd="0" presId="urn:microsoft.com/office/officeart/2005/8/layout/process5"/>
    <dgm:cxn modelId="{4F87D981-F9E6-425A-9145-33F711E509DE}" srcId="{6F3B7A78-881F-4D85-9381-2388B256F10C}" destId="{E37D22F4-7EF2-417C-8AD9-53AAC9A0D47E}" srcOrd="3" destOrd="0" parTransId="{8BFE9B7E-255D-4C48-95CC-D1B484B9C098}" sibTransId="{37908036-14FF-4566-943F-5A111D761CBC}"/>
    <dgm:cxn modelId="{D8E3C459-7B0D-41CE-B396-FC0C54A9958F}" type="presOf" srcId="{37908036-14FF-4566-943F-5A111D761CBC}" destId="{09168716-9932-4445-A9C7-AC216FCAACB1}" srcOrd="0" destOrd="0" presId="urn:microsoft.com/office/officeart/2005/8/layout/process5"/>
    <dgm:cxn modelId="{6A906A77-DEF3-41AA-AA40-C8F359954C06}" type="presOf" srcId="{3F7AE106-D796-4236-A62F-11E7C203954F}" destId="{DE3E865E-59EF-46CC-96E4-BE6418FD1B88}" srcOrd="0" destOrd="0" presId="urn:microsoft.com/office/officeart/2005/8/layout/process5"/>
    <dgm:cxn modelId="{E1B60EB4-826A-42BE-89FD-95984C18BA37}" type="presOf" srcId="{286B8978-9BF5-4C5B-B2C2-90400E123EB4}" destId="{1D1168EB-1153-4C5F-B512-78EABEE77517}" srcOrd="0" destOrd="0" presId="urn:microsoft.com/office/officeart/2005/8/layout/process5"/>
    <dgm:cxn modelId="{8EE95D42-C489-40E3-986C-81B34B3A85B3}" type="presOf" srcId="{1A8C6733-2C05-4C39-840A-D99CE0159C5E}" destId="{C16B537A-4A39-4DA0-B489-DD4930AC6511}" srcOrd="0" destOrd="0" presId="urn:microsoft.com/office/officeart/2005/8/layout/process5"/>
    <dgm:cxn modelId="{C1EE60C3-1979-4F55-85DC-B61789124579}" type="presOf" srcId="{4EA88ABF-1FD1-48AA-8B45-C0DB5C8A3C26}" destId="{B2F607CD-4D95-4FE6-8C2B-3C21F3B585FF}" srcOrd="0" destOrd="0" presId="urn:microsoft.com/office/officeart/2005/8/layout/process5"/>
    <dgm:cxn modelId="{EFD4366A-1ABB-42C0-B808-096B5C2D3E13}" type="presOf" srcId="{E37D22F4-7EF2-417C-8AD9-53AAC9A0D47E}" destId="{5A896BDE-6DA6-43A4-9DF2-26EC34BC255A}" srcOrd="0" destOrd="0" presId="urn:microsoft.com/office/officeart/2005/8/layout/process5"/>
    <dgm:cxn modelId="{59979BAA-9BDF-40B5-A166-866949C6CBCC}" type="presOf" srcId="{BF05FC92-8CD8-419A-B842-98EF3BBFCFBE}" destId="{2FDAA112-319F-4F06-86AA-1BBF0205E401}" srcOrd="0" destOrd="0" presId="urn:microsoft.com/office/officeart/2005/8/layout/process5"/>
    <dgm:cxn modelId="{1C46F0B7-D809-40A4-B064-C83D083B4372}" srcId="{6F3B7A78-881F-4D85-9381-2388B256F10C}" destId="{65B4567E-8DF4-4AED-B460-2791E6FAC386}" srcOrd="1" destOrd="0" parTransId="{3120CD6D-26A6-41BD-96FB-9F585069894B}" sibTransId="{1A8C6733-2C05-4C39-840A-D99CE0159C5E}"/>
    <dgm:cxn modelId="{B4FFAB91-873B-4EAE-927D-7789CCB670A5}" type="presOf" srcId="{160B52EF-966E-4C2E-A146-7118631F5809}" destId="{440D183F-D7FE-4A6D-8517-2F5357E279CB}" srcOrd="0" destOrd="0" presId="urn:microsoft.com/office/officeart/2005/8/layout/process5"/>
    <dgm:cxn modelId="{2FA51766-0397-4051-9BCE-547187717FE6}" type="presOf" srcId="{65B4567E-8DF4-4AED-B460-2791E6FAC386}" destId="{B3EC9548-7ED4-4476-A471-D47F1DF14791}" srcOrd="0" destOrd="0" presId="urn:microsoft.com/office/officeart/2005/8/layout/process5"/>
    <dgm:cxn modelId="{B087329C-F107-47AC-B4B5-C7E46FD7EBED}" srcId="{6F3B7A78-881F-4D85-9381-2388B256F10C}" destId="{652C7E04-FFDD-4BE2-AE10-6236B8C216FF}" srcOrd="2" destOrd="0" parTransId="{55BB316F-D71D-4ED3-A7E6-BF406F04A9B2}" sibTransId="{286B8978-9BF5-4C5B-B2C2-90400E123EB4}"/>
    <dgm:cxn modelId="{30FED7EE-0E3E-4589-9CAB-73AF55B48360}" type="presOf" srcId="{286B8978-9BF5-4C5B-B2C2-90400E123EB4}" destId="{C77F0D0D-D935-41CB-BBD9-C481B23F0156}" srcOrd="1" destOrd="0" presId="urn:microsoft.com/office/officeart/2005/8/layout/process5"/>
    <dgm:cxn modelId="{8F2F3F28-C4C0-47A4-93C4-1D5951DBEC1D}" type="presOf" srcId="{6F3B7A78-881F-4D85-9381-2388B256F10C}" destId="{1EC14802-2FD1-461A-9BAD-4E8C47C1E03B}" srcOrd="0" destOrd="0" presId="urn:microsoft.com/office/officeart/2005/8/layout/process5"/>
    <dgm:cxn modelId="{DC264947-1CBE-42BE-9FA4-12C817DAA2B1}" type="presOf" srcId="{160B52EF-966E-4C2E-A146-7118631F5809}" destId="{3E35FBB4-6558-4D63-974D-0F69A29979AA}" srcOrd="1" destOrd="0" presId="urn:microsoft.com/office/officeart/2005/8/layout/process5"/>
    <dgm:cxn modelId="{678CE20B-3F86-483F-B2DA-9FA604F573F3}" type="presParOf" srcId="{1EC14802-2FD1-461A-9BAD-4E8C47C1E03B}" destId="{FE63651B-2612-4F9D-8BB8-43681DF572A2}" srcOrd="0" destOrd="0" presId="urn:microsoft.com/office/officeart/2005/8/layout/process5"/>
    <dgm:cxn modelId="{7871043A-7941-4EE5-8F34-D8BAB70F496E}" type="presParOf" srcId="{1EC14802-2FD1-461A-9BAD-4E8C47C1E03B}" destId="{B2F607CD-4D95-4FE6-8C2B-3C21F3B585FF}" srcOrd="1" destOrd="0" presId="urn:microsoft.com/office/officeart/2005/8/layout/process5"/>
    <dgm:cxn modelId="{B378DAA4-B152-4439-8450-03B0E5A37810}" type="presParOf" srcId="{B2F607CD-4D95-4FE6-8C2B-3C21F3B585FF}" destId="{BD39F007-37D4-41BF-9049-FAC5F58A4459}" srcOrd="0" destOrd="0" presId="urn:microsoft.com/office/officeart/2005/8/layout/process5"/>
    <dgm:cxn modelId="{59A1D74E-7E95-4122-8ED0-A948915E2ABE}" type="presParOf" srcId="{1EC14802-2FD1-461A-9BAD-4E8C47C1E03B}" destId="{B3EC9548-7ED4-4476-A471-D47F1DF14791}" srcOrd="2" destOrd="0" presId="urn:microsoft.com/office/officeart/2005/8/layout/process5"/>
    <dgm:cxn modelId="{53B53226-1F2A-4F46-8FAB-3A4151983B7C}" type="presParOf" srcId="{1EC14802-2FD1-461A-9BAD-4E8C47C1E03B}" destId="{C16B537A-4A39-4DA0-B489-DD4930AC6511}" srcOrd="3" destOrd="0" presId="urn:microsoft.com/office/officeart/2005/8/layout/process5"/>
    <dgm:cxn modelId="{A5ACA199-7A07-472B-9A4D-B2C50FB48070}" type="presParOf" srcId="{C16B537A-4A39-4DA0-B489-DD4930AC6511}" destId="{EE6F9444-940E-4AB6-BCFC-DCFBC8E7869F}" srcOrd="0" destOrd="0" presId="urn:microsoft.com/office/officeart/2005/8/layout/process5"/>
    <dgm:cxn modelId="{7D393F7D-ADB9-4A68-AC85-0C25C1AA734A}" type="presParOf" srcId="{1EC14802-2FD1-461A-9BAD-4E8C47C1E03B}" destId="{DCA15ED7-47E5-45FD-AEB3-B6482F7C4CB9}" srcOrd="4" destOrd="0" presId="urn:microsoft.com/office/officeart/2005/8/layout/process5"/>
    <dgm:cxn modelId="{34059DB2-9032-48B1-8BA4-3544DE54BDA7}" type="presParOf" srcId="{1EC14802-2FD1-461A-9BAD-4E8C47C1E03B}" destId="{1D1168EB-1153-4C5F-B512-78EABEE77517}" srcOrd="5" destOrd="0" presId="urn:microsoft.com/office/officeart/2005/8/layout/process5"/>
    <dgm:cxn modelId="{E6E3BE16-CCC2-4872-BCBE-956009787330}" type="presParOf" srcId="{1D1168EB-1153-4C5F-B512-78EABEE77517}" destId="{C77F0D0D-D935-41CB-BBD9-C481B23F0156}" srcOrd="0" destOrd="0" presId="urn:microsoft.com/office/officeart/2005/8/layout/process5"/>
    <dgm:cxn modelId="{2EF251B4-B924-4B8C-87AA-CDF6DAA45E02}" type="presParOf" srcId="{1EC14802-2FD1-461A-9BAD-4E8C47C1E03B}" destId="{5A896BDE-6DA6-43A4-9DF2-26EC34BC255A}" srcOrd="6" destOrd="0" presId="urn:microsoft.com/office/officeart/2005/8/layout/process5"/>
    <dgm:cxn modelId="{614F608F-F9D9-43B9-9687-14D59B6AE5CC}" type="presParOf" srcId="{1EC14802-2FD1-461A-9BAD-4E8C47C1E03B}" destId="{09168716-9932-4445-A9C7-AC216FCAACB1}" srcOrd="7" destOrd="0" presId="urn:microsoft.com/office/officeart/2005/8/layout/process5"/>
    <dgm:cxn modelId="{EE769627-88B5-4F71-96A4-F9FB4F9A81B4}" type="presParOf" srcId="{09168716-9932-4445-A9C7-AC216FCAACB1}" destId="{64E77CAC-1F6E-4205-8368-2AFCA38063F8}" srcOrd="0" destOrd="0" presId="urn:microsoft.com/office/officeart/2005/8/layout/process5"/>
    <dgm:cxn modelId="{3B23B2B7-C51C-4307-84B0-76D346743CD8}" type="presParOf" srcId="{1EC14802-2FD1-461A-9BAD-4E8C47C1E03B}" destId="{DE3E865E-59EF-46CC-96E4-BE6418FD1B88}" srcOrd="8" destOrd="0" presId="urn:microsoft.com/office/officeart/2005/8/layout/process5"/>
    <dgm:cxn modelId="{4405ACC1-4E0F-4F17-983E-30827693CFE1}" type="presParOf" srcId="{1EC14802-2FD1-461A-9BAD-4E8C47C1E03B}" destId="{440D183F-D7FE-4A6D-8517-2F5357E279CB}" srcOrd="9" destOrd="0" presId="urn:microsoft.com/office/officeart/2005/8/layout/process5"/>
    <dgm:cxn modelId="{BCEFDA4F-A834-48B3-8DF7-F226A0DF8B19}" type="presParOf" srcId="{440D183F-D7FE-4A6D-8517-2F5357E279CB}" destId="{3E35FBB4-6558-4D63-974D-0F69A29979AA}" srcOrd="0" destOrd="0" presId="urn:microsoft.com/office/officeart/2005/8/layout/process5"/>
    <dgm:cxn modelId="{D347E101-0ADC-4725-BFEA-40A4BBA6160C}" type="presParOf" srcId="{1EC14802-2FD1-461A-9BAD-4E8C47C1E03B}" destId="{2FDAA112-319F-4F06-86AA-1BBF0205E40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FB6CBF-8BAC-4C12-82CE-DAB3058EA42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3F0785D8-87D2-44F6-99C8-9CBD8F9C6302}">
      <dgm:prSet phldrT="[Texto]" custT="1"/>
      <dgm:spPr>
        <a:solidFill>
          <a:srgbClr val="A1D1FD"/>
        </a:solidFill>
      </dgm:spPr>
      <dgm:t>
        <a:bodyPr/>
        <a:lstStyle/>
        <a:p>
          <a:r>
            <a:rPr lang="es-ES" sz="1600">
              <a:solidFill>
                <a:schemeClr val="tx1"/>
              </a:solidFill>
            </a:rPr>
            <a:t>Técnicas</a:t>
          </a:r>
          <a:endParaRPr lang="es-ES" sz="1600" dirty="0">
            <a:solidFill>
              <a:schemeClr val="tx1"/>
            </a:solidFill>
          </a:endParaRPr>
        </a:p>
      </dgm:t>
    </dgm:pt>
    <dgm:pt modelId="{C278F211-20A1-4274-8519-6B8EDFB5F988}" type="parTrans" cxnId="{14C78FB4-F9D9-426E-B780-FBF4A7E8BA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01EAEA-BAF4-45F3-8BD5-2A56DE3FEA64}" type="sibTrans" cxnId="{14C78FB4-F9D9-426E-B780-FBF4A7E8BA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4AE8D1-1947-415C-AD96-2175D1B83BBC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Fuentes</a:t>
          </a:r>
          <a:r>
            <a:rPr lang="es-ES" dirty="0">
              <a:solidFill>
                <a:schemeClr val="tx1"/>
              </a:solidFill>
            </a:rPr>
            <a:t>: primarias y secundarias</a:t>
          </a:r>
        </a:p>
      </dgm:t>
    </dgm:pt>
    <dgm:pt modelId="{ACE7778E-96F7-4DF4-87AA-851722FF0C73}" type="parTrans" cxnId="{F70420D1-EC4F-4073-90B7-B0734AC0A7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333AA0-F53C-4F3A-8A9F-ABC06FFC2FF9}" type="sibTrans" cxnId="{F70420D1-EC4F-4073-90B7-B0734AC0A7E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458D786-47B2-4BAE-8BAA-F406BF8FD11A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Instrumentos</a:t>
          </a:r>
          <a:r>
            <a:rPr lang="es-ES" dirty="0">
              <a:solidFill>
                <a:schemeClr val="tx1"/>
              </a:solidFill>
            </a:rPr>
            <a:t>: Entrevistas, encuestas, revisión bibliográfica. </a:t>
          </a:r>
        </a:p>
      </dgm:t>
    </dgm:pt>
    <dgm:pt modelId="{05A24405-C9B1-47BC-B6B1-AC3FB57B4B5B}" type="parTrans" cxnId="{AB914661-AD61-411E-9619-EC5A30F805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8DD9CF-1EC3-4C45-8EA4-07C8F8135E79}" type="sibTrans" cxnId="{AB914661-AD61-411E-9619-EC5A30F805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B6E796-B3D4-46D6-A14C-DDCA4C146D09}">
      <dgm:prSet phldrT="[Texto]"/>
      <dgm:spPr>
        <a:solidFill>
          <a:srgbClr val="A1D1FD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Análisis</a:t>
          </a:r>
          <a:r>
            <a:rPr lang="es-ES" dirty="0">
              <a:solidFill>
                <a:schemeClr val="tx1"/>
              </a:solidFill>
            </a:rPr>
            <a:t>: Cuantitativo (estadístico) y cualitativo (resultado de entrevistas y encuestas)</a:t>
          </a:r>
        </a:p>
      </dgm:t>
    </dgm:pt>
    <dgm:pt modelId="{9DF40D88-6C41-4784-B3B9-0FF9A56D633B}" type="parTrans" cxnId="{E8F21A20-9B47-4E31-BF1A-7F1AFB4272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172EF-7F77-4481-8FC3-425D9DDA3A6B}" type="sibTrans" cxnId="{E8F21A20-9B47-4E31-BF1A-7F1AFB4272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46C374-08BF-439F-8D92-45E8601C87D3}" type="pres">
      <dgm:prSet presAssocID="{11FB6CBF-8BAC-4C12-82CE-DAB3058EA4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547106-8B02-438C-BFCE-BDCA674C457F}" type="pres">
      <dgm:prSet presAssocID="{3F0785D8-87D2-44F6-99C8-9CBD8F9C6302}" presName="root1" presStyleCnt="0"/>
      <dgm:spPr/>
    </dgm:pt>
    <dgm:pt modelId="{4E926D7F-4120-4DDA-9D56-7B7D0FB154D5}" type="pres">
      <dgm:prSet presAssocID="{3F0785D8-87D2-44F6-99C8-9CBD8F9C6302}" presName="LevelOneTextNode" presStyleLbl="node0" presStyleIdx="0" presStyleCnt="1" custAng="5400000" custScaleY="26819" custLinFactNeighborX="-292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7101EA-4BB3-4B01-86F0-6DE80E1861F9}" type="pres">
      <dgm:prSet presAssocID="{3F0785D8-87D2-44F6-99C8-9CBD8F9C6302}" presName="level2hierChild" presStyleCnt="0"/>
      <dgm:spPr/>
    </dgm:pt>
    <dgm:pt modelId="{282475D6-782D-4B87-B844-8DD51235A86C}" type="pres">
      <dgm:prSet presAssocID="{ACE7778E-96F7-4DF4-87AA-851722FF0C73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FECD278-41FF-4F37-B1F8-9FF85092FD45}" type="pres">
      <dgm:prSet presAssocID="{ACE7778E-96F7-4DF4-87AA-851722FF0C73}" presName="connTx" presStyleLbl="parChTrans1D2" presStyleIdx="0" presStyleCnt="3"/>
      <dgm:spPr/>
      <dgm:t>
        <a:bodyPr/>
        <a:lstStyle/>
        <a:p>
          <a:endParaRPr lang="es-EC"/>
        </a:p>
      </dgm:t>
    </dgm:pt>
    <dgm:pt modelId="{D8EEBEC1-A627-4356-811D-588E1D66D134}" type="pres">
      <dgm:prSet presAssocID="{014AE8D1-1947-415C-AD96-2175D1B83BBC}" presName="root2" presStyleCnt="0"/>
      <dgm:spPr/>
    </dgm:pt>
    <dgm:pt modelId="{889001EB-E9DF-475E-B59A-5026CD89C79E}" type="pres">
      <dgm:prSet presAssocID="{014AE8D1-1947-415C-AD96-2175D1B83BB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5519A7-0BDD-4C30-B79D-82F8DB692C86}" type="pres">
      <dgm:prSet presAssocID="{014AE8D1-1947-415C-AD96-2175D1B83BBC}" presName="level3hierChild" presStyleCnt="0"/>
      <dgm:spPr/>
    </dgm:pt>
    <dgm:pt modelId="{9B078AAC-A47F-41A8-A54E-C3E42B98AF20}" type="pres">
      <dgm:prSet presAssocID="{05A24405-C9B1-47BC-B6B1-AC3FB57B4B5B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F8F915BA-F95E-4288-9494-1D29C915535D}" type="pres">
      <dgm:prSet presAssocID="{05A24405-C9B1-47BC-B6B1-AC3FB57B4B5B}" presName="connTx" presStyleLbl="parChTrans1D2" presStyleIdx="1" presStyleCnt="3"/>
      <dgm:spPr/>
      <dgm:t>
        <a:bodyPr/>
        <a:lstStyle/>
        <a:p>
          <a:endParaRPr lang="es-EC"/>
        </a:p>
      </dgm:t>
    </dgm:pt>
    <dgm:pt modelId="{756EAB73-8A34-41A6-BD2D-6F5724B9B018}" type="pres">
      <dgm:prSet presAssocID="{8458D786-47B2-4BAE-8BAA-F406BF8FD11A}" presName="root2" presStyleCnt="0"/>
      <dgm:spPr/>
    </dgm:pt>
    <dgm:pt modelId="{D8ACAF60-5250-47B4-A3EE-4E7686740877}" type="pres">
      <dgm:prSet presAssocID="{8458D786-47B2-4BAE-8BAA-F406BF8FD11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E0300D-2D99-4BD9-BC7E-147F17DC0B90}" type="pres">
      <dgm:prSet presAssocID="{8458D786-47B2-4BAE-8BAA-F406BF8FD11A}" presName="level3hierChild" presStyleCnt="0"/>
      <dgm:spPr/>
    </dgm:pt>
    <dgm:pt modelId="{6329BE6C-A4E6-4E69-8FEA-CEB7A17AC505}" type="pres">
      <dgm:prSet presAssocID="{9DF40D88-6C41-4784-B3B9-0FF9A56D633B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E1EA0C94-829F-4165-93BD-E74BFE92B556}" type="pres">
      <dgm:prSet presAssocID="{9DF40D88-6C41-4784-B3B9-0FF9A56D633B}" presName="connTx" presStyleLbl="parChTrans1D2" presStyleIdx="2" presStyleCnt="3"/>
      <dgm:spPr/>
      <dgm:t>
        <a:bodyPr/>
        <a:lstStyle/>
        <a:p>
          <a:endParaRPr lang="es-EC"/>
        </a:p>
      </dgm:t>
    </dgm:pt>
    <dgm:pt modelId="{F06B115D-8EF0-4AF1-908A-4B7120C9C22A}" type="pres">
      <dgm:prSet presAssocID="{B9B6E796-B3D4-46D6-A14C-DDCA4C146D09}" presName="root2" presStyleCnt="0"/>
      <dgm:spPr/>
    </dgm:pt>
    <dgm:pt modelId="{B76D0C30-74F2-40C5-915A-363F60853923}" type="pres">
      <dgm:prSet presAssocID="{B9B6E796-B3D4-46D6-A14C-DDCA4C146D0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4619E4-D5F2-4D69-A87B-1D6898E3BB71}" type="pres">
      <dgm:prSet presAssocID="{B9B6E796-B3D4-46D6-A14C-DDCA4C146D09}" presName="level3hierChild" presStyleCnt="0"/>
      <dgm:spPr/>
    </dgm:pt>
  </dgm:ptLst>
  <dgm:cxnLst>
    <dgm:cxn modelId="{80EFE102-5BF7-47AC-A346-AF58D3F042B6}" type="presOf" srcId="{9DF40D88-6C41-4784-B3B9-0FF9A56D633B}" destId="{E1EA0C94-829F-4165-93BD-E74BFE92B556}" srcOrd="1" destOrd="0" presId="urn:microsoft.com/office/officeart/2008/layout/HorizontalMultiLevelHierarchy"/>
    <dgm:cxn modelId="{298D9497-A413-4C53-B924-CBE9766786D4}" type="presOf" srcId="{05A24405-C9B1-47BC-B6B1-AC3FB57B4B5B}" destId="{9B078AAC-A47F-41A8-A54E-C3E42B98AF20}" srcOrd="0" destOrd="0" presId="urn:microsoft.com/office/officeart/2008/layout/HorizontalMultiLevelHierarchy"/>
    <dgm:cxn modelId="{7AAABD26-F179-4DAC-90FA-C381E41D4C61}" type="presOf" srcId="{3F0785D8-87D2-44F6-99C8-9CBD8F9C6302}" destId="{4E926D7F-4120-4DDA-9D56-7B7D0FB154D5}" srcOrd="0" destOrd="0" presId="urn:microsoft.com/office/officeart/2008/layout/HorizontalMultiLevelHierarchy"/>
    <dgm:cxn modelId="{4BBDE8BD-369E-42C3-BD5A-FD1594FF1DFC}" type="presOf" srcId="{11FB6CBF-8BAC-4C12-82CE-DAB3058EA42B}" destId="{8146C374-08BF-439F-8D92-45E8601C87D3}" srcOrd="0" destOrd="0" presId="urn:microsoft.com/office/officeart/2008/layout/HorizontalMultiLevelHierarchy"/>
    <dgm:cxn modelId="{304D1481-AFE4-40EF-A712-317B28E0AF9C}" type="presOf" srcId="{B9B6E796-B3D4-46D6-A14C-DDCA4C146D09}" destId="{B76D0C30-74F2-40C5-915A-363F60853923}" srcOrd="0" destOrd="0" presId="urn:microsoft.com/office/officeart/2008/layout/HorizontalMultiLevelHierarchy"/>
    <dgm:cxn modelId="{14C78FB4-F9D9-426E-B780-FBF4A7E8BAC7}" srcId="{11FB6CBF-8BAC-4C12-82CE-DAB3058EA42B}" destId="{3F0785D8-87D2-44F6-99C8-9CBD8F9C6302}" srcOrd="0" destOrd="0" parTransId="{C278F211-20A1-4274-8519-6B8EDFB5F988}" sibTransId="{F201EAEA-BAF4-45F3-8BD5-2A56DE3FEA64}"/>
    <dgm:cxn modelId="{57378FDA-9B88-45AE-A39A-3C8D1CAF542A}" type="presOf" srcId="{8458D786-47B2-4BAE-8BAA-F406BF8FD11A}" destId="{D8ACAF60-5250-47B4-A3EE-4E7686740877}" srcOrd="0" destOrd="0" presId="urn:microsoft.com/office/officeart/2008/layout/HorizontalMultiLevelHierarchy"/>
    <dgm:cxn modelId="{21D747FA-B967-449A-BEAA-F4B1A086A55C}" type="presOf" srcId="{014AE8D1-1947-415C-AD96-2175D1B83BBC}" destId="{889001EB-E9DF-475E-B59A-5026CD89C79E}" srcOrd="0" destOrd="0" presId="urn:microsoft.com/office/officeart/2008/layout/HorizontalMultiLevelHierarchy"/>
    <dgm:cxn modelId="{F857A939-B0CE-4D0E-9441-48D51466C81A}" type="presOf" srcId="{05A24405-C9B1-47BC-B6B1-AC3FB57B4B5B}" destId="{F8F915BA-F95E-4288-9494-1D29C915535D}" srcOrd="1" destOrd="0" presId="urn:microsoft.com/office/officeart/2008/layout/HorizontalMultiLevelHierarchy"/>
    <dgm:cxn modelId="{AB914661-AD61-411E-9619-EC5A30F80536}" srcId="{3F0785D8-87D2-44F6-99C8-9CBD8F9C6302}" destId="{8458D786-47B2-4BAE-8BAA-F406BF8FD11A}" srcOrd="1" destOrd="0" parTransId="{05A24405-C9B1-47BC-B6B1-AC3FB57B4B5B}" sibTransId="{398DD9CF-1EC3-4C45-8EA4-07C8F8135E79}"/>
    <dgm:cxn modelId="{9AEF4B70-7DE2-4AEC-9F60-2A43A6089B71}" type="presOf" srcId="{9DF40D88-6C41-4784-B3B9-0FF9A56D633B}" destId="{6329BE6C-A4E6-4E69-8FEA-CEB7A17AC505}" srcOrd="0" destOrd="0" presId="urn:microsoft.com/office/officeart/2008/layout/HorizontalMultiLevelHierarchy"/>
    <dgm:cxn modelId="{25B939DA-D84A-4166-8275-E66DB48F8BC5}" type="presOf" srcId="{ACE7778E-96F7-4DF4-87AA-851722FF0C73}" destId="{282475D6-782D-4B87-B844-8DD51235A86C}" srcOrd="0" destOrd="0" presId="urn:microsoft.com/office/officeart/2008/layout/HorizontalMultiLevelHierarchy"/>
    <dgm:cxn modelId="{F70420D1-EC4F-4073-90B7-B0734AC0A7EF}" srcId="{3F0785D8-87D2-44F6-99C8-9CBD8F9C6302}" destId="{014AE8D1-1947-415C-AD96-2175D1B83BBC}" srcOrd="0" destOrd="0" parTransId="{ACE7778E-96F7-4DF4-87AA-851722FF0C73}" sibTransId="{59333AA0-F53C-4F3A-8A9F-ABC06FFC2FF9}"/>
    <dgm:cxn modelId="{CA6FD6D8-0118-419C-B909-1C064EEB3F1D}" type="presOf" srcId="{ACE7778E-96F7-4DF4-87AA-851722FF0C73}" destId="{6FECD278-41FF-4F37-B1F8-9FF85092FD45}" srcOrd="1" destOrd="0" presId="urn:microsoft.com/office/officeart/2008/layout/HorizontalMultiLevelHierarchy"/>
    <dgm:cxn modelId="{E8F21A20-9B47-4E31-BF1A-7F1AFB427201}" srcId="{3F0785D8-87D2-44F6-99C8-9CBD8F9C6302}" destId="{B9B6E796-B3D4-46D6-A14C-DDCA4C146D09}" srcOrd="2" destOrd="0" parTransId="{9DF40D88-6C41-4784-B3B9-0FF9A56D633B}" sibTransId="{87C172EF-7F77-4481-8FC3-425D9DDA3A6B}"/>
    <dgm:cxn modelId="{A7B282DA-A227-412C-964A-F3EAFF41F827}" type="presParOf" srcId="{8146C374-08BF-439F-8D92-45E8601C87D3}" destId="{D2547106-8B02-438C-BFCE-BDCA674C457F}" srcOrd="0" destOrd="0" presId="urn:microsoft.com/office/officeart/2008/layout/HorizontalMultiLevelHierarchy"/>
    <dgm:cxn modelId="{16F9BF11-2A34-4E83-866B-C68B694A759E}" type="presParOf" srcId="{D2547106-8B02-438C-BFCE-BDCA674C457F}" destId="{4E926D7F-4120-4DDA-9D56-7B7D0FB154D5}" srcOrd="0" destOrd="0" presId="urn:microsoft.com/office/officeart/2008/layout/HorizontalMultiLevelHierarchy"/>
    <dgm:cxn modelId="{DD7AAC65-3ACA-467B-8FC2-9390C0CB050F}" type="presParOf" srcId="{D2547106-8B02-438C-BFCE-BDCA674C457F}" destId="{2A7101EA-4BB3-4B01-86F0-6DE80E1861F9}" srcOrd="1" destOrd="0" presId="urn:microsoft.com/office/officeart/2008/layout/HorizontalMultiLevelHierarchy"/>
    <dgm:cxn modelId="{9E7682C9-921E-4472-BF7F-ADA56AB91289}" type="presParOf" srcId="{2A7101EA-4BB3-4B01-86F0-6DE80E1861F9}" destId="{282475D6-782D-4B87-B844-8DD51235A86C}" srcOrd="0" destOrd="0" presId="urn:microsoft.com/office/officeart/2008/layout/HorizontalMultiLevelHierarchy"/>
    <dgm:cxn modelId="{CD7C8792-39BA-4D3F-BB4A-859C3AC4762B}" type="presParOf" srcId="{282475D6-782D-4B87-B844-8DD51235A86C}" destId="{6FECD278-41FF-4F37-B1F8-9FF85092FD45}" srcOrd="0" destOrd="0" presId="urn:microsoft.com/office/officeart/2008/layout/HorizontalMultiLevelHierarchy"/>
    <dgm:cxn modelId="{A8949B86-842A-4DCE-B122-8E5EFD44DE8F}" type="presParOf" srcId="{2A7101EA-4BB3-4B01-86F0-6DE80E1861F9}" destId="{D8EEBEC1-A627-4356-811D-588E1D66D134}" srcOrd="1" destOrd="0" presId="urn:microsoft.com/office/officeart/2008/layout/HorizontalMultiLevelHierarchy"/>
    <dgm:cxn modelId="{48315AE4-1154-4044-9AE9-3F03CB0B45F5}" type="presParOf" srcId="{D8EEBEC1-A627-4356-811D-588E1D66D134}" destId="{889001EB-E9DF-475E-B59A-5026CD89C79E}" srcOrd="0" destOrd="0" presId="urn:microsoft.com/office/officeart/2008/layout/HorizontalMultiLevelHierarchy"/>
    <dgm:cxn modelId="{E56A7B1B-CC58-4EC3-AFE5-F5FD2E8C03EA}" type="presParOf" srcId="{D8EEBEC1-A627-4356-811D-588E1D66D134}" destId="{AF5519A7-0BDD-4C30-B79D-82F8DB692C86}" srcOrd="1" destOrd="0" presId="urn:microsoft.com/office/officeart/2008/layout/HorizontalMultiLevelHierarchy"/>
    <dgm:cxn modelId="{5C17197C-5686-47A5-B058-E51A22EF01DD}" type="presParOf" srcId="{2A7101EA-4BB3-4B01-86F0-6DE80E1861F9}" destId="{9B078AAC-A47F-41A8-A54E-C3E42B98AF20}" srcOrd="2" destOrd="0" presId="urn:microsoft.com/office/officeart/2008/layout/HorizontalMultiLevelHierarchy"/>
    <dgm:cxn modelId="{193F4741-0ECD-430A-B59E-EE9080D8B84E}" type="presParOf" srcId="{9B078AAC-A47F-41A8-A54E-C3E42B98AF20}" destId="{F8F915BA-F95E-4288-9494-1D29C915535D}" srcOrd="0" destOrd="0" presId="urn:microsoft.com/office/officeart/2008/layout/HorizontalMultiLevelHierarchy"/>
    <dgm:cxn modelId="{2363E033-DB52-43CD-B408-59F2E829EBF1}" type="presParOf" srcId="{2A7101EA-4BB3-4B01-86F0-6DE80E1861F9}" destId="{756EAB73-8A34-41A6-BD2D-6F5724B9B018}" srcOrd="3" destOrd="0" presId="urn:microsoft.com/office/officeart/2008/layout/HorizontalMultiLevelHierarchy"/>
    <dgm:cxn modelId="{C161B917-8367-4560-B353-6F4207399FFE}" type="presParOf" srcId="{756EAB73-8A34-41A6-BD2D-6F5724B9B018}" destId="{D8ACAF60-5250-47B4-A3EE-4E7686740877}" srcOrd="0" destOrd="0" presId="urn:microsoft.com/office/officeart/2008/layout/HorizontalMultiLevelHierarchy"/>
    <dgm:cxn modelId="{D81CF05C-37A9-440E-9596-8E65AF4D47EA}" type="presParOf" srcId="{756EAB73-8A34-41A6-BD2D-6F5724B9B018}" destId="{28E0300D-2D99-4BD9-BC7E-147F17DC0B90}" srcOrd="1" destOrd="0" presId="urn:microsoft.com/office/officeart/2008/layout/HorizontalMultiLevelHierarchy"/>
    <dgm:cxn modelId="{0C1F9626-FA66-41C5-9935-6892DE8703A4}" type="presParOf" srcId="{2A7101EA-4BB3-4B01-86F0-6DE80E1861F9}" destId="{6329BE6C-A4E6-4E69-8FEA-CEB7A17AC505}" srcOrd="4" destOrd="0" presId="urn:microsoft.com/office/officeart/2008/layout/HorizontalMultiLevelHierarchy"/>
    <dgm:cxn modelId="{1A64FFA3-1F1E-47D9-B578-3281A3B84BE6}" type="presParOf" srcId="{6329BE6C-A4E6-4E69-8FEA-CEB7A17AC505}" destId="{E1EA0C94-829F-4165-93BD-E74BFE92B556}" srcOrd="0" destOrd="0" presId="urn:microsoft.com/office/officeart/2008/layout/HorizontalMultiLevelHierarchy"/>
    <dgm:cxn modelId="{AC493FFE-4D02-4A58-9F4B-C29EBF2DB69A}" type="presParOf" srcId="{2A7101EA-4BB3-4B01-86F0-6DE80E1861F9}" destId="{F06B115D-8EF0-4AF1-908A-4B7120C9C22A}" srcOrd="5" destOrd="0" presId="urn:microsoft.com/office/officeart/2008/layout/HorizontalMultiLevelHierarchy"/>
    <dgm:cxn modelId="{452114B5-6111-4B97-B7C1-0E71FE88C348}" type="presParOf" srcId="{F06B115D-8EF0-4AF1-908A-4B7120C9C22A}" destId="{B76D0C30-74F2-40C5-915A-363F60853923}" srcOrd="0" destOrd="0" presId="urn:microsoft.com/office/officeart/2008/layout/HorizontalMultiLevelHierarchy"/>
    <dgm:cxn modelId="{32D2F9F1-9B98-4E7C-9B9A-85D4E55D918D}" type="presParOf" srcId="{F06B115D-8EF0-4AF1-908A-4B7120C9C22A}" destId="{024619E4-D5F2-4D69-A87B-1D6898E3BB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BFB346-B2A9-4D3C-B596-C8D95525A5C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0F1C2EC-C848-46D2-8705-96FC94EAEA89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es-ES_tradnl" sz="1600" b="1" dirty="0">
              <a:ln/>
              <a:solidFill>
                <a:schemeClr val="tx1"/>
              </a:solidFill>
            </a:rPr>
            <a:t>Objetivo: Plantear estrategias que permitan apoyar a la Gestión de Riesgos del Estado a través de la creación de una brigada multipropósito que cuente con capacidades específicas para enfrentar los eventos adversos ocasionados por fenómenos naturales y antrópicos.</a:t>
          </a:r>
          <a:endParaRPr lang="es-ES" sz="1600" dirty="0">
            <a:solidFill>
              <a:schemeClr val="tx1"/>
            </a:solidFill>
          </a:endParaRPr>
        </a:p>
      </dgm:t>
    </dgm:pt>
    <dgm:pt modelId="{4B2C6072-CB41-4A27-8D3C-8A10638F273D}" type="parTrans" cxnId="{3DE5D841-7E82-43B3-B99B-61EA437F7C0E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F7BA61EA-4BCC-445C-B2F2-E1C52F00C413}" type="sibTrans" cxnId="{3DE5D841-7E82-43B3-B99B-61EA437F7C0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F3BE8941-3E23-4BF0-B81B-96A7953CB763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S_tradnl" sz="1600" b="1" dirty="0">
              <a:ln/>
              <a:solidFill>
                <a:schemeClr val="tx1"/>
              </a:solidFill>
            </a:rPr>
            <a:t>CREACIÓN DE LA BRIGADA MULTIPROPÓSITO DEL EJÉRCITO ECUATORIANO CON CAPACIDADES ESPECÍFICAS PARA APOYAR</a:t>
          </a:r>
        </a:p>
        <a:p>
          <a:pPr algn="ctr"/>
          <a:r>
            <a:rPr lang="es-ES_tradnl" sz="1600" b="1" dirty="0">
              <a:ln/>
              <a:solidFill>
                <a:schemeClr val="tx1"/>
              </a:solidFill>
            </a:rPr>
            <a:t>A LA GESTIÓN DE RIESGOS.</a:t>
          </a:r>
          <a:endParaRPr lang="es-ES" sz="1600" dirty="0">
            <a:solidFill>
              <a:schemeClr val="tx1"/>
            </a:solidFill>
          </a:endParaRPr>
        </a:p>
      </dgm:t>
    </dgm:pt>
    <dgm:pt modelId="{AF81E279-38B1-43A1-B1A9-A4B20000F9A5}" type="parTrans" cxnId="{25342081-964E-431A-A49E-5F597FC75A9E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CEC858C4-EADD-4B6A-A09E-FAB1C24ECB92}" type="sibTrans" cxnId="{25342081-964E-431A-A49E-5F597FC75A9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6711CEBD-29B6-49EB-81B9-C63445F5BF6C}" type="pres">
      <dgm:prSet presAssocID="{A8BFB346-B2A9-4D3C-B596-C8D95525A5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C8214EE-9BC2-4CBD-8E58-4F1AF3DD9B97}" type="pres">
      <dgm:prSet presAssocID="{A8BFB346-B2A9-4D3C-B596-C8D95525A5CA}" presName="dot1" presStyleLbl="alignNode1" presStyleIdx="0" presStyleCnt="10"/>
      <dgm:spPr/>
    </dgm:pt>
    <dgm:pt modelId="{4C7E188D-A2A4-4902-9B0F-82C8C3BEFEBA}" type="pres">
      <dgm:prSet presAssocID="{A8BFB346-B2A9-4D3C-B596-C8D95525A5CA}" presName="dot2" presStyleLbl="alignNode1" presStyleIdx="1" presStyleCnt="10"/>
      <dgm:spPr/>
    </dgm:pt>
    <dgm:pt modelId="{84DEEA7B-BA80-4D0E-9EFF-5882671EEA65}" type="pres">
      <dgm:prSet presAssocID="{A8BFB346-B2A9-4D3C-B596-C8D95525A5CA}" presName="dot3" presStyleLbl="alignNode1" presStyleIdx="2" presStyleCnt="10"/>
      <dgm:spPr/>
    </dgm:pt>
    <dgm:pt modelId="{2C05EAA9-DA16-4B62-944E-F66B3C489BA8}" type="pres">
      <dgm:prSet presAssocID="{A8BFB346-B2A9-4D3C-B596-C8D95525A5CA}" presName="dotArrow1" presStyleLbl="alignNode1" presStyleIdx="3" presStyleCnt="10"/>
      <dgm:spPr/>
    </dgm:pt>
    <dgm:pt modelId="{064DB0F2-CC90-4D87-8870-8934AC33F639}" type="pres">
      <dgm:prSet presAssocID="{A8BFB346-B2A9-4D3C-B596-C8D95525A5CA}" presName="dotArrow2" presStyleLbl="alignNode1" presStyleIdx="4" presStyleCnt="10"/>
      <dgm:spPr/>
    </dgm:pt>
    <dgm:pt modelId="{851FAE4C-4B53-4E66-94F7-DF39F546D762}" type="pres">
      <dgm:prSet presAssocID="{A8BFB346-B2A9-4D3C-B596-C8D95525A5CA}" presName="dotArrow3" presStyleLbl="alignNode1" presStyleIdx="5" presStyleCnt="10"/>
      <dgm:spPr/>
    </dgm:pt>
    <dgm:pt modelId="{6936A66E-F4B4-4AEA-94CE-09591C64C930}" type="pres">
      <dgm:prSet presAssocID="{A8BFB346-B2A9-4D3C-B596-C8D95525A5CA}" presName="dotArrow4" presStyleLbl="alignNode1" presStyleIdx="6" presStyleCnt="10"/>
      <dgm:spPr/>
    </dgm:pt>
    <dgm:pt modelId="{C40640A3-79E8-4F92-8D32-25D6B2AF8083}" type="pres">
      <dgm:prSet presAssocID="{A8BFB346-B2A9-4D3C-B596-C8D95525A5CA}" presName="dotArrow5" presStyleLbl="alignNode1" presStyleIdx="7" presStyleCnt="10"/>
      <dgm:spPr/>
    </dgm:pt>
    <dgm:pt modelId="{C9CC7308-5826-4EA5-9E49-F50D74D10C8C}" type="pres">
      <dgm:prSet presAssocID="{A8BFB346-B2A9-4D3C-B596-C8D95525A5CA}" presName="dotArrow6" presStyleLbl="alignNode1" presStyleIdx="8" presStyleCnt="10"/>
      <dgm:spPr/>
    </dgm:pt>
    <dgm:pt modelId="{EB052550-A7C7-4BB1-B6EF-D80FFE625023}" type="pres">
      <dgm:prSet presAssocID="{A8BFB346-B2A9-4D3C-B596-C8D95525A5CA}" presName="dotArrow7" presStyleLbl="alignNode1" presStyleIdx="9" presStyleCnt="10"/>
      <dgm:spPr/>
    </dgm:pt>
    <dgm:pt modelId="{CBDBCC1B-BACE-41E0-A87F-8AC8C215F409}" type="pres">
      <dgm:prSet presAssocID="{E0F1C2EC-C848-46D2-8705-96FC94EAEA89}" presName="parTx1" presStyleLbl="node1" presStyleIdx="0" presStyleCnt="2" custScaleX="224449" custScaleY="232607" custLinFactNeighborX="61133" custLinFactNeighborY="73028"/>
      <dgm:spPr/>
      <dgm:t>
        <a:bodyPr/>
        <a:lstStyle/>
        <a:p>
          <a:endParaRPr lang="es-EC"/>
        </a:p>
      </dgm:t>
    </dgm:pt>
    <dgm:pt modelId="{BA4B9C78-5CA6-4311-A140-C65EC6C411FD}" type="pres">
      <dgm:prSet presAssocID="{F7BA61EA-4BCC-445C-B2F2-E1C52F00C413}" presName="picture1" presStyleCnt="0"/>
      <dgm:spPr/>
    </dgm:pt>
    <dgm:pt modelId="{ED9B66E2-30DB-413B-A717-DC49B7D8167C}" type="pres">
      <dgm:prSet presAssocID="{F7BA61EA-4BCC-445C-B2F2-E1C52F00C413}" presName="imageRepeatNode" presStyleLbl="fgImgPlace1" presStyleIdx="0" presStyleCnt="2"/>
      <dgm:spPr/>
      <dgm:t>
        <a:bodyPr/>
        <a:lstStyle/>
        <a:p>
          <a:endParaRPr lang="es-EC"/>
        </a:p>
      </dgm:t>
    </dgm:pt>
    <dgm:pt modelId="{067139B9-A8E4-4175-918D-93E87EC9563D}" type="pres">
      <dgm:prSet presAssocID="{F3BE8941-3E23-4BF0-B81B-96A7953CB763}" presName="parTx2" presStyleLbl="node1" presStyleIdx="1" presStyleCnt="2" custScaleX="187216" custScaleY="262904" custLinFactNeighborX="64700" custLinFactNeighborY="-56707"/>
      <dgm:spPr/>
      <dgm:t>
        <a:bodyPr/>
        <a:lstStyle/>
        <a:p>
          <a:endParaRPr lang="es-EC"/>
        </a:p>
      </dgm:t>
    </dgm:pt>
    <dgm:pt modelId="{F1E98F12-DD47-447B-9E8E-0919CA2A26CE}" type="pres">
      <dgm:prSet presAssocID="{CEC858C4-EADD-4B6A-A09E-FAB1C24ECB92}" presName="picture2" presStyleCnt="0"/>
      <dgm:spPr/>
    </dgm:pt>
    <dgm:pt modelId="{75D1F879-456D-475B-82C4-47067E0761CD}" type="pres">
      <dgm:prSet presAssocID="{CEC858C4-EADD-4B6A-A09E-FAB1C24ECB92}" presName="imageRepeatNode" presStyleLbl="fgImgPlace1" presStyleIdx="1" presStyleCnt="2" custScaleX="202535" custScaleY="116391" custLinFactNeighborX="-27679"/>
      <dgm:spPr/>
      <dgm:t>
        <a:bodyPr/>
        <a:lstStyle/>
        <a:p>
          <a:endParaRPr lang="es-EC"/>
        </a:p>
      </dgm:t>
    </dgm:pt>
  </dgm:ptLst>
  <dgm:cxnLst>
    <dgm:cxn modelId="{3DE5D841-7E82-43B3-B99B-61EA437F7C0E}" srcId="{A8BFB346-B2A9-4D3C-B596-C8D95525A5CA}" destId="{E0F1C2EC-C848-46D2-8705-96FC94EAEA89}" srcOrd="0" destOrd="0" parTransId="{4B2C6072-CB41-4A27-8D3C-8A10638F273D}" sibTransId="{F7BA61EA-4BCC-445C-B2F2-E1C52F00C413}"/>
    <dgm:cxn modelId="{25342081-964E-431A-A49E-5F597FC75A9E}" srcId="{A8BFB346-B2A9-4D3C-B596-C8D95525A5CA}" destId="{F3BE8941-3E23-4BF0-B81B-96A7953CB763}" srcOrd="1" destOrd="0" parTransId="{AF81E279-38B1-43A1-B1A9-A4B20000F9A5}" sibTransId="{CEC858C4-EADD-4B6A-A09E-FAB1C24ECB92}"/>
    <dgm:cxn modelId="{86299440-8F47-43F8-B4D9-C3FD504849CA}" type="presOf" srcId="{F3BE8941-3E23-4BF0-B81B-96A7953CB763}" destId="{067139B9-A8E4-4175-918D-93E87EC9563D}" srcOrd="0" destOrd="0" presId="urn:microsoft.com/office/officeart/2008/layout/AscendingPictureAccentProcess"/>
    <dgm:cxn modelId="{BD7E3A1C-1B4D-479E-90C6-164B0E9DD87F}" type="presOf" srcId="{E0F1C2EC-C848-46D2-8705-96FC94EAEA89}" destId="{CBDBCC1B-BACE-41E0-A87F-8AC8C215F409}" srcOrd="0" destOrd="0" presId="urn:microsoft.com/office/officeart/2008/layout/AscendingPictureAccentProcess"/>
    <dgm:cxn modelId="{90E9D4F9-CCE2-4594-8172-BB2EFDC9A4CD}" type="presOf" srcId="{F7BA61EA-4BCC-445C-B2F2-E1C52F00C413}" destId="{ED9B66E2-30DB-413B-A717-DC49B7D8167C}" srcOrd="0" destOrd="0" presId="urn:microsoft.com/office/officeart/2008/layout/AscendingPictureAccentProcess"/>
    <dgm:cxn modelId="{A3B7CAC5-8686-4DF5-A0F2-36E73D5B9F86}" type="presOf" srcId="{CEC858C4-EADD-4B6A-A09E-FAB1C24ECB92}" destId="{75D1F879-456D-475B-82C4-47067E0761CD}" srcOrd="0" destOrd="0" presId="urn:microsoft.com/office/officeart/2008/layout/AscendingPictureAccentProcess"/>
    <dgm:cxn modelId="{14DDE8D4-B798-4592-9AAC-63C70121A17D}" type="presOf" srcId="{A8BFB346-B2A9-4D3C-B596-C8D95525A5CA}" destId="{6711CEBD-29B6-49EB-81B9-C63445F5BF6C}" srcOrd="0" destOrd="0" presId="urn:microsoft.com/office/officeart/2008/layout/AscendingPictureAccentProcess"/>
    <dgm:cxn modelId="{61197ECD-9551-4AB6-A235-73E0F9DAF77A}" type="presParOf" srcId="{6711CEBD-29B6-49EB-81B9-C63445F5BF6C}" destId="{BC8214EE-9BC2-4CBD-8E58-4F1AF3DD9B97}" srcOrd="0" destOrd="0" presId="urn:microsoft.com/office/officeart/2008/layout/AscendingPictureAccentProcess"/>
    <dgm:cxn modelId="{3DE64F24-BBD3-40FD-BD11-90877FB64B5A}" type="presParOf" srcId="{6711CEBD-29B6-49EB-81B9-C63445F5BF6C}" destId="{4C7E188D-A2A4-4902-9B0F-82C8C3BEFEBA}" srcOrd="1" destOrd="0" presId="urn:microsoft.com/office/officeart/2008/layout/AscendingPictureAccentProcess"/>
    <dgm:cxn modelId="{3A7ABAE0-E52F-4333-A659-0D60C8A913AB}" type="presParOf" srcId="{6711CEBD-29B6-49EB-81B9-C63445F5BF6C}" destId="{84DEEA7B-BA80-4D0E-9EFF-5882671EEA65}" srcOrd="2" destOrd="0" presId="urn:microsoft.com/office/officeart/2008/layout/AscendingPictureAccentProcess"/>
    <dgm:cxn modelId="{D0A73D76-9C5B-4D7F-8C66-41885C9B9B8B}" type="presParOf" srcId="{6711CEBD-29B6-49EB-81B9-C63445F5BF6C}" destId="{2C05EAA9-DA16-4B62-944E-F66B3C489BA8}" srcOrd="3" destOrd="0" presId="urn:microsoft.com/office/officeart/2008/layout/AscendingPictureAccentProcess"/>
    <dgm:cxn modelId="{9EF28C6A-7B9E-4BBE-8AFE-322136BF3921}" type="presParOf" srcId="{6711CEBD-29B6-49EB-81B9-C63445F5BF6C}" destId="{064DB0F2-CC90-4D87-8870-8934AC33F639}" srcOrd="4" destOrd="0" presId="urn:microsoft.com/office/officeart/2008/layout/AscendingPictureAccentProcess"/>
    <dgm:cxn modelId="{782049DB-1CB3-46D0-AF15-C9158B97455F}" type="presParOf" srcId="{6711CEBD-29B6-49EB-81B9-C63445F5BF6C}" destId="{851FAE4C-4B53-4E66-94F7-DF39F546D762}" srcOrd="5" destOrd="0" presId="urn:microsoft.com/office/officeart/2008/layout/AscendingPictureAccentProcess"/>
    <dgm:cxn modelId="{AC2E4E4B-976D-4200-AD88-E604CE9B9AC2}" type="presParOf" srcId="{6711CEBD-29B6-49EB-81B9-C63445F5BF6C}" destId="{6936A66E-F4B4-4AEA-94CE-09591C64C930}" srcOrd="6" destOrd="0" presId="urn:microsoft.com/office/officeart/2008/layout/AscendingPictureAccentProcess"/>
    <dgm:cxn modelId="{EF59D204-AE4A-4035-8952-750108F45F81}" type="presParOf" srcId="{6711CEBD-29B6-49EB-81B9-C63445F5BF6C}" destId="{C40640A3-79E8-4F92-8D32-25D6B2AF8083}" srcOrd="7" destOrd="0" presId="urn:microsoft.com/office/officeart/2008/layout/AscendingPictureAccentProcess"/>
    <dgm:cxn modelId="{DC074340-4442-4E14-A3BF-F97E127217A1}" type="presParOf" srcId="{6711CEBD-29B6-49EB-81B9-C63445F5BF6C}" destId="{C9CC7308-5826-4EA5-9E49-F50D74D10C8C}" srcOrd="8" destOrd="0" presId="urn:microsoft.com/office/officeart/2008/layout/AscendingPictureAccentProcess"/>
    <dgm:cxn modelId="{7B4C6CC6-3D45-48C8-805A-51B05AFAA83F}" type="presParOf" srcId="{6711CEBD-29B6-49EB-81B9-C63445F5BF6C}" destId="{EB052550-A7C7-4BB1-B6EF-D80FFE625023}" srcOrd="9" destOrd="0" presId="urn:microsoft.com/office/officeart/2008/layout/AscendingPictureAccentProcess"/>
    <dgm:cxn modelId="{F2D57D94-C471-42E8-974D-CABA3F2BDD33}" type="presParOf" srcId="{6711CEBD-29B6-49EB-81B9-C63445F5BF6C}" destId="{CBDBCC1B-BACE-41E0-A87F-8AC8C215F409}" srcOrd="10" destOrd="0" presId="urn:microsoft.com/office/officeart/2008/layout/AscendingPictureAccentProcess"/>
    <dgm:cxn modelId="{9BE5F21A-58F7-4E38-860C-55954FA2273D}" type="presParOf" srcId="{6711CEBD-29B6-49EB-81B9-C63445F5BF6C}" destId="{BA4B9C78-5CA6-4311-A140-C65EC6C411FD}" srcOrd="11" destOrd="0" presId="urn:microsoft.com/office/officeart/2008/layout/AscendingPictureAccentProcess"/>
    <dgm:cxn modelId="{644AF18B-1D0B-4F97-BD78-E46574EA7352}" type="presParOf" srcId="{BA4B9C78-5CA6-4311-A140-C65EC6C411FD}" destId="{ED9B66E2-30DB-413B-A717-DC49B7D8167C}" srcOrd="0" destOrd="0" presId="urn:microsoft.com/office/officeart/2008/layout/AscendingPictureAccentProcess"/>
    <dgm:cxn modelId="{B193A8A7-0D6C-4C41-AE42-3978C29DA14F}" type="presParOf" srcId="{6711CEBD-29B6-49EB-81B9-C63445F5BF6C}" destId="{067139B9-A8E4-4175-918D-93E87EC9563D}" srcOrd="12" destOrd="0" presId="urn:microsoft.com/office/officeart/2008/layout/AscendingPictureAccentProcess"/>
    <dgm:cxn modelId="{A43A3993-72DE-4680-9BBD-4AF643A53648}" type="presParOf" srcId="{6711CEBD-29B6-49EB-81B9-C63445F5BF6C}" destId="{F1E98F12-DD47-447B-9E8E-0919CA2A26CE}" srcOrd="13" destOrd="0" presId="urn:microsoft.com/office/officeart/2008/layout/AscendingPictureAccentProcess"/>
    <dgm:cxn modelId="{004BB06F-C562-4199-81DC-EE34F8AF72CD}" type="presParOf" srcId="{F1E98F12-DD47-447B-9E8E-0919CA2A26CE}" destId="{75D1F879-456D-475B-82C4-47067E0761C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B9199F-D47C-4ACE-9ED0-4DBB296789C4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3C6051F-3B55-4DFA-A2E5-8236351B57BF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Comando y Control.</a:t>
          </a:r>
          <a:endParaRPr lang="es-ES" sz="1100" dirty="0">
            <a:solidFill>
              <a:schemeClr val="tx1"/>
            </a:solidFill>
            <a:latin typeface="+mn-lt"/>
          </a:endParaRPr>
        </a:p>
      </dgm:t>
    </dgm:pt>
    <dgm:pt modelId="{5B99573C-6EB4-49E5-9723-1A379B17D5D7}" type="parTrans" cxnId="{7B822D2B-3ECC-4DE6-9439-2AC57E765202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B230352A-5193-4C1B-BCBA-F242E5F9F651}" type="sibTrans" cxnId="{7B822D2B-3ECC-4DE6-9439-2AC57E765202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08A62285-FD4F-4DC7-869D-C430CC5C47E0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Vigilancia, reconocimiento e inteligencia.</a:t>
          </a:r>
          <a:endParaRPr lang="es-ES" sz="1100" dirty="0">
            <a:solidFill>
              <a:schemeClr val="tx1"/>
            </a:solidFill>
            <a:latin typeface="+mn-lt"/>
          </a:endParaRPr>
        </a:p>
      </dgm:t>
    </dgm:pt>
    <dgm:pt modelId="{8C1915BC-40BE-4616-9895-1F767EFF8FB1}" type="parTrans" cxnId="{E0DE9591-29C2-427B-BFEB-3AAEDC8957B8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0DBA3DE5-641E-480E-BD24-A6F540B86B82}" type="sibTrans" cxnId="{E0DE9591-29C2-427B-BFEB-3AAEDC8957B8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BCAEABA0-C3ED-4222-8619-5D27C6CE9AEC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Maniobra.</a:t>
          </a:r>
          <a:endParaRPr lang="es-ES" sz="1100" dirty="0">
            <a:solidFill>
              <a:schemeClr val="tx1"/>
            </a:solidFill>
            <a:latin typeface="+mn-lt"/>
          </a:endParaRPr>
        </a:p>
      </dgm:t>
    </dgm:pt>
    <dgm:pt modelId="{F6BB9F1E-C714-41B8-B618-4E8760F1EE8B}" type="parTrans" cxnId="{1271818E-AB74-4F59-BC22-E3EB5FCE5130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30F6DA4C-B8BA-4B2F-A24C-9D3B994DAABA}" type="sibTrans" cxnId="{1271818E-AB74-4F59-BC22-E3EB5FCE5130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E735557C-BF70-4022-9269-CAE4DD81959B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Despliegue y movilidad.</a:t>
          </a:r>
          <a:endParaRPr lang="es-ES" sz="1100" dirty="0">
            <a:solidFill>
              <a:schemeClr val="tx1"/>
            </a:solidFill>
            <a:latin typeface="+mn-lt"/>
          </a:endParaRPr>
        </a:p>
      </dgm:t>
    </dgm:pt>
    <dgm:pt modelId="{FB1CD69A-60AE-418E-B1CF-922A78152FC8}" type="parTrans" cxnId="{63130DCA-6F94-4B07-9806-5AF708DC93D9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03E7A422-84C5-4207-A2A0-B8941843E897}" type="sibTrans" cxnId="{63130DCA-6F94-4B07-9806-5AF708DC93D9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10657694-A4C0-412B-B5F1-BEC16B784772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Supervivencia y protección.</a:t>
          </a:r>
          <a:endParaRPr lang="es-ES" sz="1100" dirty="0">
            <a:solidFill>
              <a:schemeClr val="tx1"/>
            </a:solidFill>
            <a:latin typeface="+mn-lt"/>
          </a:endParaRPr>
        </a:p>
      </dgm:t>
    </dgm:pt>
    <dgm:pt modelId="{827FC7AC-023D-4DAF-89A6-9FBEF04E5E36}" type="parTrans" cxnId="{6561B1D1-21F7-41E6-8095-8B85F6FA3C76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DF184186-86A3-4773-925B-F169FA461923}" type="sibTrans" cxnId="{6561B1D1-21F7-41E6-8095-8B85F6FA3C76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2A540E65-4346-4369-BB42-AF1E2DD47259}">
      <dgm:prSet phldrT="[Texto]" custT="1"/>
      <dgm:spPr/>
      <dgm:t>
        <a:bodyPr/>
        <a:lstStyle/>
        <a:p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Sostenimiento logístico.</a:t>
          </a:r>
          <a:endParaRPr lang="es-ES" sz="1100" dirty="0">
            <a:solidFill>
              <a:schemeClr val="tx1"/>
            </a:solidFill>
            <a:latin typeface="+mn-lt"/>
          </a:endParaRPr>
        </a:p>
      </dgm:t>
    </dgm:pt>
    <dgm:pt modelId="{14452A53-7A82-4101-AD23-17076FCDB5AE}" type="parTrans" cxnId="{FD06A723-D2FE-46DA-9124-472A3980DF9F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480AC7EC-7F61-4CE7-AC71-B4BAB4FB358D}" type="sibTrans" cxnId="{FD06A723-D2FE-46DA-9124-472A3980DF9F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83A637AF-0012-4D0C-9586-DC540D09FA14}">
      <dgm:prSet custT="1"/>
      <dgm:spPr/>
      <dgm:t>
        <a:bodyPr/>
        <a:lstStyle/>
        <a:p>
          <a:r>
            <a:rPr lang="es-ES" sz="11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Apy</a:t>
          </a:r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es-ES" sz="11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Seg</a:t>
          </a:r>
          <a:r>
            <a:rPr lang="es-ES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Integral</a:t>
          </a:r>
        </a:p>
      </dgm:t>
    </dgm:pt>
    <dgm:pt modelId="{5C67722B-77E1-472E-A8E6-87E72D4431D2}" type="parTrans" cxnId="{8A2CF02E-C412-4578-BD6F-B17E2D79606F}">
      <dgm:prSet/>
      <dgm:spPr/>
      <dgm:t>
        <a:bodyPr/>
        <a:lstStyle/>
        <a:p>
          <a:endParaRPr lang="es-ES" sz="3600">
            <a:solidFill>
              <a:schemeClr val="tx1"/>
            </a:solidFill>
            <a:latin typeface="+mn-lt"/>
          </a:endParaRPr>
        </a:p>
      </dgm:t>
    </dgm:pt>
    <dgm:pt modelId="{00349B40-79BF-4473-9887-7D5D42EBC4DD}" type="sibTrans" cxnId="{8A2CF02E-C412-4578-BD6F-B17E2D79606F}">
      <dgm:prSet custT="1"/>
      <dgm:spPr/>
      <dgm:t>
        <a:bodyPr/>
        <a:lstStyle/>
        <a:p>
          <a:endParaRPr lang="es-ES" sz="1000">
            <a:solidFill>
              <a:schemeClr val="tx1"/>
            </a:solidFill>
            <a:latin typeface="+mn-lt"/>
          </a:endParaRPr>
        </a:p>
      </dgm:t>
    </dgm:pt>
    <dgm:pt modelId="{68937200-A967-4D81-8ECA-2AE3F2799566}" type="pres">
      <dgm:prSet presAssocID="{86B9199F-D47C-4ACE-9ED0-4DBB296789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BA0F00-5839-46AA-A8C4-61E31952BC79}" type="pres">
      <dgm:prSet presAssocID="{33C6051F-3B55-4DFA-A2E5-8236351B57B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66F13-87FF-48BC-8396-FEF2406BFBA1}" type="pres">
      <dgm:prSet presAssocID="{33C6051F-3B55-4DFA-A2E5-8236351B57BF}" presName="spNode" presStyleCnt="0"/>
      <dgm:spPr/>
    </dgm:pt>
    <dgm:pt modelId="{A596E13B-1B11-40A2-A2BA-A3E99BF43091}" type="pres">
      <dgm:prSet presAssocID="{B230352A-5193-4C1B-BCBA-F242E5F9F651}" presName="sibTrans" presStyleLbl="sibTrans1D1" presStyleIdx="0" presStyleCnt="7"/>
      <dgm:spPr/>
      <dgm:t>
        <a:bodyPr/>
        <a:lstStyle/>
        <a:p>
          <a:endParaRPr lang="es-EC"/>
        </a:p>
      </dgm:t>
    </dgm:pt>
    <dgm:pt modelId="{BD76D358-BC9F-4B1E-BB6E-15D9E9ACD561}" type="pres">
      <dgm:prSet presAssocID="{08A62285-FD4F-4DC7-869D-C430CC5C47E0}" presName="node" presStyleLbl="node1" presStyleIdx="1" presStyleCnt="7" custScaleX="107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5C91AE-6404-464E-8765-B19FAD28F8CE}" type="pres">
      <dgm:prSet presAssocID="{08A62285-FD4F-4DC7-869D-C430CC5C47E0}" presName="spNode" presStyleCnt="0"/>
      <dgm:spPr/>
    </dgm:pt>
    <dgm:pt modelId="{19ED7450-F6C9-466C-AAB8-1A5C93D24EA5}" type="pres">
      <dgm:prSet presAssocID="{0DBA3DE5-641E-480E-BD24-A6F540B86B82}" presName="sibTrans" presStyleLbl="sibTrans1D1" presStyleIdx="1" presStyleCnt="7"/>
      <dgm:spPr/>
      <dgm:t>
        <a:bodyPr/>
        <a:lstStyle/>
        <a:p>
          <a:endParaRPr lang="es-EC"/>
        </a:p>
      </dgm:t>
    </dgm:pt>
    <dgm:pt modelId="{1DCE345C-6D99-43FA-BF1E-538A730B5BF7}" type="pres">
      <dgm:prSet presAssocID="{BCAEABA0-C3ED-4222-8619-5D27C6CE9AE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C83D37-A907-44E9-957A-C5884BCC00DD}" type="pres">
      <dgm:prSet presAssocID="{BCAEABA0-C3ED-4222-8619-5D27C6CE9AEC}" presName="spNode" presStyleCnt="0"/>
      <dgm:spPr/>
    </dgm:pt>
    <dgm:pt modelId="{80270FE4-8C90-4461-9FE9-54F5C5355C0C}" type="pres">
      <dgm:prSet presAssocID="{30F6DA4C-B8BA-4B2F-A24C-9D3B994DAABA}" presName="sibTrans" presStyleLbl="sibTrans1D1" presStyleIdx="2" presStyleCnt="7"/>
      <dgm:spPr/>
      <dgm:t>
        <a:bodyPr/>
        <a:lstStyle/>
        <a:p>
          <a:endParaRPr lang="es-EC"/>
        </a:p>
      </dgm:t>
    </dgm:pt>
    <dgm:pt modelId="{D3AEA244-09B8-4557-BD24-880F974A1C10}" type="pres">
      <dgm:prSet presAssocID="{E735557C-BF70-4022-9269-CAE4DD8195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A86B1E-7C43-4655-971D-287BE72E8D11}" type="pres">
      <dgm:prSet presAssocID="{E735557C-BF70-4022-9269-CAE4DD81959B}" presName="spNode" presStyleCnt="0"/>
      <dgm:spPr/>
    </dgm:pt>
    <dgm:pt modelId="{CE2927C9-8495-481F-9026-4335967B415F}" type="pres">
      <dgm:prSet presAssocID="{03E7A422-84C5-4207-A2A0-B8941843E897}" presName="sibTrans" presStyleLbl="sibTrans1D1" presStyleIdx="3" presStyleCnt="7"/>
      <dgm:spPr/>
      <dgm:t>
        <a:bodyPr/>
        <a:lstStyle/>
        <a:p>
          <a:endParaRPr lang="es-EC"/>
        </a:p>
      </dgm:t>
    </dgm:pt>
    <dgm:pt modelId="{9D0802FB-2ACB-4565-8602-E1B13C0B1A48}" type="pres">
      <dgm:prSet presAssocID="{10657694-A4C0-412B-B5F1-BEC16B78477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8E699D-1B08-44DC-ADF1-D84B65447188}" type="pres">
      <dgm:prSet presAssocID="{10657694-A4C0-412B-B5F1-BEC16B784772}" presName="spNode" presStyleCnt="0"/>
      <dgm:spPr/>
    </dgm:pt>
    <dgm:pt modelId="{18A45D96-0551-481A-B7BC-1BD20C0CA62A}" type="pres">
      <dgm:prSet presAssocID="{DF184186-86A3-4773-925B-F169FA461923}" presName="sibTrans" presStyleLbl="sibTrans1D1" presStyleIdx="4" presStyleCnt="7"/>
      <dgm:spPr/>
      <dgm:t>
        <a:bodyPr/>
        <a:lstStyle/>
        <a:p>
          <a:endParaRPr lang="es-EC"/>
        </a:p>
      </dgm:t>
    </dgm:pt>
    <dgm:pt modelId="{2FC5487B-89B6-4456-B053-7CD0A95A9A5F}" type="pres">
      <dgm:prSet presAssocID="{2A540E65-4346-4369-BB42-AF1E2DD4725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4FF24-4527-4C1A-9574-B390AF03E5D3}" type="pres">
      <dgm:prSet presAssocID="{2A540E65-4346-4369-BB42-AF1E2DD47259}" presName="spNode" presStyleCnt="0"/>
      <dgm:spPr/>
    </dgm:pt>
    <dgm:pt modelId="{494A3BE4-1C99-447A-8C9E-6B113BE8EEE7}" type="pres">
      <dgm:prSet presAssocID="{480AC7EC-7F61-4CE7-AC71-B4BAB4FB358D}" presName="sibTrans" presStyleLbl="sibTrans1D1" presStyleIdx="5" presStyleCnt="7"/>
      <dgm:spPr/>
      <dgm:t>
        <a:bodyPr/>
        <a:lstStyle/>
        <a:p>
          <a:endParaRPr lang="es-EC"/>
        </a:p>
      </dgm:t>
    </dgm:pt>
    <dgm:pt modelId="{50CB5EF8-9D29-41B5-832C-121867194CB0}" type="pres">
      <dgm:prSet presAssocID="{83A637AF-0012-4D0C-9586-DC540D09FA1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A040EE-5B2B-4A34-A064-C5D2318F1903}" type="pres">
      <dgm:prSet presAssocID="{83A637AF-0012-4D0C-9586-DC540D09FA14}" presName="spNode" presStyleCnt="0"/>
      <dgm:spPr/>
    </dgm:pt>
    <dgm:pt modelId="{901330E0-F804-49C7-B888-2D4287C43746}" type="pres">
      <dgm:prSet presAssocID="{00349B40-79BF-4473-9887-7D5D42EBC4DD}" presName="sibTrans" presStyleLbl="sibTrans1D1" presStyleIdx="6" presStyleCnt="7"/>
      <dgm:spPr/>
      <dgm:t>
        <a:bodyPr/>
        <a:lstStyle/>
        <a:p>
          <a:endParaRPr lang="es-EC"/>
        </a:p>
      </dgm:t>
    </dgm:pt>
  </dgm:ptLst>
  <dgm:cxnLst>
    <dgm:cxn modelId="{5EBF3534-DCC8-4B74-9130-5F93FD378199}" type="presOf" srcId="{DF184186-86A3-4773-925B-F169FA461923}" destId="{18A45D96-0551-481A-B7BC-1BD20C0CA62A}" srcOrd="0" destOrd="0" presId="urn:microsoft.com/office/officeart/2005/8/layout/cycle5"/>
    <dgm:cxn modelId="{3BADB465-51EC-4F6D-8E97-977E1F4C9EF4}" type="presOf" srcId="{00349B40-79BF-4473-9887-7D5D42EBC4DD}" destId="{901330E0-F804-49C7-B888-2D4287C43746}" srcOrd="0" destOrd="0" presId="urn:microsoft.com/office/officeart/2005/8/layout/cycle5"/>
    <dgm:cxn modelId="{3C9C380F-93B3-42EE-8601-2BBBE1E6F210}" type="presOf" srcId="{B230352A-5193-4C1B-BCBA-F242E5F9F651}" destId="{A596E13B-1B11-40A2-A2BA-A3E99BF43091}" srcOrd="0" destOrd="0" presId="urn:microsoft.com/office/officeart/2005/8/layout/cycle5"/>
    <dgm:cxn modelId="{7B822D2B-3ECC-4DE6-9439-2AC57E765202}" srcId="{86B9199F-D47C-4ACE-9ED0-4DBB296789C4}" destId="{33C6051F-3B55-4DFA-A2E5-8236351B57BF}" srcOrd="0" destOrd="0" parTransId="{5B99573C-6EB4-49E5-9723-1A379B17D5D7}" sibTransId="{B230352A-5193-4C1B-BCBA-F242E5F9F651}"/>
    <dgm:cxn modelId="{3060BCD2-5D28-4042-9E4B-C96FA7C65BBB}" type="presOf" srcId="{08A62285-FD4F-4DC7-869D-C430CC5C47E0}" destId="{BD76D358-BC9F-4B1E-BB6E-15D9E9ACD561}" srcOrd="0" destOrd="0" presId="urn:microsoft.com/office/officeart/2005/8/layout/cycle5"/>
    <dgm:cxn modelId="{DAC39EAB-99F8-4B2A-BE4C-CE802040A4B5}" type="presOf" srcId="{0DBA3DE5-641E-480E-BD24-A6F540B86B82}" destId="{19ED7450-F6C9-466C-AAB8-1A5C93D24EA5}" srcOrd="0" destOrd="0" presId="urn:microsoft.com/office/officeart/2005/8/layout/cycle5"/>
    <dgm:cxn modelId="{4D23BEDF-AC32-4850-817A-86A21FA6D36D}" type="presOf" srcId="{10657694-A4C0-412B-B5F1-BEC16B784772}" destId="{9D0802FB-2ACB-4565-8602-E1B13C0B1A48}" srcOrd="0" destOrd="0" presId="urn:microsoft.com/office/officeart/2005/8/layout/cycle5"/>
    <dgm:cxn modelId="{69F3BB7E-F264-4DBF-849F-1E3F5EBAFA96}" type="presOf" srcId="{480AC7EC-7F61-4CE7-AC71-B4BAB4FB358D}" destId="{494A3BE4-1C99-447A-8C9E-6B113BE8EEE7}" srcOrd="0" destOrd="0" presId="urn:microsoft.com/office/officeart/2005/8/layout/cycle5"/>
    <dgm:cxn modelId="{2BE8322D-EF8C-45A8-84E6-F866C56D2716}" type="presOf" srcId="{03E7A422-84C5-4207-A2A0-B8941843E897}" destId="{CE2927C9-8495-481F-9026-4335967B415F}" srcOrd="0" destOrd="0" presId="urn:microsoft.com/office/officeart/2005/8/layout/cycle5"/>
    <dgm:cxn modelId="{8A2CF02E-C412-4578-BD6F-B17E2D79606F}" srcId="{86B9199F-D47C-4ACE-9ED0-4DBB296789C4}" destId="{83A637AF-0012-4D0C-9586-DC540D09FA14}" srcOrd="6" destOrd="0" parTransId="{5C67722B-77E1-472E-A8E6-87E72D4431D2}" sibTransId="{00349B40-79BF-4473-9887-7D5D42EBC4DD}"/>
    <dgm:cxn modelId="{E0DE9591-29C2-427B-BFEB-3AAEDC8957B8}" srcId="{86B9199F-D47C-4ACE-9ED0-4DBB296789C4}" destId="{08A62285-FD4F-4DC7-869D-C430CC5C47E0}" srcOrd="1" destOrd="0" parTransId="{8C1915BC-40BE-4616-9895-1F767EFF8FB1}" sibTransId="{0DBA3DE5-641E-480E-BD24-A6F540B86B82}"/>
    <dgm:cxn modelId="{63130DCA-6F94-4B07-9806-5AF708DC93D9}" srcId="{86B9199F-D47C-4ACE-9ED0-4DBB296789C4}" destId="{E735557C-BF70-4022-9269-CAE4DD81959B}" srcOrd="3" destOrd="0" parTransId="{FB1CD69A-60AE-418E-B1CF-922A78152FC8}" sibTransId="{03E7A422-84C5-4207-A2A0-B8941843E897}"/>
    <dgm:cxn modelId="{71290E38-C4E7-43C8-8B74-B70C6CE6F83F}" type="presOf" srcId="{E735557C-BF70-4022-9269-CAE4DD81959B}" destId="{D3AEA244-09B8-4557-BD24-880F974A1C10}" srcOrd="0" destOrd="0" presId="urn:microsoft.com/office/officeart/2005/8/layout/cycle5"/>
    <dgm:cxn modelId="{1271818E-AB74-4F59-BC22-E3EB5FCE5130}" srcId="{86B9199F-D47C-4ACE-9ED0-4DBB296789C4}" destId="{BCAEABA0-C3ED-4222-8619-5D27C6CE9AEC}" srcOrd="2" destOrd="0" parTransId="{F6BB9F1E-C714-41B8-B618-4E8760F1EE8B}" sibTransId="{30F6DA4C-B8BA-4B2F-A24C-9D3B994DAABA}"/>
    <dgm:cxn modelId="{BD2400E5-5E19-42F6-ABE4-80FC6E6373EF}" type="presOf" srcId="{BCAEABA0-C3ED-4222-8619-5D27C6CE9AEC}" destId="{1DCE345C-6D99-43FA-BF1E-538A730B5BF7}" srcOrd="0" destOrd="0" presId="urn:microsoft.com/office/officeart/2005/8/layout/cycle5"/>
    <dgm:cxn modelId="{FD06A723-D2FE-46DA-9124-472A3980DF9F}" srcId="{86B9199F-D47C-4ACE-9ED0-4DBB296789C4}" destId="{2A540E65-4346-4369-BB42-AF1E2DD47259}" srcOrd="5" destOrd="0" parTransId="{14452A53-7A82-4101-AD23-17076FCDB5AE}" sibTransId="{480AC7EC-7F61-4CE7-AC71-B4BAB4FB358D}"/>
    <dgm:cxn modelId="{9292ABDA-CEA3-4963-9B46-AA194F80B32F}" type="presOf" srcId="{2A540E65-4346-4369-BB42-AF1E2DD47259}" destId="{2FC5487B-89B6-4456-B053-7CD0A95A9A5F}" srcOrd="0" destOrd="0" presId="urn:microsoft.com/office/officeart/2005/8/layout/cycle5"/>
    <dgm:cxn modelId="{5D626312-7D1F-41B8-B864-DE4B70D58237}" type="presOf" srcId="{33C6051F-3B55-4DFA-A2E5-8236351B57BF}" destId="{FEBA0F00-5839-46AA-A8C4-61E31952BC79}" srcOrd="0" destOrd="0" presId="urn:microsoft.com/office/officeart/2005/8/layout/cycle5"/>
    <dgm:cxn modelId="{4AE82B25-FB0E-4795-81D3-625745D7CF05}" type="presOf" srcId="{86B9199F-D47C-4ACE-9ED0-4DBB296789C4}" destId="{68937200-A967-4D81-8ECA-2AE3F2799566}" srcOrd="0" destOrd="0" presId="urn:microsoft.com/office/officeart/2005/8/layout/cycle5"/>
    <dgm:cxn modelId="{6858506F-E613-4A1E-BC8D-D335E701CC96}" type="presOf" srcId="{30F6DA4C-B8BA-4B2F-A24C-9D3B994DAABA}" destId="{80270FE4-8C90-4461-9FE9-54F5C5355C0C}" srcOrd="0" destOrd="0" presId="urn:microsoft.com/office/officeart/2005/8/layout/cycle5"/>
    <dgm:cxn modelId="{6561B1D1-21F7-41E6-8095-8B85F6FA3C76}" srcId="{86B9199F-D47C-4ACE-9ED0-4DBB296789C4}" destId="{10657694-A4C0-412B-B5F1-BEC16B784772}" srcOrd="4" destOrd="0" parTransId="{827FC7AC-023D-4DAF-89A6-9FBEF04E5E36}" sibTransId="{DF184186-86A3-4773-925B-F169FA461923}"/>
    <dgm:cxn modelId="{1F5C639F-A440-4F6D-A20E-A2625AB5296B}" type="presOf" srcId="{83A637AF-0012-4D0C-9586-DC540D09FA14}" destId="{50CB5EF8-9D29-41B5-832C-121867194CB0}" srcOrd="0" destOrd="0" presId="urn:microsoft.com/office/officeart/2005/8/layout/cycle5"/>
    <dgm:cxn modelId="{E6B360F4-955D-4790-8C84-3241CCE6F6C8}" type="presParOf" srcId="{68937200-A967-4D81-8ECA-2AE3F2799566}" destId="{FEBA0F00-5839-46AA-A8C4-61E31952BC79}" srcOrd="0" destOrd="0" presId="urn:microsoft.com/office/officeart/2005/8/layout/cycle5"/>
    <dgm:cxn modelId="{67D3BCDB-8A61-4216-8FFA-D20B27F3D8D9}" type="presParOf" srcId="{68937200-A967-4D81-8ECA-2AE3F2799566}" destId="{EB866F13-87FF-48BC-8396-FEF2406BFBA1}" srcOrd="1" destOrd="0" presId="urn:microsoft.com/office/officeart/2005/8/layout/cycle5"/>
    <dgm:cxn modelId="{8A233A4C-F30F-4097-87F6-BF603D585501}" type="presParOf" srcId="{68937200-A967-4D81-8ECA-2AE3F2799566}" destId="{A596E13B-1B11-40A2-A2BA-A3E99BF43091}" srcOrd="2" destOrd="0" presId="urn:microsoft.com/office/officeart/2005/8/layout/cycle5"/>
    <dgm:cxn modelId="{B666E75F-6CA9-4A6A-85C4-CDC6AAE32763}" type="presParOf" srcId="{68937200-A967-4D81-8ECA-2AE3F2799566}" destId="{BD76D358-BC9F-4B1E-BB6E-15D9E9ACD561}" srcOrd="3" destOrd="0" presId="urn:microsoft.com/office/officeart/2005/8/layout/cycle5"/>
    <dgm:cxn modelId="{707A7747-A434-46C4-96A0-620DCD9DC98C}" type="presParOf" srcId="{68937200-A967-4D81-8ECA-2AE3F2799566}" destId="{125C91AE-6404-464E-8765-B19FAD28F8CE}" srcOrd="4" destOrd="0" presId="urn:microsoft.com/office/officeart/2005/8/layout/cycle5"/>
    <dgm:cxn modelId="{9F5CA6AD-746F-41AD-BE53-6F6CADBABDE9}" type="presParOf" srcId="{68937200-A967-4D81-8ECA-2AE3F2799566}" destId="{19ED7450-F6C9-466C-AAB8-1A5C93D24EA5}" srcOrd="5" destOrd="0" presId="urn:microsoft.com/office/officeart/2005/8/layout/cycle5"/>
    <dgm:cxn modelId="{B1FE4BEF-5B28-4847-9883-7683A00A4EC3}" type="presParOf" srcId="{68937200-A967-4D81-8ECA-2AE3F2799566}" destId="{1DCE345C-6D99-43FA-BF1E-538A730B5BF7}" srcOrd="6" destOrd="0" presId="urn:microsoft.com/office/officeart/2005/8/layout/cycle5"/>
    <dgm:cxn modelId="{9758C3FD-CB34-440C-B964-E056C8E0F884}" type="presParOf" srcId="{68937200-A967-4D81-8ECA-2AE3F2799566}" destId="{6CC83D37-A907-44E9-957A-C5884BCC00DD}" srcOrd="7" destOrd="0" presId="urn:microsoft.com/office/officeart/2005/8/layout/cycle5"/>
    <dgm:cxn modelId="{1DC00939-7B63-4129-B56A-4A3E6728B7DD}" type="presParOf" srcId="{68937200-A967-4D81-8ECA-2AE3F2799566}" destId="{80270FE4-8C90-4461-9FE9-54F5C5355C0C}" srcOrd="8" destOrd="0" presId="urn:microsoft.com/office/officeart/2005/8/layout/cycle5"/>
    <dgm:cxn modelId="{FC117B39-69FF-4DC6-8511-EA1C90E67CDC}" type="presParOf" srcId="{68937200-A967-4D81-8ECA-2AE3F2799566}" destId="{D3AEA244-09B8-4557-BD24-880F974A1C10}" srcOrd="9" destOrd="0" presId="urn:microsoft.com/office/officeart/2005/8/layout/cycle5"/>
    <dgm:cxn modelId="{01FEAAA1-8A78-4FDE-B169-606054591399}" type="presParOf" srcId="{68937200-A967-4D81-8ECA-2AE3F2799566}" destId="{B1A86B1E-7C43-4655-971D-287BE72E8D11}" srcOrd="10" destOrd="0" presId="urn:microsoft.com/office/officeart/2005/8/layout/cycle5"/>
    <dgm:cxn modelId="{DDDC7506-BD5C-45C7-9088-235B71E5AB97}" type="presParOf" srcId="{68937200-A967-4D81-8ECA-2AE3F2799566}" destId="{CE2927C9-8495-481F-9026-4335967B415F}" srcOrd="11" destOrd="0" presId="urn:microsoft.com/office/officeart/2005/8/layout/cycle5"/>
    <dgm:cxn modelId="{DF636995-A1C4-46AD-90F8-60C220954643}" type="presParOf" srcId="{68937200-A967-4D81-8ECA-2AE3F2799566}" destId="{9D0802FB-2ACB-4565-8602-E1B13C0B1A48}" srcOrd="12" destOrd="0" presId="urn:microsoft.com/office/officeart/2005/8/layout/cycle5"/>
    <dgm:cxn modelId="{3CFDCCD1-BC6F-4983-A9EE-A362B6548607}" type="presParOf" srcId="{68937200-A967-4D81-8ECA-2AE3F2799566}" destId="{AE8E699D-1B08-44DC-ADF1-D84B65447188}" srcOrd="13" destOrd="0" presId="urn:microsoft.com/office/officeart/2005/8/layout/cycle5"/>
    <dgm:cxn modelId="{69C806D8-A23E-4EA4-9A44-7A87B69CF8F7}" type="presParOf" srcId="{68937200-A967-4D81-8ECA-2AE3F2799566}" destId="{18A45D96-0551-481A-B7BC-1BD20C0CA62A}" srcOrd="14" destOrd="0" presId="urn:microsoft.com/office/officeart/2005/8/layout/cycle5"/>
    <dgm:cxn modelId="{2F9849D6-A081-423B-B531-6FF51CB9CF5D}" type="presParOf" srcId="{68937200-A967-4D81-8ECA-2AE3F2799566}" destId="{2FC5487B-89B6-4456-B053-7CD0A95A9A5F}" srcOrd="15" destOrd="0" presId="urn:microsoft.com/office/officeart/2005/8/layout/cycle5"/>
    <dgm:cxn modelId="{C501F78D-B222-41AC-A10E-67169AA4310D}" type="presParOf" srcId="{68937200-A967-4D81-8ECA-2AE3F2799566}" destId="{E7E4FF24-4527-4C1A-9574-B390AF03E5D3}" srcOrd="16" destOrd="0" presId="urn:microsoft.com/office/officeart/2005/8/layout/cycle5"/>
    <dgm:cxn modelId="{F1658B46-7378-435E-8767-CE21997AD86F}" type="presParOf" srcId="{68937200-A967-4D81-8ECA-2AE3F2799566}" destId="{494A3BE4-1C99-447A-8C9E-6B113BE8EEE7}" srcOrd="17" destOrd="0" presId="urn:microsoft.com/office/officeart/2005/8/layout/cycle5"/>
    <dgm:cxn modelId="{BE2B1905-A317-4FE5-A1FB-D672C1962325}" type="presParOf" srcId="{68937200-A967-4D81-8ECA-2AE3F2799566}" destId="{50CB5EF8-9D29-41B5-832C-121867194CB0}" srcOrd="18" destOrd="0" presId="urn:microsoft.com/office/officeart/2005/8/layout/cycle5"/>
    <dgm:cxn modelId="{1B0048AF-7178-4DBB-943F-CB610C4A70F6}" type="presParOf" srcId="{68937200-A967-4D81-8ECA-2AE3F2799566}" destId="{D8A040EE-5B2B-4A34-A064-C5D2318F1903}" srcOrd="19" destOrd="0" presId="urn:microsoft.com/office/officeart/2005/8/layout/cycle5"/>
    <dgm:cxn modelId="{E8C3C583-79C9-4F3B-8CC1-58AE24F5912A}" type="presParOf" srcId="{68937200-A967-4D81-8ECA-2AE3F2799566}" destId="{901330E0-F804-49C7-B888-2D4287C4374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BFF683-8267-48E4-B65E-0DA419B49EFD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E2788C5-D3F4-4F3C-B726-33D7F9803CFD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MIRADO</a:t>
          </a:r>
        </a:p>
      </dgm:t>
    </dgm:pt>
    <dgm:pt modelId="{7EE78FB1-8A42-4049-9999-FBCD1993B771}" type="parTrans" cxnId="{4364806B-86FC-4E1E-B294-8F4DC44DC1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E4A8E4-D899-4CE2-A439-34466D8A74C7}" type="sibTrans" cxnId="{4364806B-86FC-4E1E-B294-8F4DC44DC1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534A19-A4A1-4238-A996-E066D7E13A0B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>
              <a:solidFill>
                <a:schemeClr val="tx1"/>
              </a:solidFill>
            </a:rPr>
            <a:t>Infraestructura</a:t>
          </a:r>
          <a:endParaRPr lang="es-EC" dirty="0">
            <a:solidFill>
              <a:schemeClr val="tx1"/>
            </a:solidFill>
          </a:endParaRPr>
        </a:p>
      </dgm:t>
    </dgm:pt>
    <dgm:pt modelId="{66638936-4C9F-402C-B755-D7F79C5F19C1}" type="parTrans" cxnId="{8BE3BA37-220A-42EE-AC47-4F0E4BD40E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F4CEB3-4A83-48A1-9286-D8A1F46E486C}" type="sibTrans" cxnId="{8BE3BA37-220A-42EE-AC47-4F0E4BD40E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E34642-866D-462F-8599-059334BF496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chemeClr val="tx1"/>
              </a:solidFill>
            </a:rPr>
            <a:t>Recursos Humanos</a:t>
          </a:r>
          <a:endParaRPr lang="es-EC" dirty="0">
            <a:solidFill>
              <a:schemeClr val="tx1"/>
            </a:solidFill>
          </a:endParaRPr>
        </a:p>
      </dgm:t>
    </dgm:pt>
    <dgm:pt modelId="{3F7F9970-9009-4E13-A663-B4EF1770C066}" type="parTrans" cxnId="{ACB0E89C-8CD5-4F3C-8DF1-62C3E610B4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6CE46A-5B22-43A2-92BD-E2C4609BBE06}" type="sibTrans" cxnId="{ACB0E89C-8CD5-4F3C-8DF1-62C3E610B4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58B44F-B7BB-4BCB-9F53-A0C7BE800D5A}">
      <dgm:prSet phldrT="[Texto]"/>
      <dgm:spPr>
        <a:solidFill>
          <a:srgbClr val="FFFF00"/>
        </a:solidFill>
      </dgm:spPr>
      <dgm:t>
        <a:bodyPr/>
        <a:lstStyle/>
        <a:p>
          <a:r>
            <a:rPr lang="es-EC">
              <a:solidFill>
                <a:schemeClr val="tx1"/>
              </a:solidFill>
            </a:rPr>
            <a:t>Adiestramiento</a:t>
          </a:r>
          <a:endParaRPr lang="es-EC" dirty="0">
            <a:solidFill>
              <a:schemeClr val="tx1"/>
            </a:solidFill>
          </a:endParaRPr>
        </a:p>
      </dgm:t>
    </dgm:pt>
    <dgm:pt modelId="{CC85A310-C9F8-4B5B-ADE0-24B58AED32AB}" type="parTrans" cxnId="{075360A4-D5FA-4CF9-A903-F5C6D7FD967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2A7939-773E-4057-993E-317AFAC6ABB3}" type="sibTrans" cxnId="{075360A4-D5FA-4CF9-A903-F5C6D7FD967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428C12-A9B2-44A3-980E-26113EA03FD8}">
      <dgm:prSet/>
      <dgm:spPr/>
      <dgm:t>
        <a:bodyPr/>
        <a:lstStyle/>
        <a:p>
          <a:r>
            <a:rPr lang="es-EC">
              <a:solidFill>
                <a:schemeClr val="tx1"/>
              </a:solidFill>
            </a:rPr>
            <a:t>Material</a:t>
          </a:r>
          <a:endParaRPr lang="es-EC" dirty="0">
            <a:solidFill>
              <a:schemeClr val="tx1"/>
            </a:solidFill>
          </a:endParaRPr>
        </a:p>
      </dgm:t>
    </dgm:pt>
    <dgm:pt modelId="{B1822E5F-144B-46F8-B266-DA9B89670AD7}" type="parTrans" cxnId="{38370614-11DA-4BCC-B999-185040A3B7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961C9E-E734-4C7E-817B-5935869CE4BE}" type="sibTrans" cxnId="{38370614-11DA-4BCC-B999-185040A3B7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93541A-327D-4946-94AA-8C8E368FB51F}">
      <dgm:prSet phldrT="[Texto]"/>
      <dgm:spPr>
        <a:solidFill>
          <a:srgbClr val="A1D1FD"/>
        </a:solidFill>
      </dgm:spPr>
      <dgm:t>
        <a:bodyPr/>
        <a:lstStyle/>
        <a:p>
          <a:r>
            <a:rPr lang="es-EC">
              <a:solidFill>
                <a:schemeClr val="tx1"/>
              </a:solidFill>
            </a:rPr>
            <a:t>Doctrina</a:t>
          </a:r>
          <a:endParaRPr lang="es-EC" dirty="0">
            <a:solidFill>
              <a:schemeClr val="tx1"/>
            </a:solidFill>
          </a:endParaRPr>
        </a:p>
      </dgm:t>
    </dgm:pt>
    <dgm:pt modelId="{EC18530A-C45C-4CD5-804D-B371646ABC32}" type="parTrans" cxnId="{96AFB1CC-395B-4CC2-83B1-1F212D903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8A377B-F292-4B64-BA83-930FA0B0A4CD}" type="sibTrans" cxnId="{96AFB1CC-395B-4CC2-83B1-1F212D903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637B72-5D5C-45D9-802E-47422F5F7A08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C">
              <a:solidFill>
                <a:schemeClr val="tx1"/>
              </a:solidFill>
            </a:rPr>
            <a:t>Organización</a:t>
          </a:r>
          <a:endParaRPr lang="es-EC" dirty="0">
            <a:solidFill>
              <a:schemeClr val="tx1"/>
            </a:solidFill>
          </a:endParaRPr>
        </a:p>
      </dgm:t>
    </dgm:pt>
    <dgm:pt modelId="{2F0E5517-3372-4C13-9A38-4AAB408A5819}" type="parTrans" cxnId="{DF5EE141-C361-4D9C-A736-EF9699366E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BCE723-47EE-439C-9246-E5AD36E817BD}" type="sibTrans" cxnId="{DF5EE141-C361-4D9C-A736-EF9699366E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87AA1A-432A-4DCF-B643-EB6041921A61}" type="pres">
      <dgm:prSet presAssocID="{0ABFF683-8267-48E4-B65E-0DA419B49E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C7EFCB-C15B-43B5-B031-C916D2C352AE}" type="pres">
      <dgm:prSet presAssocID="{EE2788C5-D3F4-4F3C-B726-33D7F9803CFD}" presName="root1" presStyleCnt="0"/>
      <dgm:spPr/>
    </dgm:pt>
    <dgm:pt modelId="{EE4115A0-3F97-44F6-91B9-E2040DF12CCD}" type="pres">
      <dgm:prSet presAssocID="{EE2788C5-D3F4-4F3C-B726-33D7F9803CFD}" presName="LevelOneTextNode" presStyleLbl="node0" presStyleIdx="0" presStyleCnt="1" custScaleY="99370" custLinFactNeighborX="-12651" custLinFactNeighborY="14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E1AA6E-5EAF-426F-8D93-5E6E958FD742}" type="pres">
      <dgm:prSet presAssocID="{EE2788C5-D3F4-4F3C-B726-33D7F9803CFD}" presName="level2hierChild" presStyleCnt="0"/>
      <dgm:spPr/>
    </dgm:pt>
    <dgm:pt modelId="{FA1CEF90-51A3-46C4-9DC7-8561A227F67E}" type="pres">
      <dgm:prSet presAssocID="{B1822E5F-144B-46F8-B266-DA9B89670AD7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9194FD90-9FE0-4B28-A5F4-E5F11EFA8FAD}" type="pres">
      <dgm:prSet presAssocID="{B1822E5F-144B-46F8-B266-DA9B89670AD7}" presName="connTx" presStyleLbl="parChTrans1D2" presStyleIdx="0" presStyleCnt="6"/>
      <dgm:spPr/>
      <dgm:t>
        <a:bodyPr/>
        <a:lstStyle/>
        <a:p>
          <a:endParaRPr lang="es-EC"/>
        </a:p>
      </dgm:t>
    </dgm:pt>
    <dgm:pt modelId="{44717BC9-4D21-402D-914C-2FF59FA7D68F}" type="pres">
      <dgm:prSet presAssocID="{07428C12-A9B2-44A3-980E-26113EA03FD8}" presName="root2" presStyleCnt="0"/>
      <dgm:spPr/>
    </dgm:pt>
    <dgm:pt modelId="{4A221FC6-EA10-4A18-A904-F5D74AC2E279}" type="pres">
      <dgm:prSet presAssocID="{07428C12-A9B2-44A3-980E-26113EA03FD8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6351C3-3393-4A46-A88E-36960F98BF45}" type="pres">
      <dgm:prSet presAssocID="{07428C12-A9B2-44A3-980E-26113EA03FD8}" presName="level3hierChild" presStyleCnt="0"/>
      <dgm:spPr/>
    </dgm:pt>
    <dgm:pt modelId="{07E2B5F9-B182-42C3-BEFA-3668AF2C38EE}" type="pres">
      <dgm:prSet presAssocID="{66638936-4C9F-402C-B755-D7F79C5F19C1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5000B8AE-D88B-45E6-A2D9-2D53963B82FA}" type="pres">
      <dgm:prSet presAssocID="{66638936-4C9F-402C-B755-D7F79C5F19C1}" presName="connTx" presStyleLbl="parChTrans1D2" presStyleIdx="1" presStyleCnt="6"/>
      <dgm:spPr/>
      <dgm:t>
        <a:bodyPr/>
        <a:lstStyle/>
        <a:p>
          <a:endParaRPr lang="es-EC"/>
        </a:p>
      </dgm:t>
    </dgm:pt>
    <dgm:pt modelId="{30C0C044-98BE-40C4-97F8-6FA3BE4F0263}" type="pres">
      <dgm:prSet presAssocID="{8B534A19-A4A1-4238-A996-E066D7E13A0B}" presName="root2" presStyleCnt="0"/>
      <dgm:spPr/>
    </dgm:pt>
    <dgm:pt modelId="{0D613810-3C25-4B90-B97B-36AB8333A811}" type="pres">
      <dgm:prSet presAssocID="{8B534A19-A4A1-4238-A996-E066D7E13A0B}" presName="LevelTwoTextNode" presStyleLbl="node2" presStyleIdx="1" presStyleCnt="6" custLinFactNeighborX="807" custLinFactNeighborY="-14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963753-CD27-4C64-994A-09E126B4CF97}" type="pres">
      <dgm:prSet presAssocID="{8B534A19-A4A1-4238-A996-E066D7E13A0B}" presName="level3hierChild" presStyleCnt="0"/>
      <dgm:spPr/>
    </dgm:pt>
    <dgm:pt modelId="{06A6A1B0-9E8F-4E43-A1EB-3514AD59901B}" type="pres">
      <dgm:prSet presAssocID="{3F7F9970-9009-4E13-A663-B4EF1770C066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C1B9CA5A-B5CB-4D25-91FF-361B550A4D30}" type="pres">
      <dgm:prSet presAssocID="{3F7F9970-9009-4E13-A663-B4EF1770C066}" presName="connTx" presStyleLbl="parChTrans1D2" presStyleIdx="2" presStyleCnt="6"/>
      <dgm:spPr/>
      <dgm:t>
        <a:bodyPr/>
        <a:lstStyle/>
        <a:p>
          <a:endParaRPr lang="es-EC"/>
        </a:p>
      </dgm:t>
    </dgm:pt>
    <dgm:pt modelId="{5901275B-CE2D-4AEC-B96B-AB93D13EBF32}" type="pres">
      <dgm:prSet presAssocID="{B2E34642-866D-462F-8599-059334BF4968}" presName="root2" presStyleCnt="0"/>
      <dgm:spPr/>
    </dgm:pt>
    <dgm:pt modelId="{EBD93C3D-D93F-4B02-991E-5C0D001FEE13}" type="pres">
      <dgm:prSet presAssocID="{B2E34642-866D-462F-8599-059334BF496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CD5044-5D90-402C-8E0C-7D72136D3A75}" type="pres">
      <dgm:prSet presAssocID="{B2E34642-866D-462F-8599-059334BF4968}" presName="level3hierChild" presStyleCnt="0"/>
      <dgm:spPr/>
    </dgm:pt>
    <dgm:pt modelId="{B7589F49-7BA7-4085-AF70-B0505DE51147}" type="pres">
      <dgm:prSet presAssocID="{CC85A310-C9F8-4B5B-ADE0-24B58AED32AB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02DA892B-A5FD-4601-87C1-4E4DC910F476}" type="pres">
      <dgm:prSet presAssocID="{CC85A310-C9F8-4B5B-ADE0-24B58AED32AB}" presName="connTx" presStyleLbl="parChTrans1D2" presStyleIdx="3" presStyleCnt="6"/>
      <dgm:spPr/>
      <dgm:t>
        <a:bodyPr/>
        <a:lstStyle/>
        <a:p>
          <a:endParaRPr lang="es-EC"/>
        </a:p>
      </dgm:t>
    </dgm:pt>
    <dgm:pt modelId="{8663B774-09AB-445C-8BD5-89CDB8FAFA72}" type="pres">
      <dgm:prSet presAssocID="{9358B44F-B7BB-4BCB-9F53-A0C7BE800D5A}" presName="root2" presStyleCnt="0"/>
      <dgm:spPr/>
    </dgm:pt>
    <dgm:pt modelId="{D0CBF069-BCBC-4DF7-AAA4-B90CA3006909}" type="pres">
      <dgm:prSet presAssocID="{9358B44F-B7BB-4BCB-9F53-A0C7BE800D5A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F2C17E-2E00-4372-BFDE-A9744557D5FE}" type="pres">
      <dgm:prSet presAssocID="{9358B44F-B7BB-4BCB-9F53-A0C7BE800D5A}" presName="level3hierChild" presStyleCnt="0"/>
      <dgm:spPr/>
    </dgm:pt>
    <dgm:pt modelId="{BA6C562B-AA0E-4B4C-861F-AFBCAC78BCAC}" type="pres">
      <dgm:prSet presAssocID="{EC18530A-C45C-4CD5-804D-B371646ABC32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63C80241-E56F-483A-9D95-4A1735B837DA}" type="pres">
      <dgm:prSet presAssocID="{EC18530A-C45C-4CD5-804D-B371646ABC32}" presName="connTx" presStyleLbl="parChTrans1D2" presStyleIdx="4" presStyleCnt="6"/>
      <dgm:spPr/>
      <dgm:t>
        <a:bodyPr/>
        <a:lstStyle/>
        <a:p>
          <a:endParaRPr lang="es-EC"/>
        </a:p>
      </dgm:t>
    </dgm:pt>
    <dgm:pt modelId="{71F8C382-FFF5-4D95-8D23-C6CE395EFFC4}" type="pres">
      <dgm:prSet presAssocID="{5293541A-327D-4946-94AA-8C8E368FB51F}" presName="root2" presStyleCnt="0"/>
      <dgm:spPr/>
    </dgm:pt>
    <dgm:pt modelId="{BC9AD922-D314-48B9-86EF-9080D1B75F3A}" type="pres">
      <dgm:prSet presAssocID="{5293541A-327D-4946-94AA-8C8E368FB51F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A83B3A-1D4A-4F8D-ABA2-56B087C7B12F}" type="pres">
      <dgm:prSet presAssocID="{5293541A-327D-4946-94AA-8C8E368FB51F}" presName="level3hierChild" presStyleCnt="0"/>
      <dgm:spPr/>
    </dgm:pt>
    <dgm:pt modelId="{060ED74E-DE57-4FD1-8E07-B63FE2AEC3EB}" type="pres">
      <dgm:prSet presAssocID="{2F0E5517-3372-4C13-9A38-4AAB408A5819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D926912E-6C96-411C-BFFE-F1BF2C7551AC}" type="pres">
      <dgm:prSet presAssocID="{2F0E5517-3372-4C13-9A38-4AAB408A5819}" presName="connTx" presStyleLbl="parChTrans1D2" presStyleIdx="5" presStyleCnt="6"/>
      <dgm:spPr/>
      <dgm:t>
        <a:bodyPr/>
        <a:lstStyle/>
        <a:p>
          <a:endParaRPr lang="es-EC"/>
        </a:p>
      </dgm:t>
    </dgm:pt>
    <dgm:pt modelId="{70999BAE-3F66-4D93-9347-427D545E5D90}" type="pres">
      <dgm:prSet presAssocID="{4C637B72-5D5C-45D9-802E-47422F5F7A08}" presName="root2" presStyleCnt="0"/>
      <dgm:spPr/>
    </dgm:pt>
    <dgm:pt modelId="{D974A7F8-D4E5-4CFE-B115-36CCFB056AA2}" type="pres">
      <dgm:prSet presAssocID="{4C637B72-5D5C-45D9-802E-47422F5F7A08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7EC215-D4DA-4380-9CE1-15EC56B1617A}" type="pres">
      <dgm:prSet presAssocID="{4C637B72-5D5C-45D9-802E-47422F5F7A08}" presName="level3hierChild" presStyleCnt="0"/>
      <dgm:spPr/>
    </dgm:pt>
  </dgm:ptLst>
  <dgm:cxnLst>
    <dgm:cxn modelId="{AF7D4604-8B74-4549-BF45-783E5470C877}" type="presOf" srcId="{4C637B72-5D5C-45D9-802E-47422F5F7A08}" destId="{D974A7F8-D4E5-4CFE-B115-36CCFB056AA2}" srcOrd="0" destOrd="0" presId="urn:microsoft.com/office/officeart/2008/layout/HorizontalMultiLevelHierarchy"/>
    <dgm:cxn modelId="{2A3A3ECC-CD31-4F70-BC4C-CE456D9BF5D0}" type="presOf" srcId="{CC85A310-C9F8-4B5B-ADE0-24B58AED32AB}" destId="{B7589F49-7BA7-4085-AF70-B0505DE51147}" srcOrd="0" destOrd="0" presId="urn:microsoft.com/office/officeart/2008/layout/HorizontalMultiLevelHierarchy"/>
    <dgm:cxn modelId="{38370614-11DA-4BCC-B999-185040A3B75E}" srcId="{EE2788C5-D3F4-4F3C-B726-33D7F9803CFD}" destId="{07428C12-A9B2-44A3-980E-26113EA03FD8}" srcOrd="0" destOrd="0" parTransId="{B1822E5F-144B-46F8-B266-DA9B89670AD7}" sibTransId="{ED961C9E-E734-4C7E-817B-5935869CE4BE}"/>
    <dgm:cxn modelId="{CAF9347B-EF05-4E51-B4AA-51749AEBB463}" type="presOf" srcId="{2F0E5517-3372-4C13-9A38-4AAB408A5819}" destId="{060ED74E-DE57-4FD1-8E07-B63FE2AEC3EB}" srcOrd="0" destOrd="0" presId="urn:microsoft.com/office/officeart/2008/layout/HorizontalMultiLevelHierarchy"/>
    <dgm:cxn modelId="{8BE3BA37-220A-42EE-AC47-4F0E4BD40EA9}" srcId="{EE2788C5-D3F4-4F3C-B726-33D7F9803CFD}" destId="{8B534A19-A4A1-4238-A996-E066D7E13A0B}" srcOrd="1" destOrd="0" parTransId="{66638936-4C9F-402C-B755-D7F79C5F19C1}" sibTransId="{71F4CEB3-4A83-48A1-9286-D8A1F46E486C}"/>
    <dgm:cxn modelId="{EA262BCD-EBDE-451A-8383-F446AEA17FB2}" type="presOf" srcId="{CC85A310-C9F8-4B5B-ADE0-24B58AED32AB}" destId="{02DA892B-A5FD-4601-87C1-4E4DC910F476}" srcOrd="1" destOrd="0" presId="urn:microsoft.com/office/officeart/2008/layout/HorizontalMultiLevelHierarchy"/>
    <dgm:cxn modelId="{60A463E5-4199-4E76-B92E-D73048E1F91B}" type="presOf" srcId="{66638936-4C9F-402C-B755-D7F79C5F19C1}" destId="{07E2B5F9-B182-42C3-BEFA-3668AF2C38EE}" srcOrd="0" destOrd="0" presId="urn:microsoft.com/office/officeart/2008/layout/HorizontalMultiLevelHierarchy"/>
    <dgm:cxn modelId="{1F21FE8A-0700-4DDC-A9DC-54D98D2767E0}" type="presOf" srcId="{EC18530A-C45C-4CD5-804D-B371646ABC32}" destId="{BA6C562B-AA0E-4B4C-861F-AFBCAC78BCAC}" srcOrd="0" destOrd="0" presId="urn:microsoft.com/office/officeart/2008/layout/HorizontalMultiLevelHierarchy"/>
    <dgm:cxn modelId="{075360A4-D5FA-4CF9-A903-F5C6D7FD9674}" srcId="{EE2788C5-D3F4-4F3C-B726-33D7F9803CFD}" destId="{9358B44F-B7BB-4BCB-9F53-A0C7BE800D5A}" srcOrd="3" destOrd="0" parTransId="{CC85A310-C9F8-4B5B-ADE0-24B58AED32AB}" sibTransId="{B32A7939-773E-4057-993E-317AFAC6ABB3}"/>
    <dgm:cxn modelId="{4364806B-86FC-4E1E-B294-8F4DC44DC1EB}" srcId="{0ABFF683-8267-48E4-B65E-0DA419B49EFD}" destId="{EE2788C5-D3F4-4F3C-B726-33D7F9803CFD}" srcOrd="0" destOrd="0" parTransId="{7EE78FB1-8A42-4049-9999-FBCD1993B771}" sibTransId="{58E4A8E4-D899-4CE2-A439-34466D8A74C7}"/>
    <dgm:cxn modelId="{96AFB1CC-395B-4CC2-83B1-1F212D90341A}" srcId="{EE2788C5-D3F4-4F3C-B726-33D7F9803CFD}" destId="{5293541A-327D-4946-94AA-8C8E368FB51F}" srcOrd="4" destOrd="0" parTransId="{EC18530A-C45C-4CD5-804D-B371646ABC32}" sibTransId="{078A377B-F292-4B64-BA83-930FA0B0A4CD}"/>
    <dgm:cxn modelId="{3B86EAB1-3275-4795-BB63-3596D851508D}" type="presOf" srcId="{2F0E5517-3372-4C13-9A38-4AAB408A5819}" destId="{D926912E-6C96-411C-BFFE-F1BF2C7551AC}" srcOrd="1" destOrd="0" presId="urn:microsoft.com/office/officeart/2008/layout/HorizontalMultiLevelHierarchy"/>
    <dgm:cxn modelId="{27DD84D7-0A7C-4671-B253-BC619E3A9825}" type="presOf" srcId="{EC18530A-C45C-4CD5-804D-B371646ABC32}" destId="{63C80241-E56F-483A-9D95-4A1735B837DA}" srcOrd="1" destOrd="0" presId="urn:microsoft.com/office/officeart/2008/layout/HorizontalMultiLevelHierarchy"/>
    <dgm:cxn modelId="{E1E21215-0F91-430D-B412-FC2277B0F3DB}" type="presOf" srcId="{66638936-4C9F-402C-B755-D7F79C5F19C1}" destId="{5000B8AE-D88B-45E6-A2D9-2D53963B82FA}" srcOrd="1" destOrd="0" presId="urn:microsoft.com/office/officeart/2008/layout/HorizontalMultiLevelHierarchy"/>
    <dgm:cxn modelId="{ACB0E89C-8CD5-4F3C-8DF1-62C3E610B4A4}" srcId="{EE2788C5-D3F4-4F3C-B726-33D7F9803CFD}" destId="{B2E34642-866D-462F-8599-059334BF4968}" srcOrd="2" destOrd="0" parTransId="{3F7F9970-9009-4E13-A663-B4EF1770C066}" sibTransId="{246CE46A-5B22-43A2-92BD-E2C4609BBE06}"/>
    <dgm:cxn modelId="{760ECBD4-9045-48F1-9803-49B09D55DE70}" type="presOf" srcId="{5293541A-327D-4946-94AA-8C8E368FB51F}" destId="{BC9AD922-D314-48B9-86EF-9080D1B75F3A}" srcOrd="0" destOrd="0" presId="urn:microsoft.com/office/officeart/2008/layout/HorizontalMultiLevelHierarchy"/>
    <dgm:cxn modelId="{2B0807EA-1EC5-48AB-AEB2-586C4CE5A7DA}" type="presOf" srcId="{3F7F9970-9009-4E13-A663-B4EF1770C066}" destId="{06A6A1B0-9E8F-4E43-A1EB-3514AD59901B}" srcOrd="0" destOrd="0" presId="urn:microsoft.com/office/officeart/2008/layout/HorizontalMultiLevelHierarchy"/>
    <dgm:cxn modelId="{9430C5B0-AEC6-4780-A1B2-22C63F40B4CE}" type="presOf" srcId="{EE2788C5-D3F4-4F3C-B726-33D7F9803CFD}" destId="{EE4115A0-3F97-44F6-91B9-E2040DF12CCD}" srcOrd="0" destOrd="0" presId="urn:microsoft.com/office/officeart/2008/layout/HorizontalMultiLevelHierarchy"/>
    <dgm:cxn modelId="{FF98B002-CE6F-4685-AAEF-0E3DB7E463A6}" type="presOf" srcId="{3F7F9970-9009-4E13-A663-B4EF1770C066}" destId="{C1B9CA5A-B5CB-4D25-91FF-361B550A4D30}" srcOrd="1" destOrd="0" presId="urn:microsoft.com/office/officeart/2008/layout/HorizontalMultiLevelHierarchy"/>
    <dgm:cxn modelId="{3F1AA973-F165-4058-83DB-B40A71798C6F}" type="presOf" srcId="{8B534A19-A4A1-4238-A996-E066D7E13A0B}" destId="{0D613810-3C25-4B90-B97B-36AB8333A811}" srcOrd="0" destOrd="0" presId="urn:microsoft.com/office/officeart/2008/layout/HorizontalMultiLevelHierarchy"/>
    <dgm:cxn modelId="{5253D67E-FE8E-4250-8C2A-BF84C8419341}" type="presOf" srcId="{B1822E5F-144B-46F8-B266-DA9B89670AD7}" destId="{FA1CEF90-51A3-46C4-9DC7-8561A227F67E}" srcOrd="0" destOrd="0" presId="urn:microsoft.com/office/officeart/2008/layout/HorizontalMultiLevelHierarchy"/>
    <dgm:cxn modelId="{B1B1D911-DE2A-4442-90CE-E6668391F076}" type="presOf" srcId="{0ABFF683-8267-48E4-B65E-0DA419B49EFD}" destId="{9587AA1A-432A-4DCF-B643-EB6041921A61}" srcOrd="0" destOrd="0" presId="urn:microsoft.com/office/officeart/2008/layout/HorizontalMultiLevelHierarchy"/>
    <dgm:cxn modelId="{4AC22981-8D25-485B-BB9A-6CFF758F72CE}" type="presOf" srcId="{B2E34642-866D-462F-8599-059334BF4968}" destId="{EBD93C3D-D93F-4B02-991E-5C0D001FEE13}" srcOrd="0" destOrd="0" presId="urn:microsoft.com/office/officeart/2008/layout/HorizontalMultiLevelHierarchy"/>
    <dgm:cxn modelId="{5BD14C36-A004-45DD-B5D7-9207F4193DD4}" type="presOf" srcId="{07428C12-A9B2-44A3-980E-26113EA03FD8}" destId="{4A221FC6-EA10-4A18-A904-F5D74AC2E279}" srcOrd="0" destOrd="0" presId="urn:microsoft.com/office/officeart/2008/layout/HorizontalMultiLevelHierarchy"/>
    <dgm:cxn modelId="{03D16CBF-E5B6-4EC2-9232-475C2A641814}" type="presOf" srcId="{B1822E5F-144B-46F8-B266-DA9B89670AD7}" destId="{9194FD90-9FE0-4B28-A5F4-E5F11EFA8FAD}" srcOrd="1" destOrd="0" presId="urn:microsoft.com/office/officeart/2008/layout/HorizontalMultiLevelHierarchy"/>
    <dgm:cxn modelId="{13C3A529-F9A7-4B47-AFED-08DB893B85B2}" type="presOf" srcId="{9358B44F-B7BB-4BCB-9F53-A0C7BE800D5A}" destId="{D0CBF069-BCBC-4DF7-AAA4-B90CA3006909}" srcOrd="0" destOrd="0" presId="urn:microsoft.com/office/officeart/2008/layout/HorizontalMultiLevelHierarchy"/>
    <dgm:cxn modelId="{DF5EE141-C361-4D9C-A736-EF9699366E5A}" srcId="{EE2788C5-D3F4-4F3C-B726-33D7F9803CFD}" destId="{4C637B72-5D5C-45D9-802E-47422F5F7A08}" srcOrd="5" destOrd="0" parTransId="{2F0E5517-3372-4C13-9A38-4AAB408A5819}" sibTransId="{E8BCE723-47EE-439C-9246-E5AD36E817BD}"/>
    <dgm:cxn modelId="{AC000B0B-0A72-4A69-88B2-050E5FB2B9D2}" type="presParOf" srcId="{9587AA1A-432A-4DCF-B643-EB6041921A61}" destId="{85C7EFCB-C15B-43B5-B031-C916D2C352AE}" srcOrd="0" destOrd="0" presId="urn:microsoft.com/office/officeart/2008/layout/HorizontalMultiLevelHierarchy"/>
    <dgm:cxn modelId="{4AAEA65C-B955-4FB8-A0DF-1882B0F98C53}" type="presParOf" srcId="{85C7EFCB-C15B-43B5-B031-C916D2C352AE}" destId="{EE4115A0-3F97-44F6-91B9-E2040DF12CCD}" srcOrd="0" destOrd="0" presId="urn:microsoft.com/office/officeart/2008/layout/HorizontalMultiLevelHierarchy"/>
    <dgm:cxn modelId="{C5C6581E-F4DB-4EA7-B2BF-C995A240B18D}" type="presParOf" srcId="{85C7EFCB-C15B-43B5-B031-C916D2C352AE}" destId="{28E1AA6E-5EAF-426F-8D93-5E6E958FD742}" srcOrd="1" destOrd="0" presId="urn:microsoft.com/office/officeart/2008/layout/HorizontalMultiLevelHierarchy"/>
    <dgm:cxn modelId="{441D1194-FC2C-460D-A858-41D10462F303}" type="presParOf" srcId="{28E1AA6E-5EAF-426F-8D93-5E6E958FD742}" destId="{FA1CEF90-51A3-46C4-9DC7-8561A227F67E}" srcOrd="0" destOrd="0" presId="urn:microsoft.com/office/officeart/2008/layout/HorizontalMultiLevelHierarchy"/>
    <dgm:cxn modelId="{D35B5D32-9511-49B4-86C3-F25ACEA1D537}" type="presParOf" srcId="{FA1CEF90-51A3-46C4-9DC7-8561A227F67E}" destId="{9194FD90-9FE0-4B28-A5F4-E5F11EFA8FAD}" srcOrd="0" destOrd="0" presId="urn:microsoft.com/office/officeart/2008/layout/HorizontalMultiLevelHierarchy"/>
    <dgm:cxn modelId="{6F08CE46-8EEA-4BFB-B0FF-0DD8A4CA2ED3}" type="presParOf" srcId="{28E1AA6E-5EAF-426F-8D93-5E6E958FD742}" destId="{44717BC9-4D21-402D-914C-2FF59FA7D68F}" srcOrd="1" destOrd="0" presId="urn:microsoft.com/office/officeart/2008/layout/HorizontalMultiLevelHierarchy"/>
    <dgm:cxn modelId="{F7EC8F27-82C0-43A7-98BB-40A0675D22E3}" type="presParOf" srcId="{44717BC9-4D21-402D-914C-2FF59FA7D68F}" destId="{4A221FC6-EA10-4A18-A904-F5D74AC2E279}" srcOrd="0" destOrd="0" presId="urn:microsoft.com/office/officeart/2008/layout/HorizontalMultiLevelHierarchy"/>
    <dgm:cxn modelId="{1EC2D08D-063A-4E57-BD14-3E8D7D0E9247}" type="presParOf" srcId="{44717BC9-4D21-402D-914C-2FF59FA7D68F}" destId="{C26351C3-3393-4A46-A88E-36960F98BF45}" srcOrd="1" destOrd="0" presId="urn:microsoft.com/office/officeart/2008/layout/HorizontalMultiLevelHierarchy"/>
    <dgm:cxn modelId="{28B433A1-651B-4CE1-A646-7F367876AF10}" type="presParOf" srcId="{28E1AA6E-5EAF-426F-8D93-5E6E958FD742}" destId="{07E2B5F9-B182-42C3-BEFA-3668AF2C38EE}" srcOrd="2" destOrd="0" presId="urn:microsoft.com/office/officeart/2008/layout/HorizontalMultiLevelHierarchy"/>
    <dgm:cxn modelId="{3BDE2E32-7083-41D9-8635-04FEB9976C1B}" type="presParOf" srcId="{07E2B5F9-B182-42C3-BEFA-3668AF2C38EE}" destId="{5000B8AE-D88B-45E6-A2D9-2D53963B82FA}" srcOrd="0" destOrd="0" presId="urn:microsoft.com/office/officeart/2008/layout/HorizontalMultiLevelHierarchy"/>
    <dgm:cxn modelId="{3F91418A-DCF1-430A-A90E-3FD397302B7A}" type="presParOf" srcId="{28E1AA6E-5EAF-426F-8D93-5E6E958FD742}" destId="{30C0C044-98BE-40C4-97F8-6FA3BE4F0263}" srcOrd="3" destOrd="0" presId="urn:microsoft.com/office/officeart/2008/layout/HorizontalMultiLevelHierarchy"/>
    <dgm:cxn modelId="{3538E9FB-4331-4828-B60D-7004F9A27762}" type="presParOf" srcId="{30C0C044-98BE-40C4-97F8-6FA3BE4F0263}" destId="{0D613810-3C25-4B90-B97B-36AB8333A811}" srcOrd="0" destOrd="0" presId="urn:microsoft.com/office/officeart/2008/layout/HorizontalMultiLevelHierarchy"/>
    <dgm:cxn modelId="{3A77C9A6-43D3-445E-8FDE-4880A1D64BF8}" type="presParOf" srcId="{30C0C044-98BE-40C4-97F8-6FA3BE4F0263}" destId="{D3963753-CD27-4C64-994A-09E126B4CF97}" srcOrd="1" destOrd="0" presId="urn:microsoft.com/office/officeart/2008/layout/HorizontalMultiLevelHierarchy"/>
    <dgm:cxn modelId="{099B7373-EC08-4D11-83E4-6D0FBB1C9083}" type="presParOf" srcId="{28E1AA6E-5EAF-426F-8D93-5E6E958FD742}" destId="{06A6A1B0-9E8F-4E43-A1EB-3514AD59901B}" srcOrd="4" destOrd="0" presId="urn:microsoft.com/office/officeart/2008/layout/HorizontalMultiLevelHierarchy"/>
    <dgm:cxn modelId="{944D480B-BC19-4DFC-BD43-509B82C46048}" type="presParOf" srcId="{06A6A1B0-9E8F-4E43-A1EB-3514AD59901B}" destId="{C1B9CA5A-B5CB-4D25-91FF-361B550A4D30}" srcOrd="0" destOrd="0" presId="urn:microsoft.com/office/officeart/2008/layout/HorizontalMultiLevelHierarchy"/>
    <dgm:cxn modelId="{48D9BCB3-09EC-435C-92FF-317295215F6A}" type="presParOf" srcId="{28E1AA6E-5EAF-426F-8D93-5E6E958FD742}" destId="{5901275B-CE2D-4AEC-B96B-AB93D13EBF32}" srcOrd="5" destOrd="0" presId="urn:microsoft.com/office/officeart/2008/layout/HorizontalMultiLevelHierarchy"/>
    <dgm:cxn modelId="{26F80440-7DCF-4ECB-8619-F38FABCD65DB}" type="presParOf" srcId="{5901275B-CE2D-4AEC-B96B-AB93D13EBF32}" destId="{EBD93C3D-D93F-4B02-991E-5C0D001FEE13}" srcOrd="0" destOrd="0" presId="urn:microsoft.com/office/officeart/2008/layout/HorizontalMultiLevelHierarchy"/>
    <dgm:cxn modelId="{30EEA057-3DDF-4B0F-A8E9-73523C175353}" type="presParOf" srcId="{5901275B-CE2D-4AEC-B96B-AB93D13EBF32}" destId="{34CD5044-5D90-402C-8E0C-7D72136D3A75}" srcOrd="1" destOrd="0" presId="urn:microsoft.com/office/officeart/2008/layout/HorizontalMultiLevelHierarchy"/>
    <dgm:cxn modelId="{6DE3E45D-BDE6-4B4B-9368-1EBFCFA05FA3}" type="presParOf" srcId="{28E1AA6E-5EAF-426F-8D93-5E6E958FD742}" destId="{B7589F49-7BA7-4085-AF70-B0505DE51147}" srcOrd="6" destOrd="0" presId="urn:microsoft.com/office/officeart/2008/layout/HorizontalMultiLevelHierarchy"/>
    <dgm:cxn modelId="{42B40E73-FB1B-4F2F-8EE3-A49E2B4D4877}" type="presParOf" srcId="{B7589F49-7BA7-4085-AF70-B0505DE51147}" destId="{02DA892B-A5FD-4601-87C1-4E4DC910F476}" srcOrd="0" destOrd="0" presId="urn:microsoft.com/office/officeart/2008/layout/HorizontalMultiLevelHierarchy"/>
    <dgm:cxn modelId="{E6632134-5BAD-4809-A3BA-A84CBF09D299}" type="presParOf" srcId="{28E1AA6E-5EAF-426F-8D93-5E6E958FD742}" destId="{8663B774-09AB-445C-8BD5-89CDB8FAFA72}" srcOrd="7" destOrd="0" presId="urn:microsoft.com/office/officeart/2008/layout/HorizontalMultiLevelHierarchy"/>
    <dgm:cxn modelId="{67C3BC03-125C-43A7-96C6-A39F4BA03CB0}" type="presParOf" srcId="{8663B774-09AB-445C-8BD5-89CDB8FAFA72}" destId="{D0CBF069-BCBC-4DF7-AAA4-B90CA3006909}" srcOrd="0" destOrd="0" presId="urn:microsoft.com/office/officeart/2008/layout/HorizontalMultiLevelHierarchy"/>
    <dgm:cxn modelId="{09C1E71B-18BE-4B63-BB8A-8640EDCFAA38}" type="presParOf" srcId="{8663B774-09AB-445C-8BD5-89CDB8FAFA72}" destId="{54F2C17E-2E00-4372-BFDE-A9744557D5FE}" srcOrd="1" destOrd="0" presId="urn:microsoft.com/office/officeart/2008/layout/HorizontalMultiLevelHierarchy"/>
    <dgm:cxn modelId="{8C638888-DA01-4C7A-A568-846F2E693E2A}" type="presParOf" srcId="{28E1AA6E-5EAF-426F-8D93-5E6E958FD742}" destId="{BA6C562B-AA0E-4B4C-861F-AFBCAC78BCAC}" srcOrd="8" destOrd="0" presId="urn:microsoft.com/office/officeart/2008/layout/HorizontalMultiLevelHierarchy"/>
    <dgm:cxn modelId="{160E6FD4-02D5-4525-BEFE-1B4E51039396}" type="presParOf" srcId="{BA6C562B-AA0E-4B4C-861F-AFBCAC78BCAC}" destId="{63C80241-E56F-483A-9D95-4A1735B837DA}" srcOrd="0" destOrd="0" presId="urn:microsoft.com/office/officeart/2008/layout/HorizontalMultiLevelHierarchy"/>
    <dgm:cxn modelId="{FDDA6F87-E756-4719-8BF8-46B965011BF7}" type="presParOf" srcId="{28E1AA6E-5EAF-426F-8D93-5E6E958FD742}" destId="{71F8C382-FFF5-4D95-8D23-C6CE395EFFC4}" srcOrd="9" destOrd="0" presId="urn:microsoft.com/office/officeart/2008/layout/HorizontalMultiLevelHierarchy"/>
    <dgm:cxn modelId="{424F9172-ABC8-4FB5-AC6E-DE260AB280B8}" type="presParOf" srcId="{71F8C382-FFF5-4D95-8D23-C6CE395EFFC4}" destId="{BC9AD922-D314-48B9-86EF-9080D1B75F3A}" srcOrd="0" destOrd="0" presId="urn:microsoft.com/office/officeart/2008/layout/HorizontalMultiLevelHierarchy"/>
    <dgm:cxn modelId="{37112E61-2979-4567-A768-827D3CEE4EC8}" type="presParOf" srcId="{71F8C382-FFF5-4D95-8D23-C6CE395EFFC4}" destId="{09A83B3A-1D4A-4F8D-ABA2-56B087C7B12F}" srcOrd="1" destOrd="0" presId="urn:microsoft.com/office/officeart/2008/layout/HorizontalMultiLevelHierarchy"/>
    <dgm:cxn modelId="{885A8B9A-52BD-4D84-A170-88398206D130}" type="presParOf" srcId="{28E1AA6E-5EAF-426F-8D93-5E6E958FD742}" destId="{060ED74E-DE57-4FD1-8E07-B63FE2AEC3EB}" srcOrd="10" destOrd="0" presId="urn:microsoft.com/office/officeart/2008/layout/HorizontalMultiLevelHierarchy"/>
    <dgm:cxn modelId="{4010B49C-EF9B-4438-A44B-8F0B58FC8E14}" type="presParOf" srcId="{060ED74E-DE57-4FD1-8E07-B63FE2AEC3EB}" destId="{D926912E-6C96-411C-BFFE-F1BF2C7551AC}" srcOrd="0" destOrd="0" presId="urn:microsoft.com/office/officeart/2008/layout/HorizontalMultiLevelHierarchy"/>
    <dgm:cxn modelId="{DA37ED41-56B1-4A3F-8C3E-6165E7586678}" type="presParOf" srcId="{28E1AA6E-5EAF-426F-8D93-5E6E958FD742}" destId="{70999BAE-3F66-4D93-9347-427D545E5D90}" srcOrd="11" destOrd="0" presId="urn:microsoft.com/office/officeart/2008/layout/HorizontalMultiLevelHierarchy"/>
    <dgm:cxn modelId="{20CF2553-240B-40F8-9A37-924A87A08929}" type="presParOf" srcId="{70999BAE-3F66-4D93-9347-427D545E5D90}" destId="{D974A7F8-D4E5-4CFE-B115-36CCFB056AA2}" srcOrd="0" destOrd="0" presId="urn:microsoft.com/office/officeart/2008/layout/HorizontalMultiLevelHierarchy"/>
    <dgm:cxn modelId="{F08AD374-1F32-4C3D-BE27-FB991CDC973E}" type="presParOf" srcId="{70999BAE-3F66-4D93-9347-427D545E5D90}" destId="{E07EC215-D4DA-4380-9CE1-15EC56B1617A}" srcOrd="1" destOrd="0" presId="urn:microsoft.com/office/officeart/2008/layout/HorizontalMultiLevelHierarchy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33E2A5-7C3D-415B-BFBF-E1DD990C3883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AF198212-5C2F-4B6A-8AA0-7A577DE378A0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C" sz="2800">
              <a:solidFill>
                <a:schemeClr val="tx1"/>
              </a:solidFill>
            </a:rPr>
            <a:t>Estrategia</a:t>
          </a:r>
          <a:endParaRPr lang="es-EC" sz="2800" dirty="0">
            <a:solidFill>
              <a:schemeClr val="tx1"/>
            </a:solidFill>
          </a:endParaRPr>
        </a:p>
      </dgm:t>
    </dgm:pt>
    <dgm:pt modelId="{AF1DEB70-44BF-4601-84FE-084BBD026DDE}" type="parTrans" cxnId="{F02D548D-DEB4-4F8F-9D45-4D8FCE88BF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6D0AAF-C5D0-4252-ABA2-0B26174476D6}" type="sibTrans" cxnId="{F02D548D-DEB4-4F8F-9D45-4D8FCE88BF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C7501B-955F-4C5A-B335-392A93A1AF05}" type="asst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Política</a:t>
          </a:r>
        </a:p>
      </dgm:t>
    </dgm:pt>
    <dgm:pt modelId="{9A42B017-D81F-4B1A-9FBA-F0AC93A75955}" type="parTrans" cxnId="{F1FC8B1E-2244-46FD-8823-66611F7913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E4F3DB-7C90-481B-A2DA-A713029177E0}" type="sibTrans" cxnId="{F1FC8B1E-2244-46FD-8823-66611F7913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973454-1E27-463D-BE51-C022E75E631E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2800">
              <a:solidFill>
                <a:schemeClr val="tx1"/>
              </a:solidFill>
            </a:rPr>
            <a:t>Fines</a:t>
          </a:r>
          <a:endParaRPr lang="es-EC" sz="2800" dirty="0">
            <a:solidFill>
              <a:schemeClr val="tx1"/>
            </a:solidFill>
          </a:endParaRPr>
        </a:p>
      </dgm:t>
    </dgm:pt>
    <dgm:pt modelId="{08B12551-3A87-418E-B7C5-D414AA23D3B0}" type="parTrans" cxnId="{B248E31C-D9E7-4016-ACAF-16927EFA1B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5AB3B2-127C-4716-B82D-E511A56D24C1}" type="sibTrans" cxnId="{B248E31C-D9E7-4016-ACAF-16927EFA1B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6DE581B-C149-40FE-B6C8-8A2DC6BF7E74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C" sz="2800">
              <a:solidFill>
                <a:schemeClr val="tx1"/>
              </a:solidFill>
            </a:rPr>
            <a:t>Formas</a:t>
          </a:r>
          <a:endParaRPr lang="es-EC" sz="2800" dirty="0">
            <a:solidFill>
              <a:schemeClr val="tx1"/>
            </a:solidFill>
          </a:endParaRPr>
        </a:p>
      </dgm:t>
    </dgm:pt>
    <dgm:pt modelId="{6ABD3A66-FF07-40D4-82C6-A28733909567}" type="parTrans" cxnId="{181B53C9-2158-4459-B04C-1011B34826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97737A-8B1A-43A4-ACA7-CD4281A92A1E}" type="sibTrans" cxnId="{181B53C9-2158-4459-B04C-1011B34826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0A0DAC-5CF4-4364-BA46-0058220FB575}">
      <dgm:prSet phldrT="[Texto]" custT="1"/>
      <dgm:spPr/>
      <dgm:t>
        <a:bodyPr/>
        <a:lstStyle/>
        <a:p>
          <a:r>
            <a:rPr lang="es-EC" sz="2800">
              <a:solidFill>
                <a:schemeClr val="tx1"/>
              </a:solidFill>
            </a:rPr>
            <a:t>Medios</a:t>
          </a:r>
          <a:endParaRPr lang="es-EC" sz="2800" dirty="0">
            <a:solidFill>
              <a:schemeClr val="tx1"/>
            </a:solidFill>
          </a:endParaRPr>
        </a:p>
      </dgm:t>
    </dgm:pt>
    <dgm:pt modelId="{DD40B1E1-A1C0-40DE-ADAB-845D2247B15D}" type="parTrans" cxnId="{1E7973C2-24C3-4B1A-8BBC-B7559149FF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11B7EC-7928-4476-B36A-A911E400AADF}" type="sibTrans" cxnId="{1E7973C2-24C3-4B1A-8BBC-B7559149FF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701F3B-0652-4519-964B-C1D2A89CB35A}" type="pres">
      <dgm:prSet presAssocID="{4033E2A5-7C3D-415B-BFBF-E1DD990C38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B78FBB1-F484-416D-90C0-2961469923EC}" type="pres">
      <dgm:prSet presAssocID="{AF198212-5C2F-4B6A-8AA0-7A577DE378A0}" presName="hierRoot1" presStyleCnt="0">
        <dgm:presLayoutVars>
          <dgm:hierBranch val="init"/>
        </dgm:presLayoutVars>
      </dgm:prSet>
      <dgm:spPr/>
    </dgm:pt>
    <dgm:pt modelId="{C2719C38-116F-4257-B598-766FF3E1E9EE}" type="pres">
      <dgm:prSet presAssocID="{AF198212-5C2F-4B6A-8AA0-7A577DE378A0}" presName="rootComposite1" presStyleCnt="0"/>
      <dgm:spPr/>
    </dgm:pt>
    <dgm:pt modelId="{E8250B8C-8385-4731-AFE9-ED73F3BD058F}" type="pres">
      <dgm:prSet presAssocID="{AF198212-5C2F-4B6A-8AA0-7A577DE378A0}" presName="rootText1" presStyleLbl="node0" presStyleIdx="0" presStyleCnt="1" custLinFactNeighborX="-28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BE73185-D904-4DB0-86AE-539DF5700DDA}" type="pres">
      <dgm:prSet presAssocID="{AF198212-5C2F-4B6A-8AA0-7A577DE378A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29C729A-23DB-4671-AE72-B3C6012C26E9}" type="pres">
      <dgm:prSet presAssocID="{AF198212-5C2F-4B6A-8AA0-7A577DE378A0}" presName="hierChild2" presStyleCnt="0"/>
      <dgm:spPr/>
    </dgm:pt>
    <dgm:pt modelId="{C827569F-C5FD-48D8-9E84-1F875E5D40FC}" type="pres">
      <dgm:prSet presAssocID="{08B12551-3A87-418E-B7C5-D414AA23D3B0}" presName="Name64" presStyleLbl="parChTrans1D2" presStyleIdx="0" presStyleCnt="4"/>
      <dgm:spPr/>
      <dgm:t>
        <a:bodyPr/>
        <a:lstStyle/>
        <a:p>
          <a:endParaRPr lang="es-EC"/>
        </a:p>
      </dgm:t>
    </dgm:pt>
    <dgm:pt modelId="{F56C3135-FDB2-48DD-8A12-9C663D2DC420}" type="pres">
      <dgm:prSet presAssocID="{6F973454-1E27-463D-BE51-C022E75E631E}" presName="hierRoot2" presStyleCnt="0">
        <dgm:presLayoutVars>
          <dgm:hierBranch val="init"/>
        </dgm:presLayoutVars>
      </dgm:prSet>
      <dgm:spPr/>
    </dgm:pt>
    <dgm:pt modelId="{7E552629-8202-4BC5-9F17-7D8E3AF0A2C5}" type="pres">
      <dgm:prSet presAssocID="{6F973454-1E27-463D-BE51-C022E75E631E}" presName="rootComposite" presStyleCnt="0"/>
      <dgm:spPr/>
    </dgm:pt>
    <dgm:pt modelId="{C68CE675-92CF-404F-8FBE-0DFB2617A6A1}" type="pres">
      <dgm:prSet presAssocID="{6F973454-1E27-463D-BE51-C022E75E631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CFEDA2-FA1C-4963-AD54-10C27E39262D}" type="pres">
      <dgm:prSet presAssocID="{6F973454-1E27-463D-BE51-C022E75E631E}" presName="rootConnector" presStyleLbl="node2" presStyleIdx="0" presStyleCnt="3"/>
      <dgm:spPr/>
      <dgm:t>
        <a:bodyPr/>
        <a:lstStyle/>
        <a:p>
          <a:endParaRPr lang="es-EC"/>
        </a:p>
      </dgm:t>
    </dgm:pt>
    <dgm:pt modelId="{0486604C-4B22-4179-82FB-D07D5F1347E4}" type="pres">
      <dgm:prSet presAssocID="{6F973454-1E27-463D-BE51-C022E75E631E}" presName="hierChild4" presStyleCnt="0"/>
      <dgm:spPr/>
    </dgm:pt>
    <dgm:pt modelId="{65B32927-7051-4FC6-8201-A29E3AAAE9D2}" type="pres">
      <dgm:prSet presAssocID="{6F973454-1E27-463D-BE51-C022E75E631E}" presName="hierChild5" presStyleCnt="0"/>
      <dgm:spPr/>
    </dgm:pt>
    <dgm:pt modelId="{BEDFF459-60BE-4607-B085-F85FFF1CC6C8}" type="pres">
      <dgm:prSet presAssocID="{6ABD3A66-FF07-40D4-82C6-A28733909567}" presName="Name64" presStyleLbl="parChTrans1D2" presStyleIdx="1" presStyleCnt="4"/>
      <dgm:spPr/>
      <dgm:t>
        <a:bodyPr/>
        <a:lstStyle/>
        <a:p>
          <a:endParaRPr lang="es-EC"/>
        </a:p>
      </dgm:t>
    </dgm:pt>
    <dgm:pt modelId="{3863266D-1A06-4F63-BB9B-1D3AFB52A2CE}" type="pres">
      <dgm:prSet presAssocID="{66DE581B-C149-40FE-B6C8-8A2DC6BF7E74}" presName="hierRoot2" presStyleCnt="0">
        <dgm:presLayoutVars>
          <dgm:hierBranch val="init"/>
        </dgm:presLayoutVars>
      </dgm:prSet>
      <dgm:spPr/>
    </dgm:pt>
    <dgm:pt modelId="{3321D347-C5AE-443B-BD51-2C8F91BDAC46}" type="pres">
      <dgm:prSet presAssocID="{66DE581B-C149-40FE-B6C8-8A2DC6BF7E74}" presName="rootComposite" presStyleCnt="0"/>
      <dgm:spPr/>
    </dgm:pt>
    <dgm:pt modelId="{DCC35D1C-D4C2-4221-8251-B73DD95CE160}" type="pres">
      <dgm:prSet presAssocID="{66DE581B-C149-40FE-B6C8-8A2DC6BF7E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0D8E31-4C7E-454D-9A18-ABC9DBDF4309}" type="pres">
      <dgm:prSet presAssocID="{66DE581B-C149-40FE-B6C8-8A2DC6BF7E74}" presName="rootConnector" presStyleLbl="node2" presStyleIdx="1" presStyleCnt="3"/>
      <dgm:spPr/>
      <dgm:t>
        <a:bodyPr/>
        <a:lstStyle/>
        <a:p>
          <a:endParaRPr lang="es-EC"/>
        </a:p>
      </dgm:t>
    </dgm:pt>
    <dgm:pt modelId="{83CE64A9-98C4-4EF4-AFFC-5ADA1934ACF1}" type="pres">
      <dgm:prSet presAssocID="{66DE581B-C149-40FE-B6C8-8A2DC6BF7E74}" presName="hierChild4" presStyleCnt="0"/>
      <dgm:spPr/>
    </dgm:pt>
    <dgm:pt modelId="{0A529627-BCBB-4D62-B334-4674418ED076}" type="pres">
      <dgm:prSet presAssocID="{66DE581B-C149-40FE-B6C8-8A2DC6BF7E74}" presName="hierChild5" presStyleCnt="0"/>
      <dgm:spPr/>
    </dgm:pt>
    <dgm:pt modelId="{2888FB60-F447-419F-8AC9-4E01BF3209FE}" type="pres">
      <dgm:prSet presAssocID="{DD40B1E1-A1C0-40DE-ADAB-845D2247B15D}" presName="Name64" presStyleLbl="parChTrans1D2" presStyleIdx="2" presStyleCnt="4"/>
      <dgm:spPr/>
      <dgm:t>
        <a:bodyPr/>
        <a:lstStyle/>
        <a:p>
          <a:endParaRPr lang="es-EC"/>
        </a:p>
      </dgm:t>
    </dgm:pt>
    <dgm:pt modelId="{97A1BC51-8C93-43F6-8AE5-55BDC1712DDE}" type="pres">
      <dgm:prSet presAssocID="{870A0DAC-5CF4-4364-BA46-0058220FB575}" presName="hierRoot2" presStyleCnt="0">
        <dgm:presLayoutVars>
          <dgm:hierBranch val="init"/>
        </dgm:presLayoutVars>
      </dgm:prSet>
      <dgm:spPr/>
    </dgm:pt>
    <dgm:pt modelId="{699F4AB6-7446-4C57-B705-6FD7F070D97E}" type="pres">
      <dgm:prSet presAssocID="{870A0DAC-5CF4-4364-BA46-0058220FB575}" presName="rootComposite" presStyleCnt="0"/>
      <dgm:spPr/>
    </dgm:pt>
    <dgm:pt modelId="{2F06192A-865C-48F1-B347-DDDBE1596D1B}" type="pres">
      <dgm:prSet presAssocID="{870A0DAC-5CF4-4364-BA46-0058220FB57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0660C1-F117-4907-AA40-2329CBAC67F5}" type="pres">
      <dgm:prSet presAssocID="{870A0DAC-5CF4-4364-BA46-0058220FB575}" presName="rootConnector" presStyleLbl="node2" presStyleIdx="2" presStyleCnt="3"/>
      <dgm:spPr/>
      <dgm:t>
        <a:bodyPr/>
        <a:lstStyle/>
        <a:p>
          <a:endParaRPr lang="es-EC"/>
        </a:p>
      </dgm:t>
    </dgm:pt>
    <dgm:pt modelId="{C66D66A7-D9EA-406B-92A6-BCB40DFEA0F3}" type="pres">
      <dgm:prSet presAssocID="{870A0DAC-5CF4-4364-BA46-0058220FB575}" presName="hierChild4" presStyleCnt="0"/>
      <dgm:spPr/>
    </dgm:pt>
    <dgm:pt modelId="{BBCEFEC0-0F2F-46B0-9DA8-7B509AC2FD53}" type="pres">
      <dgm:prSet presAssocID="{870A0DAC-5CF4-4364-BA46-0058220FB575}" presName="hierChild5" presStyleCnt="0"/>
      <dgm:spPr/>
    </dgm:pt>
    <dgm:pt modelId="{248BBE17-7793-4786-875B-A88161C9A95C}" type="pres">
      <dgm:prSet presAssocID="{AF198212-5C2F-4B6A-8AA0-7A577DE378A0}" presName="hierChild3" presStyleCnt="0"/>
      <dgm:spPr/>
    </dgm:pt>
    <dgm:pt modelId="{C410B219-E291-4FD2-B8E7-B7AC017B81B5}" type="pres">
      <dgm:prSet presAssocID="{9A42B017-D81F-4B1A-9FBA-F0AC93A75955}" presName="Name115" presStyleLbl="parChTrans1D2" presStyleIdx="3" presStyleCnt="4"/>
      <dgm:spPr/>
      <dgm:t>
        <a:bodyPr/>
        <a:lstStyle/>
        <a:p>
          <a:endParaRPr lang="es-EC"/>
        </a:p>
      </dgm:t>
    </dgm:pt>
    <dgm:pt modelId="{0E663B2B-86F3-418E-A39F-B3DBF922E773}" type="pres">
      <dgm:prSet presAssocID="{57C7501B-955F-4C5A-B335-392A93A1AF05}" presName="hierRoot3" presStyleCnt="0">
        <dgm:presLayoutVars>
          <dgm:hierBranch val="init"/>
        </dgm:presLayoutVars>
      </dgm:prSet>
      <dgm:spPr/>
    </dgm:pt>
    <dgm:pt modelId="{175EB462-6235-4F05-A5DD-E6B0F8352B0F}" type="pres">
      <dgm:prSet presAssocID="{57C7501B-955F-4C5A-B335-392A93A1AF05}" presName="rootComposite3" presStyleCnt="0"/>
      <dgm:spPr/>
    </dgm:pt>
    <dgm:pt modelId="{D7F667E1-8431-4B0A-A3AE-8166358BB34A}" type="pres">
      <dgm:prSet presAssocID="{57C7501B-955F-4C5A-B335-392A93A1AF05}" presName="rootText3" presStyleLbl="asst1" presStyleIdx="0" presStyleCnt="1" custLinFactY="-79722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1B363E0-F778-4E5C-90B7-0512728EBF67}" type="pres">
      <dgm:prSet presAssocID="{57C7501B-955F-4C5A-B335-392A93A1AF05}" presName="rootConnector3" presStyleLbl="asst1" presStyleIdx="0" presStyleCnt="1"/>
      <dgm:spPr/>
      <dgm:t>
        <a:bodyPr/>
        <a:lstStyle/>
        <a:p>
          <a:endParaRPr lang="es-EC"/>
        </a:p>
      </dgm:t>
    </dgm:pt>
    <dgm:pt modelId="{FF4AF631-3107-4250-A578-75B234FACB7D}" type="pres">
      <dgm:prSet presAssocID="{57C7501B-955F-4C5A-B335-392A93A1AF05}" presName="hierChild6" presStyleCnt="0"/>
      <dgm:spPr/>
    </dgm:pt>
    <dgm:pt modelId="{96071664-3978-4299-B7AE-3CD8D97388D0}" type="pres">
      <dgm:prSet presAssocID="{57C7501B-955F-4C5A-B335-392A93A1AF05}" presName="hierChild7" presStyleCnt="0"/>
      <dgm:spPr/>
    </dgm:pt>
  </dgm:ptLst>
  <dgm:cxnLst>
    <dgm:cxn modelId="{7B480404-9718-43B3-8D7E-355585C6EC4B}" type="presOf" srcId="{66DE581B-C149-40FE-B6C8-8A2DC6BF7E74}" destId="{DCC35D1C-D4C2-4221-8251-B73DD95CE160}" srcOrd="0" destOrd="0" presId="urn:microsoft.com/office/officeart/2009/3/layout/HorizontalOrganizationChart"/>
    <dgm:cxn modelId="{1E7973C2-24C3-4B1A-8BBC-B7559149FF9A}" srcId="{AF198212-5C2F-4B6A-8AA0-7A577DE378A0}" destId="{870A0DAC-5CF4-4364-BA46-0058220FB575}" srcOrd="3" destOrd="0" parTransId="{DD40B1E1-A1C0-40DE-ADAB-845D2247B15D}" sibTransId="{F211B7EC-7928-4476-B36A-A911E400AADF}"/>
    <dgm:cxn modelId="{81D4D195-5BFD-4FEF-87DF-4005960282D7}" type="presOf" srcId="{57C7501B-955F-4C5A-B335-392A93A1AF05}" destId="{D7F667E1-8431-4B0A-A3AE-8166358BB34A}" srcOrd="0" destOrd="0" presId="urn:microsoft.com/office/officeart/2009/3/layout/HorizontalOrganizationChart"/>
    <dgm:cxn modelId="{E4639C0E-054E-4592-855B-FBAF1B807B60}" type="presOf" srcId="{DD40B1E1-A1C0-40DE-ADAB-845D2247B15D}" destId="{2888FB60-F447-419F-8AC9-4E01BF3209FE}" srcOrd="0" destOrd="0" presId="urn:microsoft.com/office/officeart/2009/3/layout/HorizontalOrganizationChart"/>
    <dgm:cxn modelId="{F1FC8B1E-2244-46FD-8823-66611F7913A0}" srcId="{AF198212-5C2F-4B6A-8AA0-7A577DE378A0}" destId="{57C7501B-955F-4C5A-B335-392A93A1AF05}" srcOrd="0" destOrd="0" parTransId="{9A42B017-D81F-4B1A-9FBA-F0AC93A75955}" sibTransId="{DEE4F3DB-7C90-481B-A2DA-A713029177E0}"/>
    <dgm:cxn modelId="{77FA5E20-4969-4DD6-B3F9-71E179BAB076}" type="presOf" srcId="{870A0DAC-5CF4-4364-BA46-0058220FB575}" destId="{350660C1-F117-4907-AA40-2329CBAC67F5}" srcOrd="1" destOrd="0" presId="urn:microsoft.com/office/officeart/2009/3/layout/HorizontalOrganizationChart"/>
    <dgm:cxn modelId="{B248E31C-D9E7-4016-ACAF-16927EFA1B03}" srcId="{AF198212-5C2F-4B6A-8AA0-7A577DE378A0}" destId="{6F973454-1E27-463D-BE51-C022E75E631E}" srcOrd="1" destOrd="0" parTransId="{08B12551-3A87-418E-B7C5-D414AA23D3B0}" sibTransId="{355AB3B2-127C-4716-B82D-E511A56D24C1}"/>
    <dgm:cxn modelId="{6F4771A4-4B2F-46A1-96D3-7C6F170B01F8}" type="presOf" srcId="{4033E2A5-7C3D-415B-BFBF-E1DD990C3883}" destId="{C2701F3B-0652-4519-964B-C1D2A89CB35A}" srcOrd="0" destOrd="0" presId="urn:microsoft.com/office/officeart/2009/3/layout/HorizontalOrganizationChart"/>
    <dgm:cxn modelId="{B9E57659-BB2E-42E7-8675-23205822CF61}" type="presOf" srcId="{AF198212-5C2F-4B6A-8AA0-7A577DE378A0}" destId="{E8250B8C-8385-4731-AFE9-ED73F3BD058F}" srcOrd="0" destOrd="0" presId="urn:microsoft.com/office/officeart/2009/3/layout/HorizontalOrganizationChart"/>
    <dgm:cxn modelId="{B2AC18A5-4ECA-44E5-A7D8-17191B7F1D28}" type="presOf" srcId="{9A42B017-D81F-4B1A-9FBA-F0AC93A75955}" destId="{C410B219-E291-4FD2-B8E7-B7AC017B81B5}" srcOrd="0" destOrd="0" presId="urn:microsoft.com/office/officeart/2009/3/layout/HorizontalOrganizationChart"/>
    <dgm:cxn modelId="{621AADC0-4AB7-420F-AEF1-77336F446B8B}" type="presOf" srcId="{AF198212-5C2F-4B6A-8AA0-7A577DE378A0}" destId="{3BE73185-D904-4DB0-86AE-539DF5700DDA}" srcOrd="1" destOrd="0" presId="urn:microsoft.com/office/officeart/2009/3/layout/HorizontalOrganizationChart"/>
    <dgm:cxn modelId="{A9B5A04E-81FA-4FB6-8DDF-614AD76D399F}" type="presOf" srcId="{6F973454-1E27-463D-BE51-C022E75E631E}" destId="{C68CE675-92CF-404F-8FBE-0DFB2617A6A1}" srcOrd="0" destOrd="0" presId="urn:microsoft.com/office/officeart/2009/3/layout/HorizontalOrganizationChart"/>
    <dgm:cxn modelId="{B272D5B3-471A-416C-A04C-D006B774F570}" type="presOf" srcId="{66DE581B-C149-40FE-B6C8-8A2DC6BF7E74}" destId="{F80D8E31-4C7E-454D-9A18-ABC9DBDF4309}" srcOrd="1" destOrd="0" presId="urn:microsoft.com/office/officeart/2009/3/layout/HorizontalOrganizationChart"/>
    <dgm:cxn modelId="{D12411E4-4C67-411C-9F27-0FE895A6B23D}" type="presOf" srcId="{57C7501B-955F-4C5A-B335-392A93A1AF05}" destId="{51B363E0-F778-4E5C-90B7-0512728EBF67}" srcOrd="1" destOrd="0" presId="urn:microsoft.com/office/officeart/2009/3/layout/HorizontalOrganizationChart"/>
    <dgm:cxn modelId="{F02D548D-DEB4-4F8F-9D45-4D8FCE88BF2B}" srcId="{4033E2A5-7C3D-415B-BFBF-E1DD990C3883}" destId="{AF198212-5C2F-4B6A-8AA0-7A577DE378A0}" srcOrd="0" destOrd="0" parTransId="{AF1DEB70-44BF-4601-84FE-084BBD026DDE}" sibTransId="{F56D0AAF-C5D0-4252-ABA2-0B26174476D6}"/>
    <dgm:cxn modelId="{675EB85B-DCF7-4675-A885-C321A3FAF416}" type="presOf" srcId="{870A0DAC-5CF4-4364-BA46-0058220FB575}" destId="{2F06192A-865C-48F1-B347-DDDBE1596D1B}" srcOrd="0" destOrd="0" presId="urn:microsoft.com/office/officeart/2009/3/layout/HorizontalOrganizationChart"/>
    <dgm:cxn modelId="{181B53C9-2158-4459-B04C-1011B34826D2}" srcId="{AF198212-5C2F-4B6A-8AA0-7A577DE378A0}" destId="{66DE581B-C149-40FE-B6C8-8A2DC6BF7E74}" srcOrd="2" destOrd="0" parTransId="{6ABD3A66-FF07-40D4-82C6-A28733909567}" sibTransId="{AF97737A-8B1A-43A4-ACA7-CD4281A92A1E}"/>
    <dgm:cxn modelId="{4F865E37-9076-447F-81E4-29A4A6E9962C}" type="presOf" srcId="{6F973454-1E27-463D-BE51-C022E75E631E}" destId="{78CFEDA2-FA1C-4963-AD54-10C27E39262D}" srcOrd="1" destOrd="0" presId="urn:microsoft.com/office/officeart/2009/3/layout/HorizontalOrganizationChart"/>
    <dgm:cxn modelId="{D92A7664-D876-4905-A6A4-9DB991EA71E0}" type="presOf" srcId="{6ABD3A66-FF07-40D4-82C6-A28733909567}" destId="{BEDFF459-60BE-4607-B085-F85FFF1CC6C8}" srcOrd="0" destOrd="0" presId="urn:microsoft.com/office/officeart/2009/3/layout/HorizontalOrganizationChart"/>
    <dgm:cxn modelId="{F54FFCC9-110F-4DA8-975C-C5F8BC082806}" type="presOf" srcId="{08B12551-3A87-418E-B7C5-D414AA23D3B0}" destId="{C827569F-C5FD-48D8-9E84-1F875E5D40FC}" srcOrd="0" destOrd="0" presId="urn:microsoft.com/office/officeart/2009/3/layout/HorizontalOrganizationChart"/>
    <dgm:cxn modelId="{41DE41B7-429A-4897-AC98-70C82E31A22D}" type="presParOf" srcId="{C2701F3B-0652-4519-964B-C1D2A89CB35A}" destId="{4B78FBB1-F484-416D-90C0-2961469923EC}" srcOrd="0" destOrd="0" presId="urn:microsoft.com/office/officeart/2009/3/layout/HorizontalOrganizationChart"/>
    <dgm:cxn modelId="{EACC0DE1-0B4C-4110-9B07-BC6A742FE5F4}" type="presParOf" srcId="{4B78FBB1-F484-416D-90C0-2961469923EC}" destId="{C2719C38-116F-4257-B598-766FF3E1E9EE}" srcOrd="0" destOrd="0" presId="urn:microsoft.com/office/officeart/2009/3/layout/HorizontalOrganizationChart"/>
    <dgm:cxn modelId="{F1B47B3B-8B9F-4874-9752-23E4CC99D886}" type="presParOf" srcId="{C2719C38-116F-4257-B598-766FF3E1E9EE}" destId="{E8250B8C-8385-4731-AFE9-ED73F3BD058F}" srcOrd="0" destOrd="0" presId="urn:microsoft.com/office/officeart/2009/3/layout/HorizontalOrganizationChart"/>
    <dgm:cxn modelId="{9B6D2EB2-719E-441C-92E7-BDDFD9DB57D4}" type="presParOf" srcId="{C2719C38-116F-4257-B598-766FF3E1E9EE}" destId="{3BE73185-D904-4DB0-86AE-539DF5700DDA}" srcOrd="1" destOrd="0" presId="urn:microsoft.com/office/officeart/2009/3/layout/HorizontalOrganizationChart"/>
    <dgm:cxn modelId="{B91C07AE-90ED-460A-A25B-FE5BAF5F766A}" type="presParOf" srcId="{4B78FBB1-F484-416D-90C0-2961469923EC}" destId="{229C729A-23DB-4671-AE72-B3C6012C26E9}" srcOrd="1" destOrd="0" presId="urn:microsoft.com/office/officeart/2009/3/layout/HorizontalOrganizationChart"/>
    <dgm:cxn modelId="{165831E3-B149-49FC-9749-4A7652EACF4E}" type="presParOf" srcId="{229C729A-23DB-4671-AE72-B3C6012C26E9}" destId="{C827569F-C5FD-48D8-9E84-1F875E5D40FC}" srcOrd="0" destOrd="0" presId="urn:microsoft.com/office/officeart/2009/3/layout/HorizontalOrganizationChart"/>
    <dgm:cxn modelId="{4BF609F6-3AA8-45CA-B808-6E36CD9B5425}" type="presParOf" srcId="{229C729A-23DB-4671-AE72-B3C6012C26E9}" destId="{F56C3135-FDB2-48DD-8A12-9C663D2DC420}" srcOrd="1" destOrd="0" presId="urn:microsoft.com/office/officeart/2009/3/layout/HorizontalOrganizationChart"/>
    <dgm:cxn modelId="{1AA7B40B-7196-4109-A0D3-D9ACA5AE3DAA}" type="presParOf" srcId="{F56C3135-FDB2-48DD-8A12-9C663D2DC420}" destId="{7E552629-8202-4BC5-9F17-7D8E3AF0A2C5}" srcOrd="0" destOrd="0" presId="urn:microsoft.com/office/officeart/2009/3/layout/HorizontalOrganizationChart"/>
    <dgm:cxn modelId="{6E8E1E6B-4F15-45C0-B5D1-4AB05B1211E7}" type="presParOf" srcId="{7E552629-8202-4BC5-9F17-7D8E3AF0A2C5}" destId="{C68CE675-92CF-404F-8FBE-0DFB2617A6A1}" srcOrd="0" destOrd="0" presId="urn:microsoft.com/office/officeart/2009/3/layout/HorizontalOrganizationChart"/>
    <dgm:cxn modelId="{F93DE012-D60F-4A65-AF1A-E4B326D33636}" type="presParOf" srcId="{7E552629-8202-4BC5-9F17-7D8E3AF0A2C5}" destId="{78CFEDA2-FA1C-4963-AD54-10C27E39262D}" srcOrd="1" destOrd="0" presId="urn:microsoft.com/office/officeart/2009/3/layout/HorizontalOrganizationChart"/>
    <dgm:cxn modelId="{CEFDEA0F-90A1-4F02-9685-AEC7EAD30F04}" type="presParOf" srcId="{F56C3135-FDB2-48DD-8A12-9C663D2DC420}" destId="{0486604C-4B22-4179-82FB-D07D5F1347E4}" srcOrd="1" destOrd="0" presId="urn:microsoft.com/office/officeart/2009/3/layout/HorizontalOrganizationChart"/>
    <dgm:cxn modelId="{22072D91-CB0B-47E4-8DFD-03972FB1E8FE}" type="presParOf" srcId="{F56C3135-FDB2-48DD-8A12-9C663D2DC420}" destId="{65B32927-7051-4FC6-8201-A29E3AAAE9D2}" srcOrd="2" destOrd="0" presId="urn:microsoft.com/office/officeart/2009/3/layout/HorizontalOrganizationChart"/>
    <dgm:cxn modelId="{4A6DA432-EFBF-401A-AD40-9021F65A6FFA}" type="presParOf" srcId="{229C729A-23DB-4671-AE72-B3C6012C26E9}" destId="{BEDFF459-60BE-4607-B085-F85FFF1CC6C8}" srcOrd="2" destOrd="0" presId="urn:microsoft.com/office/officeart/2009/3/layout/HorizontalOrganizationChart"/>
    <dgm:cxn modelId="{E18A5388-6DBA-4E8F-B3EA-F1EB882B1C90}" type="presParOf" srcId="{229C729A-23DB-4671-AE72-B3C6012C26E9}" destId="{3863266D-1A06-4F63-BB9B-1D3AFB52A2CE}" srcOrd="3" destOrd="0" presId="urn:microsoft.com/office/officeart/2009/3/layout/HorizontalOrganizationChart"/>
    <dgm:cxn modelId="{FDAE9DEB-53B8-44BC-9C8D-2CD7136967C3}" type="presParOf" srcId="{3863266D-1A06-4F63-BB9B-1D3AFB52A2CE}" destId="{3321D347-C5AE-443B-BD51-2C8F91BDAC46}" srcOrd="0" destOrd="0" presId="urn:microsoft.com/office/officeart/2009/3/layout/HorizontalOrganizationChart"/>
    <dgm:cxn modelId="{FD1B8701-B0B5-490E-A509-B26FD788A93F}" type="presParOf" srcId="{3321D347-C5AE-443B-BD51-2C8F91BDAC46}" destId="{DCC35D1C-D4C2-4221-8251-B73DD95CE160}" srcOrd="0" destOrd="0" presId="urn:microsoft.com/office/officeart/2009/3/layout/HorizontalOrganizationChart"/>
    <dgm:cxn modelId="{950E37F7-BAC7-4CFC-B1DE-4E3A48C1E8D5}" type="presParOf" srcId="{3321D347-C5AE-443B-BD51-2C8F91BDAC46}" destId="{F80D8E31-4C7E-454D-9A18-ABC9DBDF4309}" srcOrd="1" destOrd="0" presId="urn:microsoft.com/office/officeart/2009/3/layout/HorizontalOrganizationChart"/>
    <dgm:cxn modelId="{9B86CCE5-A5A3-4C71-8E70-99CA044ACAF5}" type="presParOf" srcId="{3863266D-1A06-4F63-BB9B-1D3AFB52A2CE}" destId="{83CE64A9-98C4-4EF4-AFFC-5ADA1934ACF1}" srcOrd="1" destOrd="0" presId="urn:microsoft.com/office/officeart/2009/3/layout/HorizontalOrganizationChart"/>
    <dgm:cxn modelId="{A1CF0617-6ECE-426B-9240-806D28315B4F}" type="presParOf" srcId="{3863266D-1A06-4F63-BB9B-1D3AFB52A2CE}" destId="{0A529627-BCBB-4D62-B334-4674418ED076}" srcOrd="2" destOrd="0" presId="urn:microsoft.com/office/officeart/2009/3/layout/HorizontalOrganizationChart"/>
    <dgm:cxn modelId="{CBCC63AF-76B9-4DFB-BFB1-4F43474B7A0E}" type="presParOf" srcId="{229C729A-23DB-4671-AE72-B3C6012C26E9}" destId="{2888FB60-F447-419F-8AC9-4E01BF3209FE}" srcOrd="4" destOrd="0" presId="urn:microsoft.com/office/officeart/2009/3/layout/HorizontalOrganizationChart"/>
    <dgm:cxn modelId="{076DC011-D40F-48A1-B49D-B8BB2C912ED6}" type="presParOf" srcId="{229C729A-23DB-4671-AE72-B3C6012C26E9}" destId="{97A1BC51-8C93-43F6-8AE5-55BDC1712DDE}" srcOrd="5" destOrd="0" presId="urn:microsoft.com/office/officeart/2009/3/layout/HorizontalOrganizationChart"/>
    <dgm:cxn modelId="{5205BD59-03F7-45AD-B858-EF70C1FA013D}" type="presParOf" srcId="{97A1BC51-8C93-43F6-8AE5-55BDC1712DDE}" destId="{699F4AB6-7446-4C57-B705-6FD7F070D97E}" srcOrd="0" destOrd="0" presId="urn:microsoft.com/office/officeart/2009/3/layout/HorizontalOrganizationChart"/>
    <dgm:cxn modelId="{BCBA321B-4E87-4848-8DA2-0EE468A2AB5D}" type="presParOf" srcId="{699F4AB6-7446-4C57-B705-6FD7F070D97E}" destId="{2F06192A-865C-48F1-B347-DDDBE1596D1B}" srcOrd="0" destOrd="0" presId="urn:microsoft.com/office/officeart/2009/3/layout/HorizontalOrganizationChart"/>
    <dgm:cxn modelId="{A899928D-8DC8-4F37-B7F5-9FDD21FE3F95}" type="presParOf" srcId="{699F4AB6-7446-4C57-B705-6FD7F070D97E}" destId="{350660C1-F117-4907-AA40-2329CBAC67F5}" srcOrd="1" destOrd="0" presId="urn:microsoft.com/office/officeart/2009/3/layout/HorizontalOrganizationChart"/>
    <dgm:cxn modelId="{14686C49-72C8-46B3-98C3-92C6FEEDCC51}" type="presParOf" srcId="{97A1BC51-8C93-43F6-8AE5-55BDC1712DDE}" destId="{C66D66A7-D9EA-406B-92A6-BCB40DFEA0F3}" srcOrd="1" destOrd="0" presId="urn:microsoft.com/office/officeart/2009/3/layout/HorizontalOrganizationChart"/>
    <dgm:cxn modelId="{7BC7DEC9-EF03-4950-8225-EAE387E45D72}" type="presParOf" srcId="{97A1BC51-8C93-43F6-8AE5-55BDC1712DDE}" destId="{BBCEFEC0-0F2F-46B0-9DA8-7B509AC2FD53}" srcOrd="2" destOrd="0" presId="urn:microsoft.com/office/officeart/2009/3/layout/HorizontalOrganizationChart"/>
    <dgm:cxn modelId="{3D83F85C-1BA0-4D91-93B0-8CC21A6B6D3A}" type="presParOf" srcId="{4B78FBB1-F484-416D-90C0-2961469923EC}" destId="{248BBE17-7793-4786-875B-A88161C9A95C}" srcOrd="2" destOrd="0" presId="urn:microsoft.com/office/officeart/2009/3/layout/HorizontalOrganizationChart"/>
    <dgm:cxn modelId="{FFE063B1-BD71-4155-A883-CE20998C0717}" type="presParOf" srcId="{248BBE17-7793-4786-875B-A88161C9A95C}" destId="{C410B219-E291-4FD2-B8E7-B7AC017B81B5}" srcOrd="0" destOrd="0" presId="urn:microsoft.com/office/officeart/2009/3/layout/HorizontalOrganizationChart"/>
    <dgm:cxn modelId="{B0FC31FD-8CB9-4074-8F24-2CFBDE3E2181}" type="presParOf" srcId="{248BBE17-7793-4786-875B-A88161C9A95C}" destId="{0E663B2B-86F3-418E-A39F-B3DBF922E773}" srcOrd="1" destOrd="0" presId="urn:microsoft.com/office/officeart/2009/3/layout/HorizontalOrganizationChart"/>
    <dgm:cxn modelId="{F94B6CF9-E195-4D8B-98A6-6D4328D73E96}" type="presParOf" srcId="{0E663B2B-86F3-418E-A39F-B3DBF922E773}" destId="{175EB462-6235-4F05-A5DD-E6B0F8352B0F}" srcOrd="0" destOrd="0" presId="urn:microsoft.com/office/officeart/2009/3/layout/HorizontalOrganizationChart"/>
    <dgm:cxn modelId="{85CA6023-7498-432E-8618-47E401AB7249}" type="presParOf" srcId="{175EB462-6235-4F05-A5DD-E6B0F8352B0F}" destId="{D7F667E1-8431-4B0A-A3AE-8166358BB34A}" srcOrd="0" destOrd="0" presId="urn:microsoft.com/office/officeart/2009/3/layout/HorizontalOrganizationChart"/>
    <dgm:cxn modelId="{FDF29858-09B5-4447-8259-E80E7E9B806A}" type="presParOf" srcId="{175EB462-6235-4F05-A5DD-E6B0F8352B0F}" destId="{51B363E0-F778-4E5C-90B7-0512728EBF67}" srcOrd="1" destOrd="0" presId="urn:microsoft.com/office/officeart/2009/3/layout/HorizontalOrganizationChart"/>
    <dgm:cxn modelId="{ABD7AA7F-A97B-469D-A325-34F77B47CF20}" type="presParOf" srcId="{0E663B2B-86F3-418E-A39F-B3DBF922E773}" destId="{FF4AF631-3107-4250-A578-75B234FACB7D}" srcOrd="1" destOrd="0" presId="urn:microsoft.com/office/officeart/2009/3/layout/HorizontalOrganizationChart"/>
    <dgm:cxn modelId="{4E8F836E-2516-4C91-B492-78C040E24368}" type="presParOf" srcId="{0E663B2B-86F3-418E-A39F-B3DBF922E773}" destId="{96071664-3978-4299-B7AE-3CD8D97388D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0989AE-8C2A-427E-9EBF-CA2F3FA6AA93}" type="doc">
      <dgm:prSet loTypeId="urn:microsoft.com/office/officeart/2005/8/layout/hProcess4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9CB9179-FBD7-4119-AB0D-39A6DE9FE0A3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Capacidades actuales</a:t>
          </a:r>
        </a:p>
      </dgm:t>
    </dgm:pt>
    <dgm:pt modelId="{79F939F8-EB48-46D6-9DB3-30328FC22C23}" type="parTrans" cxnId="{9B0223CE-510A-4979-BAA0-5232420829CE}">
      <dgm:prSet/>
      <dgm:spPr/>
      <dgm:t>
        <a:bodyPr/>
        <a:lstStyle/>
        <a:p>
          <a:endParaRPr lang="es-EC"/>
        </a:p>
      </dgm:t>
    </dgm:pt>
    <dgm:pt modelId="{1C114D20-7332-4B38-9CC8-69425FB6FF2A}" type="sibTrans" cxnId="{9B0223CE-510A-4979-BAA0-5232420829CE}">
      <dgm:prSet/>
      <dgm:spPr/>
      <dgm:t>
        <a:bodyPr/>
        <a:lstStyle/>
        <a:p>
          <a:endParaRPr lang="es-EC"/>
        </a:p>
      </dgm:t>
    </dgm:pt>
    <dgm:pt modelId="{FF65010D-66EA-4D8E-BF8A-836D1FF4AA15}">
      <dgm:prSet phldrT="[Texto]" custT="1"/>
      <dgm:spPr/>
      <dgm:t>
        <a:bodyPr/>
        <a:lstStyle/>
        <a:p>
          <a:pPr algn="just"/>
          <a:r>
            <a:rPr lang="es-EC" sz="1100" dirty="0"/>
            <a:t>Las capacidades son mínimas necesarias para la defensa nacional.</a:t>
          </a:r>
        </a:p>
      </dgm:t>
    </dgm:pt>
    <dgm:pt modelId="{EDDD1B73-102F-47BF-B0D0-454A53662595}" type="parTrans" cxnId="{71359C6B-D950-4DCF-84A1-D99DC53C4B9B}">
      <dgm:prSet/>
      <dgm:spPr/>
      <dgm:t>
        <a:bodyPr/>
        <a:lstStyle/>
        <a:p>
          <a:endParaRPr lang="es-EC"/>
        </a:p>
      </dgm:t>
    </dgm:pt>
    <dgm:pt modelId="{303DA640-8CCE-43E9-98BB-4044B9B1FC05}" type="sibTrans" cxnId="{71359C6B-D950-4DCF-84A1-D99DC53C4B9B}">
      <dgm:prSet/>
      <dgm:spPr/>
      <dgm:t>
        <a:bodyPr/>
        <a:lstStyle/>
        <a:p>
          <a:endParaRPr lang="es-EC"/>
        </a:p>
      </dgm:t>
    </dgm:pt>
    <dgm:pt modelId="{79E7805A-75D9-4674-AB6B-56F38BE60D85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Prevalece la misión fundamental</a:t>
          </a:r>
        </a:p>
      </dgm:t>
    </dgm:pt>
    <dgm:pt modelId="{13BC85FC-0E67-4FF1-B1A3-E3F344DBC948}" type="parTrans" cxnId="{0120A47B-B7DC-4DC3-86EA-6605C6A8AB66}">
      <dgm:prSet/>
      <dgm:spPr/>
      <dgm:t>
        <a:bodyPr/>
        <a:lstStyle/>
        <a:p>
          <a:endParaRPr lang="es-EC"/>
        </a:p>
      </dgm:t>
    </dgm:pt>
    <dgm:pt modelId="{2141C155-B749-4937-A70B-07D7380C9B37}" type="sibTrans" cxnId="{0120A47B-B7DC-4DC3-86EA-6605C6A8AB66}">
      <dgm:prSet/>
      <dgm:spPr/>
      <dgm:t>
        <a:bodyPr/>
        <a:lstStyle/>
        <a:p>
          <a:endParaRPr lang="es-EC"/>
        </a:p>
      </dgm:t>
    </dgm:pt>
    <dgm:pt modelId="{62C8AB5A-2FBA-4B33-8CC1-DAE466FE4A5D}">
      <dgm:prSet phldrT="[Texto]" custT="1"/>
      <dgm:spPr/>
      <dgm:t>
        <a:bodyPr/>
        <a:lstStyle/>
        <a:p>
          <a:pPr algn="l"/>
          <a:r>
            <a:rPr lang="es-EC" sz="1050" dirty="0"/>
            <a:t>El marco legal vigente sostiene a la misión fundamental, mas no a la seguridad integral existiendo vacíos.</a:t>
          </a:r>
        </a:p>
      </dgm:t>
    </dgm:pt>
    <dgm:pt modelId="{19B8DBC3-8B01-438E-8E04-F74F11C0CF5D}" type="parTrans" cxnId="{8D5A378A-5F94-457C-801F-5068B2F9009F}">
      <dgm:prSet/>
      <dgm:spPr/>
      <dgm:t>
        <a:bodyPr/>
        <a:lstStyle/>
        <a:p>
          <a:endParaRPr lang="es-EC"/>
        </a:p>
      </dgm:t>
    </dgm:pt>
    <dgm:pt modelId="{69964244-B7B6-4B79-A35E-75BFE737B6FF}" type="sibTrans" cxnId="{8D5A378A-5F94-457C-801F-5068B2F9009F}">
      <dgm:prSet/>
      <dgm:spPr/>
      <dgm:t>
        <a:bodyPr/>
        <a:lstStyle/>
        <a:p>
          <a:endParaRPr lang="es-EC"/>
        </a:p>
      </dgm:t>
    </dgm:pt>
    <dgm:pt modelId="{79F8F358-131A-4079-B2FC-05FD5DAFE0CC}">
      <dgm:prSet phldrT="[Texto]"/>
      <dgm:spPr/>
      <dgm:t>
        <a:bodyPr/>
        <a:lstStyle/>
        <a:p>
          <a:r>
            <a:rPr lang="es-EC" b="1">
              <a:solidFill>
                <a:schemeClr val="tx1"/>
              </a:solidFill>
            </a:rPr>
            <a:t>Estructura organizacional</a:t>
          </a:r>
          <a:endParaRPr lang="es-EC" b="1" dirty="0">
            <a:solidFill>
              <a:schemeClr val="tx1"/>
            </a:solidFill>
          </a:endParaRPr>
        </a:p>
      </dgm:t>
    </dgm:pt>
    <dgm:pt modelId="{DEA87D12-85D3-45DF-9449-2804542D8555}" type="parTrans" cxnId="{FE8DC79D-08DE-4A1F-9001-972D0A81BDCB}">
      <dgm:prSet/>
      <dgm:spPr/>
      <dgm:t>
        <a:bodyPr/>
        <a:lstStyle/>
        <a:p>
          <a:endParaRPr lang="es-EC"/>
        </a:p>
      </dgm:t>
    </dgm:pt>
    <dgm:pt modelId="{EB3AC617-1C5A-4F89-9085-4402397F2BE6}" type="sibTrans" cxnId="{FE8DC79D-08DE-4A1F-9001-972D0A81BDCB}">
      <dgm:prSet/>
      <dgm:spPr/>
      <dgm:t>
        <a:bodyPr/>
        <a:lstStyle/>
        <a:p>
          <a:endParaRPr lang="es-EC"/>
        </a:p>
      </dgm:t>
    </dgm:pt>
    <dgm:pt modelId="{484EFDE5-8E54-4C9F-8DAB-781CE84808A3}">
      <dgm:prSet phldrT="[Texto]" custT="1"/>
      <dgm:spPr/>
      <dgm:t>
        <a:bodyPr/>
        <a:lstStyle/>
        <a:p>
          <a:pPr algn="just"/>
          <a:r>
            <a:rPr lang="es-EC" sz="1100" dirty="0"/>
            <a:t>La organización actual del Ejército Ecuatoriano se sustenta en la misión fundamental, mas no en el apoyo a otras instituciones del Estado.</a:t>
          </a:r>
        </a:p>
      </dgm:t>
    </dgm:pt>
    <dgm:pt modelId="{3F7E5F13-5321-4FBF-AA94-DA242C0DEBD3}" type="parTrans" cxnId="{2FC7C10E-D0C9-4513-A93D-5CCAA0885CA0}">
      <dgm:prSet/>
      <dgm:spPr/>
      <dgm:t>
        <a:bodyPr/>
        <a:lstStyle/>
        <a:p>
          <a:endParaRPr lang="es-EC"/>
        </a:p>
      </dgm:t>
    </dgm:pt>
    <dgm:pt modelId="{96A09AA3-8EAB-43E5-93A1-81B66625F6E8}" type="sibTrans" cxnId="{2FC7C10E-D0C9-4513-A93D-5CCAA0885CA0}">
      <dgm:prSet/>
      <dgm:spPr/>
      <dgm:t>
        <a:bodyPr/>
        <a:lstStyle/>
        <a:p>
          <a:endParaRPr lang="es-EC"/>
        </a:p>
      </dgm:t>
    </dgm:pt>
    <dgm:pt modelId="{BFE4EE3D-9102-445A-9EC8-BDE8CAAAFA83}">
      <dgm:prSet phldrT="[Texto]" custT="1"/>
      <dgm:spPr/>
      <dgm:t>
        <a:bodyPr/>
        <a:lstStyle/>
        <a:p>
          <a:pPr algn="just"/>
          <a:r>
            <a:rPr lang="es-EC" sz="1100" dirty="0"/>
            <a:t>Se apoya subsidiariamente a la seguridad integral con lo que se dispone.</a:t>
          </a:r>
        </a:p>
      </dgm:t>
    </dgm:pt>
    <dgm:pt modelId="{9135C166-1B7D-4938-BFFC-C964355B14FC}" type="parTrans" cxnId="{CDF600E0-E79D-4695-97C3-9CB9E88FAFDE}">
      <dgm:prSet/>
      <dgm:spPr/>
      <dgm:t>
        <a:bodyPr/>
        <a:lstStyle/>
        <a:p>
          <a:endParaRPr lang="es-ES"/>
        </a:p>
      </dgm:t>
    </dgm:pt>
    <dgm:pt modelId="{34459B73-1C6D-4A11-8ABA-168C1510FCBC}" type="sibTrans" cxnId="{CDF600E0-E79D-4695-97C3-9CB9E88FAFDE}">
      <dgm:prSet/>
      <dgm:spPr/>
      <dgm:t>
        <a:bodyPr/>
        <a:lstStyle/>
        <a:p>
          <a:endParaRPr lang="es-ES"/>
        </a:p>
      </dgm:t>
    </dgm:pt>
    <dgm:pt modelId="{B69DF612-2E9B-4139-AD96-EE58AE42B073}">
      <dgm:prSet phldrT="[Texto]" custT="1"/>
      <dgm:spPr/>
      <dgm:t>
        <a:bodyPr/>
        <a:lstStyle/>
        <a:p>
          <a:pPr algn="just"/>
          <a:r>
            <a:rPr lang="es-EC" sz="1050" dirty="0"/>
            <a:t>. Existe ausencia de protocolos y procedimientos específicos para el apoyo a la G.R.</a:t>
          </a:r>
        </a:p>
      </dgm:t>
    </dgm:pt>
    <dgm:pt modelId="{FA156B34-3323-4BD2-A9F7-D01C9DBAFF41}" type="parTrans" cxnId="{4CE60409-9B80-4147-8606-57398553C834}">
      <dgm:prSet/>
      <dgm:spPr/>
      <dgm:t>
        <a:bodyPr/>
        <a:lstStyle/>
        <a:p>
          <a:endParaRPr lang="es-ES"/>
        </a:p>
      </dgm:t>
    </dgm:pt>
    <dgm:pt modelId="{BEFA3DAE-3881-4C29-84F5-2106A864F9E6}" type="sibTrans" cxnId="{4CE60409-9B80-4147-8606-57398553C834}">
      <dgm:prSet/>
      <dgm:spPr/>
      <dgm:t>
        <a:bodyPr/>
        <a:lstStyle/>
        <a:p>
          <a:endParaRPr lang="es-ES"/>
        </a:p>
      </dgm:t>
    </dgm:pt>
    <dgm:pt modelId="{7EDBA974-B957-480C-AA08-E28B347E1FAB}">
      <dgm:prSet phldrT="[Texto]" custT="1"/>
      <dgm:spPr/>
      <dgm:t>
        <a:bodyPr/>
        <a:lstStyle/>
        <a:p>
          <a:pPr algn="l"/>
          <a:r>
            <a:rPr lang="es-EC" sz="1050" dirty="0"/>
            <a:t>La capacitación para el apoyo a la gestión de riesgos es mínima y limitada.</a:t>
          </a:r>
        </a:p>
      </dgm:t>
    </dgm:pt>
    <dgm:pt modelId="{835A72E7-30D3-4BFD-BB8B-8DE9BCFE6049}" type="parTrans" cxnId="{9026A44B-351A-43E8-87E8-F26677FA2D02}">
      <dgm:prSet/>
      <dgm:spPr/>
      <dgm:t>
        <a:bodyPr/>
        <a:lstStyle/>
        <a:p>
          <a:endParaRPr lang="es-ES"/>
        </a:p>
      </dgm:t>
    </dgm:pt>
    <dgm:pt modelId="{A716A730-CF99-4B8D-8514-D66D400248BA}" type="sibTrans" cxnId="{9026A44B-351A-43E8-87E8-F26677FA2D02}">
      <dgm:prSet/>
      <dgm:spPr/>
      <dgm:t>
        <a:bodyPr/>
        <a:lstStyle/>
        <a:p>
          <a:endParaRPr lang="es-ES"/>
        </a:p>
      </dgm:t>
    </dgm:pt>
    <dgm:pt modelId="{502ABE06-F498-4846-8115-9268A759D9A6}">
      <dgm:prSet phldrT="[Texto]" custT="1"/>
      <dgm:spPr/>
      <dgm:t>
        <a:bodyPr/>
        <a:lstStyle/>
        <a:p>
          <a:pPr algn="l"/>
          <a:endParaRPr lang="es-EC" sz="1050" dirty="0"/>
        </a:p>
      </dgm:t>
    </dgm:pt>
    <dgm:pt modelId="{E73560BA-5E25-453E-B1FB-D2D59E2247B8}" type="parTrans" cxnId="{767AFA1B-62BC-43E3-997F-C4070D4F8D73}">
      <dgm:prSet/>
      <dgm:spPr/>
      <dgm:t>
        <a:bodyPr/>
        <a:lstStyle/>
        <a:p>
          <a:endParaRPr lang="es-ES"/>
        </a:p>
      </dgm:t>
    </dgm:pt>
    <dgm:pt modelId="{F2730B56-012B-48EE-BB4E-CF27DCA5C93B}" type="sibTrans" cxnId="{767AFA1B-62BC-43E3-997F-C4070D4F8D73}">
      <dgm:prSet/>
      <dgm:spPr/>
      <dgm:t>
        <a:bodyPr/>
        <a:lstStyle/>
        <a:p>
          <a:endParaRPr lang="es-ES"/>
        </a:p>
      </dgm:t>
    </dgm:pt>
    <dgm:pt modelId="{E7D5E50E-3DCF-4D63-AFB3-18B58E2EC3F6}">
      <dgm:prSet phldrT="[Texto]" custT="1"/>
      <dgm:spPr/>
      <dgm:t>
        <a:bodyPr/>
        <a:lstStyle/>
        <a:p>
          <a:pPr algn="just"/>
          <a:r>
            <a:rPr lang="es-EC" sz="1100" dirty="0"/>
            <a:t>Es necesario plantear capacidades específicas para el apoyo a la G.R.</a:t>
          </a:r>
        </a:p>
      </dgm:t>
    </dgm:pt>
    <dgm:pt modelId="{4758AB60-70EA-4B78-8D58-8CDF4DDEA3CA}" type="parTrans" cxnId="{A6D3F422-5B73-477F-A20E-1CA2866D150F}">
      <dgm:prSet/>
      <dgm:spPr/>
      <dgm:t>
        <a:bodyPr/>
        <a:lstStyle/>
        <a:p>
          <a:endParaRPr lang="es-ES"/>
        </a:p>
      </dgm:t>
    </dgm:pt>
    <dgm:pt modelId="{258DAC5D-CB42-45C7-A2E4-68D1D485BC3B}" type="sibTrans" cxnId="{A6D3F422-5B73-477F-A20E-1CA2866D150F}">
      <dgm:prSet/>
      <dgm:spPr/>
      <dgm:t>
        <a:bodyPr/>
        <a:lstStyle/>
        <a:p>
          <a:endParaRPr lang="es-ES"/>
        </a:p>
      </dgm:t>
    </dgm:pt>
    <dgm:pt modelId="{2E630879-6124-4035-A8C4-3263FF308964}">
      <dgm:prSet phldrT="[Texto]" custT="1"/>
      <dgm:spPr/>
      <dgm:t>
        <a:bodyPr/>
        <a:lstStyle/>
        <a:p>
          <a:pPr algn="just"/>
          <a:r>
            <a:rPr lang="es-EC" sz="1100" dirty="0"/>
            <a:t>Carencia de capacidades especificas para apoyar a la G.R.</a:t>
          </a:r>
        </a:p>
      </dgm:t>
    </dgm:pt>
    <dgm:pt modelId="{59A53EF5-54CC-4464-9094-6BE4C09AFF44}" type="parTrans" cxnId="{1328E219-6D36-420F-B47F-D3596E8FB069}">
      <dgm:prSet/>
      <dgm:spPr/>
      <dgm:t>
        <a:bodyPr/>
        <a:lstStyle/>
        <a:p>
          <a:endParaRPr lang="es-ES"/>
        </a:p>
      </dgm:t>
    </dgm:pt>
    <dgm:pt modelId="{DC332CEB-9966-4554-8BB0-FDABD48FC5EA}" type="sibTrans" cxnId="{1328E219-6D36-420F-B47F-D3596E8FB069}">
      <dgm:prSet/>
      <dgm:spPr/>
      <dgm:t>
        <a:bodyPr/>
        <a:lstStyle/>
        <a:p>
          <a:endParaRPr lang="es-ES"/>
        </a:p>
      </dgm:t>
    </dgm:pt>
    <dgm:pt modelId="{C861CCDA-12F5-4B64-B197-76214A528533}">
      <dgm:prSet phldrT="[Texto]" custT="1"/>
      <dgm:spPr/>
      <dgm:t>
        <a:bodyPr/>
        <a:lstStyle/>
        <a:p>
          <a:pPr algn="l"/>
          <a:endParaRPr lang="es-EC" sz="1100" dirty="0"/>
        </a:p>
      </dgm:t>
    </dgm:pt>
    <dgm:pt modelId="{5F770C70-105B-4DCE-AA05-AC3E3C820E3A}" type="parTrans" cxnId="{E0AB2D7E-F033-4A12-82DB-09447789D8C3}">
      <dgm:prSet/>
      <dgm:spPr/>
      <dgm:t>
        <a:bodyPr/>
        <a:lstStyle/>
        <a:p>
          <a:endParaRPr lang="es-ES"/>
        </a:p>
      </dgm:t>
    </dgm:pt>
    <dgm:pt modelId="{25EE4685-A899-4E18-8D5C-F40806F703F6}" type="sibTrans" cxnId="{E0AB2D7E-F033-4A12-82DB-09447789D8C3}">
      <dgm:prSet/>
      <dgm:spPr/>
      <dgm:t>
        <a:bodyPr/>
        <a:lstStyle/>
        <a:p>
          <a:endParaRPr lang="es-ES"/>
        </a:p>
      </dgm:t>
    </dgm:pt>
    <dgm:pt modelId="{9558C0A6-44A9-49D8-BAC3-153BC9379D8F}" type="pres">
      <dgm:prSet presAssocID="{300989AE-8C2A-427E-9EBF-CA2F3FA6AA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15569E3-5AD3-4109-A255-133942A291F1}" type="pres">
      <dgm:prSet presAssocID="{300989AE-8C2A-427E-9EBF-CA2F3FA6AA93}" presName="tSp" presStyleCnt="0"/>
      <dgm:spPr/>
    </dgm:pt>
    <dgm:pt modelId="{518326EF-2488-4ECB-BD79-37C34CE1A41F}" type="pres">
      <dgm:prSet presAssocID="{300989AE-8C2A-427E-9EBF-CA2F3FA6AA93}" presName="bSp" presStyleCnt="0"/>
      <dgm:spPr/>
    </dgm:pt>
    <dgm:pt modelId="{4CE4181E-21D3-4CD7-8D1D-B35119EAA36D}" type="pres">
      <dgm:prSet presAssocID="{300989AE-8C2A-427E-9EBF-CA2F3FA6AA93}" presName="process" presStyleCnt="0"/>
      <dgm:spPr/>
    </dgm:pt>
    <dgm:pt modelId="{B4181B13-8C4B-4742-BACB-81E36034333D}" type="pres">
      <dgm:prSet presAssocID="{09CB9179-FBD7-4119-AB0D-39A6DE9FE0A3}" presName="composite1" presStyleCnt="0"/>
      <dgm:spPr/>
    </dgm:pt>
    <dgm:pt modelId="{870A45B1-CD14-423F-BAB9-73BB813C584E}" type="pres">
      <dgm:prSet presAssocID="{09CB9179-FBD7-4119-AB0D-39A6DE9FE0A3}" presName="dummyNode1" presStyleLbl="node1" presStyleIdx="0" presStyleCnt="3"/>
      <dgm:spPr/>
    </dgm:pt>
    <dgm:pt modelId="{BAAFD461-A9B8-4B26-AAF8-03D8AEDA44DD}" type="pres">
      <dgm:prSet presAssocID="{09CB9179-FBD7-4119-AB0D-39A6DE9FE0A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BC347-E992-4706-A24B-6CE9E057D681}" type="pres">
      <dgm:prSet presAssocID="{09CB9179-FBD7-4119-AB0D-39A6DE9FE0A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C995AD-5F96-4F45-892B-AB4185AD6A96}" type="pres">
      <dgm:prSet presAssocID="{09CB9179-FBD7-4119-AB0D-39A6DE9FE0A3}" presName="parentNode1" presStyleLbl="node1" presStyleIdx="0" presStyleCnt="3" custLinFactNeighborX="54" custLinFactNeighborY="4365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1EC14C-8F6E-48AE-B8DF-CAF7C4532063}" type="pres">
      <dgm:prSet presAssocID="{09CB9179-FBD7-4119-AB0D-39A6DE9FE0A3}" presName="connSite1" presStyleCnt="0"/>
      <dgm:spPr/>
    </dgm:pt>
    <dgm:pt modelId="{FE4F3D25-22BE-4AA4-A186-583FBF2AA2C5}" type="pres">
      <dgm:prSet presAssocID="{1C114D20-7332-4B38-9CC8-69425FB6FF2A}" presName="Name9" presStyleLbl="sibTrans2D1" presStyleIdx="0" presStyleCnt="2"/>
      <dgm:spPr/>
      <dgm:t>
        <a:bodyPr/>
        <a:lstStyle/>
        <a:p>
          <a:endParaRPr lang="es-EC"/>
        </a:p>
      </dgm:t>
    </dgm:pt>
    <dgm:pt modelId="{49026776-287B-4EF0-9E9A-A5792309D858}" type="pres">
      <dgm:prSet presAssocID="{79E7805A-75D9-4674-AB6B-56F38BE60D85}" presName="composite2" presStyleCnt="0"/>
      <dgm:spPr/>
    </dgm:pt>
    <dgm:pt modelId="{1467A74A-D937-49F8-93E8-BCB2CFD8A576}" type="pres">
      <dgm:prSet presAssocID="{79E7805A-75D9-4674-AB6B-56F38BE60D85}" presName="dummyNode2" presStyleLbl="node1" presStyleIdx="0" presStyleCnt="3"/>
      <dgm:spPr/>
    </dgm:pt>
    <dgm:pt modelId="{3A9995EF-331F-4491-8C82-EA69214C4F81}" type="pres">
      <dgm:prSet presAssocID="{79E7805A-75D9-4674-AB6B-56F38BE60D85}" presName="childNode2" presStyleLbl="bgAcc1" presStyleIdx="1" presStyleCnt="3" custScaleX="150123" custScaleY="127199" custLinFactNeighborX="-99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83057F-076B-4905-8C67-88F3F22E979A}" type="pres">
      <dgm:prSet presAssocID="{79E7805A-75D9-4674-AB6B-56F38BE60D8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4591C6-2414-4262-9379-41C0A2462FCA}" type="pres">
      <dgm:prSet presAssocID="{79E7805A-75D9-4674-AB6B-56F38BE60D85}" presName="parentNode2" presStyleLbl="node1" presStyleIdx="1" presStyleCnt="3" custLinFactNeighborX="6451" custLinFactNeighborY="-2748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4E353-EAC5-44EC-AC4C-747D70BD1D4B}" type="pres">
      <dgm:prSet presAssocID="{79E7805A-75D9-4674-AB6B-56F38BE60D85}" presName="connSite2" presStyleCnt="0"/>
      <dgm:spPr/>
    </dgm:pt>
    <dgm:pt modelId="{63480B4C-B9E1-4C30-8F43-19A030A52353}" type="pres">
      <dgm:prSet presAssocID="{2141C155-B749-4937-A70B-07D7380C9B37}" presName="Name18" presStyleLbl="sibTrans2D1" presStyleIdx="1" presStyleCnt="2"/>
      <dgm:spPr/>
      <dgm:t>
        <a:bodyPr/>
        <a:lstStyle/>
        <a:p>
          <a:endParaRPr lang="es-EC"/>
        </a:p>
      </dgm:t>
    </dgm:pt>
    <dgm:pt modelId="{90306269-ACB1-4EB5-BD2E-2D5981D2643E}" type="pres">
      <dgm:prSet presAssocID="{79F8F358-131A-4079-B2FC-05FD5DAFE0CC}" presName="composite1" presStyleCnt="0"/>
      <dgm:spPr/>
    </dgm:pt>
    <dgm:pt modelId="{F1812A33-1D63-4456-8039-5239D4F2A76C}" type="pres">
      <dgm:prSet presAssocID="{79F8F358-131A-4079-B2FC-05FD5DAFE0CC}" presName="dummyNode1" presStyleLbl="node1" presStyleIdx="1" presStyleCnt="3"/>
      <dgm:spPr/>
    </dgm:pt>
    <dgm:pt modelId="{8BD8C47B-B56A-495B-A9CF-F50AB436B030}" type="pres">
      <dgm:prSet presAssocID="{79F8F358-131A-4079-B2FC-05FD5DAFE0CC}" presName="childNode1" presStyleLbl="bgAcc1" presStyleIdx="2" presStyleCnt="3" custScaleX="122242" custScaleY="99223" custLinFactNeighborX="-77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2C9F4C-F49C-4CA1-B44C-62F781A3F677}" type="pres">
      <dgm:prSet presAssocID="{79F8F358-131A-4079-B2FC-05FD5DAFE0C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E5E995-7652-4D3A-B3A9-443647D74464}" type="pres">
      <dgm:prSet presAssocID="{79F8F358-131A-4079-B2FC-05FD5DAFE0CC}" presName="parentNode1" presStyleLbl="node1" presStyleIdx="2" presStyleCnt="3" custLinFactNeighborY="3314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BA9FB3-5D90-4BFB-AB4C-D26E994ADEDF}" type="pres">
      <dgm:prSet presAssocID="{79F8F358-131A-4079-B2FC-05FD5DAFE0CC}" presName="connSite1" presStyleCnt="0"/>
      <dgm:spPr/>
    </dgm:pt>
  </dgm:ptLst>
  <dgm:cxnLst>
    <dgm:cxn modelId="{CDF600E0-E79D-4695-97C3-9CB9E88FAFDE}" srcId="{09CB9179-FBD7-4119-AB0D-39A6DE9FE0A3}" destId="{BFE4EE3D-9102-445A-9EC8-BDE8CAAAFA83}" srcOrd="1" destOrd="0" parTransId="{9135C166-1B7D-4938-BFFC-C964355B14FC}" sibTransId="{34459B73-1C6D-4A11-8ABA-168C1510FCBC}"/>
    <dgm:cxn modelId="{AC0D5951-BA71-4CC7-A625-76248409EC2B}" type="presOf" srcId="{2E630879-6124-4035-A8C4-3263FF308964}" destId="{BAAFD461-A9B8-4B26-AAF8-03D8AEDA44DD}" srcOrd="0" destOrd="2" presId="urn:microsoft.com/office/officeart/2005/8/layout/hProcess4"/>
    <dgm:cxn modelId="{37F48CDD-D781-4E06-AF38-37E0904D05A9}" type="presOf" srcId="{FF65010D-66EA-4D8E-BF8A-836D1FF4AA15}" destId="{BAAFD461-A9B8-4B26-AAF8-03D8AEDA44DD}" srcOrd="0" destOrd="0" presId="urn:microsoft.com/office/officeart/2005/8/layout/hProcess4"/>
    <dgm:cxn modelId="{C1828758-D5DC-468A-BDAF-337B8D466FFC}" type="presOf" srcId="{E7D5E50E-3DCF-4D63-AFB3-18B58E2EC3F6}" destId="{8BD8C47B-B56A-495B-A9CF-F50AB436B030}" srcOrd="0" destOrd="2" presId="urn:microsoft.com/office/officeart/2005/8/layout/hProcess4"/>
    <dgm:cxn modelId="{FE8DC79D-08DE-4A1F-9001-972D0A81BDCB}" srcId="{300989AE-8C2A-427E-9EBF-CA2F3FA6AA93}" destId="{79F8F358-131A-4079-B2FC-05FD5DAFE0CC}" srcOrd="2" destOrd="0" parTransId="{DEA87D12-85D3-45DF-9449-2804542D8555}" sibTransId="{EB3AC617-1C5A-4F89-9085-4402397F2BE6}"/>
    <dgm:cxn modelId="{0120A47B-B7DC-4DC3-86EA-6605C6A8AB66}" srcId="{300989AE-8C2A-427E-9EBF-CA2F3FA6AA93}" destId="{79E7805A-75D9-4674-AB6B-56F38BE60D85}" srcOrd="1" destOrd="0" parTransId="{13BC85FC-0E67-4FF1-B1A3-E3F344DBC948}" sibTransId="{2141C155-B749-4937-A70B-07D7380C9B37}"/>
    <dgm:cxn modelId="{A9699CA0-275F-40E9-B4B6-EC8F4FFC1BE3}" type="presOf" srcId="{484EFDE5-8E54-4C9F-8DAB-781CE84808A3}" destId="{8BD8C47B-B56A-495B-A9CF-F50AB436B030}" srcOrd="0" destOrd="0" presId="urn:microsoft.com/office/officeart/2005/8/layout/hProcess4"/>
    <dgm:cxn modelId="{E0AB2D7E-F033-4A12-82DB-09447789D8C3}" srcId="{79F8F358-131A-4079-B2FC-05FD5DAFE0CC}" destId="{C861CCDA-12F5-4B64-B197-76214A528533}" srcOrd="1" destOrd="0" parTransId="{5F770C70-105B-4DCE-AA05-AC3E3C820E3A}" sibTransId="{25EE4685-A899-4E18-8D5C-F40806F703F6}"/>
    <dgm:cxn modelId="{8D5A378A-5F94-457C-801F-5068B2F9009F}" srcId="{79E7805A-75D9-4674-AB6B-56F38BE60D85}" destId="{62C8AB5A-2FBA-4B33-8CC1-DAE466FE4A5D}" srcOrd="0" destOrd="0" parTransId="{19B8DBC3-8B01-438E-8E04-F74F11C0CF5D}" sibTransId="{69964244-B7B6-4B79-A35E-75BFE737B6FF}"/>
    <dgm:cxn modelId="{AD7D4D01-3098-4C5D-8938-BFC89A04F803}" type="presOf" srcId="{09CB9179-FBD7-4119-AB0D-39A6DE9FE0A3}" destId="{27C995AD-5F96-4F45-892B-AB4185AD6A96}" srcOrd="0" destOrd="0" presId="urn:microsoft.com/office/officeart/2005/8/layout/hProcess4"/>
    <dgm:cxn modelId="{E06FB3E1-CFD1-4BB2-9818-2276D2363FDA}" type="presOf" srcId="{C861CCDA-12F5-4B64-B197-76214A528533}" destId="{8BD8C47B-B56A-495B-A9CF-F50AB436B030}" srcOrd="0" destOrd="1" presId="urn:microsoft.com/office/officeart/2005/8/layout/hProcess4"/>
    <dgm:cxn modelId="{1328903E-62C8-45A5-BD90-3555A600EAB3}" type="presOf" srcId="{62C8AB5A-2FBA-4B33-8CC1-DAE466FE4A5D}" destId="{6883057F-076B-4905-8C67-88F3F22E979A}" srcOrd="1" destOrd="0" presId="urn:microsoft.com/office/officeart/2005/8/layout/hProcess4"/>
    <dgm:cxn modelId="{767AFA1B-62BC-43E3-997F-C4070D4F8D73}" srcId="{79E7805A-75D9-4674-AB6B-56F38BE60D85}" destId="{502ABE06-F498-4846-8115-9268A759D9A6}" srcOrd="3" destOrd="0" parTransId="{E73560BA-5E25-453E-B1FB-D2D59E2247B8}" sibTransId="{F2730B56-012B-48EE-BB4E-CF27DCA5C93B}"/>
    <dgm:cxn modelId="{4B8FF604-EFB4-4D89-85BC-1AAD3E2F2740}" type="presOf" srcId="{B69DF612-2E9B-4139-AD96-EE58AE42B073}" destId="{3A9995EF-331F-4491-8C82-EA69214C4F81}" srcOrd="0" destOrd="1" presId="urn:microsoft.com/office/officeart/2005/8/layout/hProcess4"/>
    <dgm:cxn modelId="{4CE60409-9B80-4147-8606-57398553C834}" srcId="{79E7805A-75D9-4674-AB6B-56F38BE60D85}" destId="{B69DF612-2E9B-4139-AD96-EE58AE42B073}" srcOrd="1" destOrd="0" parTransId="{FA156B34-3323-4BD2-A9F7-D01C9DBAFF41}" sibTransId="{BEFA3DAE-3881-4C29-84F5-2106A864F9E6}"/>
    <dgm:cxn modelId="{9AD5573E-5B82-4318-95BE-3A61F5AFDD6F}" type="presOf" srcId="{2E630879-6124-4035-A8C4-3263FF308964}" destId="{B70BC347-E992-4706-A24B-6CE9E057D681}" srcOrd="1" destOrd="2" presId="urn:microsoft.com/office/officeart/2005/8/layout/hProcess4"/>
    <dgm:cxn modelId="{28D9CB72-ADF1-4EA9-B175-7241E5522EEC}" type="presOf" srcId="{79F8F358-131A-4079-B2FC-05FD5DAFE0CC}" destId="{DFE5E995-7652-4D3A-B3A9-443647D74464}" srcOrd="0" destOrd="0" presId="urn:microsoft.com/office/officeart/2005/8/layout/hProcess4"/>
    <dgm:cxn modelId="{1328E219-6D36-420F-B47F-D3596E8FB069}" srcId="{09CB9179-FBD7-4119-AB0D-39A6DE9FE0A3}" destId="{2E630879-6124-4035-A8C4-3263FF308964}" srcOrd="2" destOrd="0" parTransId="{59A53EF5-54CC-4464-9094-6BE4C09AFF44}" sibTransId="{DC332CEB-9966-4554-8BB0-FDABD48FC5EA}"/>
    <dgm:cxn modelId="{62165DDE-4CB6-443C-9582-EB08FD018349}" type="presOf" srcId="{E7D5E50E-3DCF-4D63-AFB3-18B58E2EC3F6}" destId="{652C9F4C-F49C-4CA1-B44C-62F781A3F677}" srcOrd="1" destOrd="2" presId="urn:microsoft.com/office/officeart/2005/8/layout/hProcess4"/>
    <dgm:cxn modelId="{D74E103D-34FB-41C3-BDC8-A4FDC85D4E4C}" type="presOf" srcId="{2141C155-B749-4937-A70B-07D7380C9B37}" destId="{63480B4C-B9E1-4C30-8F43-19A030A52353}" srcOrd="0" destOrd="0" presId="urn:microsoft.com/office/officeart/2005/8/layout/hProcess4"/>
    <dgm:cxn modelId="{89EAAB0A-9C5B-4CEA-A337-99CE7F1FB1E3}" type="presOf" srcId="{484EFDE5-8E54-4C9F-8DAB-781CE84808A3}" destId="{652C9F4C-F49C-4CA1-B44C-62F781A3F677}" srcOrd="1" destOrd="0" presId="urn:microsoft.com/office/officeart/2005/8/layout/hProcess4"/>
    <dgm:cxn modelId="{71359C6B-D950-4DCF-84A1-D99DC53C4B9B}" srcId="{09CB9179-FBD7-4119-AB0D-39A6DE9FE0A3}" destId="{FF65010D-66EA-4D8E-BF8A-836D1FF4AA15}" srcOrd="0" destOrd="0" parTransId="{EDDD1B73-102F-47BF-B0D0-454A53662595}" sibTransId="{303DA640-8CCE-43E9-98BB-4044B9B1FC05}"/>
    <dgm:cxn modelId="{15532450-F614-4CA7-A766-53D86E43CC18}" type="presOf" srcId="{300989AE-8C2A-427E-9EBF-CA2F3FA6AA93}" destId="{9558C0A6-44A9-49D8-BAC3-153BC9379D8F}" srcOrd="0" destOrd="0" presId="urn:microsoft.com/office/officeart/2005/8/layout/hProcess4"/>
    <dgm:cxn modelId="{85913C69-E79F-4E28-A772-0D67EF28FC66}" type="presOf" srcId="{BFE4EE3D-9102-445A-9EC8-BDE8CAAAFA83}" destId="{BAAFD461-A9B8-4B26-AAF8-03D8AEDA44DD}" srcOrd="0" destOrd="1" presId="urn:microsoft.com/office/officeart/2005/8/layout/hProcess4"/>
    <dgm:cxn modelId="{8C235C90-E4BF-4BFD-AF90-B9097C023F5E}" type="presOf" srcId="{B69DF612-2E9B-4139-AD96-EE58AE42B073}" destId="{6883057F-076B-4905-8C67-88F3F22E979A}" srcOrd="1" destOrd="1" presId="urn:microsoft.com/office/officeart/2005/8/layout/hProcess4"/>
    <dgm:cxn modelId="{D0997253-C91B-43EB-B188-83593A51FE1F}" type="presOf" srcId="{502ABE06-F498-4846-8115-9268A759D9A6}" destId="{6883057F-076B-4905-8C67-88F3F22E979A}" srcOrd="1" destOrd="3" presId="urn:microsoft.com/office/officeart/2005/8/layout/hProcess4"/>
    <dgm:cxn modelId="{9026A44B-351A-43E8-87E8-F26677FA2D02}" srcId="{79E7805A-75D9-4674-AB6B-56F38BE60D85}" destId="{7EDBA974-B957-480C-AA08-E28B347E1FAB}" srcOrd="2" destOrd="0" parTransId="{835A72E7-30D3-4BFD-BB8B-8DE9BCFE6049}" sibTransId="{A716A730-CF99-4B8D-8514-D66D400248BA}"/>
    <dgm:cxn modelId="{C5721E35-A1AA-47ED-BB50-BE14BFA9A433}" type="presOf" srcId="{BFE4EE3D-9102-445A-9EC8-BDE8CAAAFA83}" destId="{B70BC347-E992-4706-A24B-6CE9E057D681}" srcOrd="1" destOrd="1" presId="urn:microsoft.com/office/officeart/2005/8/layout/hProcess4"/>
    <dgm:cxn modelId="{A00FF4BA-4A76-499B-8AC0-1BC5528822E1}" type="presOf" srcId="{7EDBA974-B957-480C-AA08-E28B347E1FAB}" destId="{6883057F-076B-4905-8C67-88F3F22E979A}" srcOrd="1" destOrd="2" presId="urn:microsoft.com/office/officeart/2005/8/layout/hProcess4"/>
    <dgm:cxn modelId="{B8DE7629-A73F-4278-A2B1-A6B7FB5D2AA3}" type="presOf" srcId="{502ABE06-F498-4846-8115-9268A759D9A6}" destId="{3A9995EF-331F-4491-8C82-EA69214C4F81}" srcOrd="0" destOrd="3" presId="urn:microsoft.com/office/officeart/2005/8/layout/hProcess4"/>
    <dgm:cxn modelId="{A6D3F422-5B73-477F-A20E-1CA2866D150F}" srcId="{79F8F358-131A-4079-B2FC-05FD5DAFE0CC}" destId="{E7D5E50E-3DCF-4D63-AFB3-18B58E2EC3F6}" srcOrd="2" destOrd="0" parTransId="{4758AB60-70EA-4B78-8D58-8CDF4DDEA3CA}" sibTransId="{258DAC5D-CB42-45C7-A2E4-68D1D485BC3B}"/>
    <dgm:cxn modelId="{D0D767F1-E23F-4EE8-96B2-8F7CB24C8C31}" type="presOf" srcId="{7EDBA974-B957-480C-AA08-E28B347E1FAB}" destId="{3A9995EF-331F-4491-8C82-EA69214C4F81}" srcOrd="0" destOrd="2" presId="urn:microsoft.com/office/officeart/2005/8/layout/hProcess4"/>
    <dgm:cxn modelId="{9B0223CE-510A-4979-BAA0-5232420829CE}" srcId="{300989AE-8C2A-427E-9EBF-CA2F3FA6AA93}" destId="{09CB9179-FBD7-4119-AB0D-39A6DE9FE0A3}" srcOrd="0" destOrd="0" parTransId="{79F939F8-EB48-46D6-9DB3-30328FC22C23}" sibTransId="{1C114D20-7332-4B38-9CC8-69425FB6FF2A}"/>
    <dgm:cxn modelId="{C30BA6B4-3A3D-4B05-8EA2-780DB1F66ADA}" type="presOf" srcId="{1C114D20-7332-4B38-9CC8-69425FB6FF2A}" destId="{FE4F3D25-22BE-4AA4-A186-583FBF2AA2C5}" srcOrd="0" destOrd="0" presId="urn:microsoft.com/office/officeart/2005/8/layout/hProcess4"/>
    <dgm:cxn modelId="{E24C62BD-3D2D-4B72-9481-A03FF1FE20F3}" type="presOf" srcId="{C861CCDA-12F5-4B64-B197-76214A528533}" destId="{652C9F4C-F49C-4CA1-B44C-62F781A3F677}" srcOrd="1" destOrd="1" presId="urn:microsoft.com/office/officeart/2005/8/layout/hProcess4"/>
    <dgm:cxn modelId="{5758A85F-DBED-42C9-A6CA-804235279D9B}" type="presOf" srcId="{79E7805A-75D9-4674-AB6B-56F38BE60D85}" destId="{F04591C6-2414-4262-9379-41C0A2462FCA}" srcOrd="0" destOrd="0" presId="urn:microsoft.com/office/officeart/2005/8/layout/hProcess4"/>
    <dgm:cxn modelId="{2FC7C10E-D0C9-4513-A93D-5CCAA0885CA0}" srcId="{79F8F358-131A-4079-B2FC-05FD5DAFE0CC}" destId="{484EFDE5-8E54-4C9F-8DAB-781CE84808A3}" srcOrd="0" destOrd="0" parTransId="{3F7E5F13-5321-4FBF-AA94-DA242C0DEBD3}" sibTransId="{96A09AA3-8EAB-43E5-93A1-81B66625F6E8}"/>
    <dgm:cxn modelId="{70BA1C2C-CC49-4558-9316-FEBD264CF53F}" type="presOf" srcId="{62C8AB5A-2FBA-4B33-8CC1-DAE466FE4A5D}" destId="{3A9995EF-331F-4491-8C82-EA69214C4F81}" srcOrd="0" destOrd="0" presId="urn:microsoft.com/office/officeart/2005/8/layout/hProcess4"/>
    <dgm:cxn modelId="{47ACFE3B-03A1-4230-8C8D-C21E3E322375}" type="presOf" srcId="{FF65010D-66EA-4D8E-BF8A-836D1FF4AA15}" destId="{B70BC347-E992-4706-A24B-6CE9E057D681}" srcOrd="1" destOrd="0" presId="urn:microsoft.com/office/officeart/2005/8/layout/hProcess4"/>
    <dgm:cxn modelId="{C6CA97B4-EBFB-4774-936C-953468871678}" type="presParOf" srcId="{9558C0A6-44A9-49D8-BAC3-153BC9379D8F}" destId="{015569E3-5AD3-4109-A255-133942A291F1}" srcOrd="0" destOrd="0" presId="urn:microsoft.com/office/officeart/2005/8/layout/hProcess4"/>
    <dgm:cxn modelId="{99757B13-178D-4555-872B-CACD9CB9496E}" type="presParOf" srcId="{9558C0A6-44A9-49D8-BAC3-153BC9379D8F}" destId="{518326EF-2488-4ECB-BD79-37C34CE1A41F}" srcOrd="1" destOrd="0" presId="urn:microsoft.com/office/officeart/2005/8/layout/hProcess4"/>
    <dgm:cxn modelId="{36E3596D-4F1D-44B7-8A38-ED2419437F87}" type="presParOf" srcId="{9558C0A6-44A9-49D8-BAC3-153BC9379D8F}" destId="{4CE4181E-21D3-4CD7-8D1D-B35119EAA36D}" srcOrd="2" destOrd="0" presId="urn:microsoft.com/office/officeart/2005/8/layout/hProcess4"/>
    <dgm:cxn modelId="{7037C7C4-C983-416E-BC46-F84425C7ED12}" type="presParOf" srcId="{4CE4181E-21D3-4CD7-8D1D-B35119EAA36D}" destId="{B4181B13-8C4B-4742-BACB-81E36034333D}" srcOrd="0" destOrd="0" presId="urn:microsoft.com/office/officeart/2005/8/layout/hProcess4"/>
    <dgm:cxn modelId="{10F5D440-38A8-4239-82DA-945F9EF4387E}" type="presParOf" srcId="{B4181B13-8C4B-4742-BACB-81E36034333D}" destId="{870A45B1-CD14-423F-BAB9-73BB813C584E}" srcOrd="0" destOrd="0" presId="urn:microsoft.com/office/officeart/2005/8/layout/hProcess4"/>
    <dgm:cxn modelId="{D931D6A3-4667-4544-B87B-7D6B078050AE}" type="presParOf" srcId="{B4181B13-8C4B-4742-BACB-81E36034333D}" destId="{BAAFD461-A9B8-4B26-AAF8-03D8AEDA44DD}" srcOrd="1" destOrd="0" presId="urn:microsoft.com/office/officeart/2005/8/layout/hProcess4"/>
    <dgm:cxn modelId="{D1A01215-34D1-4B61-9DE2-1CDF754D66FC}" type="presParOf" srcId="{B4181B13-8C4B-4742-BACB-81E36034333D}" destId="{B70BC347-E992-4706-A24B-6CE9E057D681}" srcOrd="2" destOrd="0" presId="urn:microsoft.com/office/officeart/2005/8/layout/hProcess4"/>
    <dgm:cxn modelId="{17580396-7EF2-4BAE-87D5-E77B77DF3923}" type="presParOf" srcId="{B4181B13-8C4B-4742-BACB-81E36034333D}" destId="{27C995AD-5F96-4F45-892B-AB4185AD6A96}" srcOrd="3" destOrd="0" presId="urn:microsoft.com/office/officeart/2005/8/layout/hProcess4"/>
    <dgm:cxn modelId="{4EE53547-BD74-471A-9030-EBE40E16CDEC}" type="presParOf" srcId="{B4181B13-8C4B-4742-BACB-81E36034333D}" destId="{401EC14C-8F6E-48AE-B8DF-CAF7C4532063}" srcOrd="4" destOrd="0" presId="urn:microsoft.com/office/officeart/2005/8/layout/hProcess4"/>
    <dgm:cxn modelId="{1C2A3204-1648-44E3-B865-8CBED12B4FBF}" type="presParOf" srcId="{4CE4181E-21D3-4CD7-8D1D-B35119EAA36D}" destId="{FE4F3D25-22BE-4AA4-A186-583FBF2AA2C5}" srcOrd="1" destOrd="0" presId="urn:microsoft.com/office/officeart/2005/8/layout/hProcess4"/>
    <dgm:cxn modelId="{A62C8A26-302A-4B2C-BF5F-EDE8418B41E8}" type="presParOf" srcId="{4CE4181E-21D3-4CD7-8D1D-B35119EAA36D}" destId="{49026776-287B-4EF0-9E9A-A5792309D858}" srcOrd="2" destOrd="0" presId="urn:microsoft.com/office/officeart/2005/8/layout/hProcess4"/>
    <dgm:cxn modelId="{69196974-7591-4721-AC5A-EB131D31EBB7}" type="presParOf" srcId="{49026776-287B-4EF0-9E9A-A5792309D858}" destId="{1467A74A-D937-49F8-93E8-BCB2CFD8A576}" srcOrd="0" destOrd="0" presId="urn:microsoft.com/office/officeart/2005/8/layout/hProcess4"/>
    <dgm:cxn modelId="{C9269661-ABE5-42FA-A249-3381C2FDB2D0}" type="presParOf" srcId="{49026776-287B-4EF0-9E9A-A5792309D858}" destId="{3A9995EF-331F-4491-8C82-EA69214C4F81}" srcOrd="1" destOrd="0" presId="urn:microsoft.com/office/officeart/2005/8/layout/hProcess4"/>
    <dgm:cxn modelId="{18D3E751-17F4-45AE-8941-C60EB79EF808}" type="presParOf" srcId="{49026776-287B-4EF0-9E9A-A5792309D858}" destId="{6883057F-076B-4905-8C67-88F3F22E979A}" srcOrd="2" destOrd="0" presId="urn:microsoft.com/office/officeart/2005/8/layout/hProcess4"/>
    <dgm:cxn modelId="{8CF7532D-5A0E-4F49-BB68-619B65EDC2F9}" type="presParOf" srcId="{49026776-287B-4EF0-9E9A-A5792309D858}" destId="{F04591C6-2414-4262-9379-41C0A2462FCA}" srcOrd="3" destOrd="0" presId="urn:microsoft.com/office/officeart/2005/8/layout/hProcess4"/>
    <dgm:cxn modelId="{2C466966-10A5-45F2-BD7A-79EEF85277DA}" type="presParOf" srcId="{49026776-287B-4EF0-9E9A-A5792309D858}" destId="{57C4E353-EAC5-44EC-AC4C-747D70BD1D4B}" srcOrd="4" destOrd="0" presId="urn:microsoft.com/office/officeart/2005/8/layout/hProcess4"/>
    <dgm:cxn modelId="{65F74907-7CE7-424A-A99B-14C6491C4CEC}" type="presParOf" srcId="{4CE4181E-21D3-4CD7-8D1D-B35119EAA36D}" destId="{63480B4C-B9E1-4C30-8F43-19A030A52353}" srcOrd="3" destOrd="0" presId="urn:microsoft.com/office/officeart/2005/8/layout/hProcess4"/>
    <dgm:cxn modelId="{C0948886-ED3F-4F31-9B33-62BA26D1B5D0}" type="presParOf" srcId="{4CE4181E-21D3-4CD7-8D1D-B35119EAA36D}" destId="{90306269-ACB1-4EB5-BD2E-2D5981D2643E}" srcOrd="4" destOrd="0" presId="urn:microsoft.com/office/officeart/2005/8/layout/hProcess4"/>
    <dgm:cxn modelId="{DD865A99-00D3-48FF-9D07-9E794599CFF6}" type="presParOf" srcId="{90306269-ACB1-4EB5-BD2E-2D5981D2643E}" destId="{F1812A33-1D63-4456-8039-5239D4F2A76C}" srcOrd="0" destOrd="0" presId="urn:microsoft.com/office/officeart/2005/8/layout/hProcess4"/>
    <dgm:cxn modelId="{EEB69A81-5F79-49A9-8380-5E497B357FC1}" type="presParOf" srcId="{90306269-ACB1-4EB5-BD2E-2D5981D2643E}" destId="{8BD8C47B-B56A-495B-A9CF-F50AB436B030}" srcOrd="1" destOrd="0" presId="urn:microsoft.com/office/officeart/2005/8/layout/hProcess4"/>
    <dgm:cxn modelId="{4F14AA20-412F-4FBD-B363-EF3533827102}" type="presParOf" srcId="{90306269-ACB1-4EB5-BD2E-2D5981D2643E}" destId="{652C9F4C-F49C-4CA1-B44C-62F781A3F677}" srcOrd="2" destOrd="0" presId="urn:microsoft.com/office/officeart/2005/8/layout/hProcess4"/>
    <dgm:cxn modelId="{72A71293-4FE9-4E52-A114-09A0DD2E37D3}" type="presParOf" srcId="{90306269-ACB1-4EB5-BD2E-2D5981D2643E}" destId="{DFE5E995-7652-4D3A-B3A9-443647D74464}" srcOrd="3" destOrd="0" presId="urn:microsoft.com/office/officeart/2005/8/layout/hProcess4"/>
    <dgm:cxn modelId="{104ECE84-60BE-4C7D-B19C-A944EDFC5F3A}" type="presParOf" srcId="{90306269-ACB1-4EB5-BD2E-2D5981D2643E}" destId="{2EBA9FB3-5D90-4BFB-AB4C-D26E994ADE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278B87-87A6-472A-90A3-80ECAA9F8581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4CABEC34-7C90-4484-9899-B7728210AB35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1200" b="1">
              <a:solidFill>
                <a:schemeClr val="tx1"/>
              </a:solidFill>
            </a:rPr>
            <a:t>Capacidades  específicas</a:t>
          </a:r>
          <a:endParaRPr lang="es-EC" sz="1200" b="1" dirty="0">
            <a:solidFill>
              <a:schemeClr val="tx1"/>
            </a:solidFill>
          </a:endParaRPr>
        </a:p>
      </dgm:t>
    </dgm:pt>
    <dgm:pt modelId="{CEF04478-3E5D-47EE-B8AD-37724F2D59A8}" type="parTrans" cxnId="{D12E8C03-304C-48F0-A05B-60D04A935F4C}">
      <dgm:prSet/>
      <dgm:spPr/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418A7EA4-4766-4AB9-8FB8-0616AC4AC06B}" type="sibTrans" cxnId="{D12E8C03-304C-48F0-A05B-60D04A935F4C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s-EC" sz="1050" b="1">
            <a:solidFill>
              <a:schemeClr val="tx1"/>
            </a:solidFill>
          </a:endParaRPr>
        </a:p>
      </dgm:t>
    </dgm:pt>
    <dgm:pt modelId="{45E4D895-138E-456F-820C-1AAF6AF5358F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1200" b="1">
              <a:solidFill>
                <a:schemeClr val="tx1"/>
              </a:solidFill>
            </a:rPr>
            <a:t>Diseño curricular</a:t>
          </a:r>
          <a:endParaRPr lang="es-EC" sz="1200" b="1" dirty="0">
            <a:solidFill>
              <a:schemeClr val="tx1"/>
            </a:solidFill>
          </a:endParaRPr>
        </a:p>
      </dgm:t>
    </dgm:pt>
    <dgm:pt modelId="{137CF362-7249-4BAB-AE70-3AA76D802883}" type="parTrans" cxnId="{6E6EE41E-CD03-477B-A171-1A62567C4E6D}">
      <dgm:prSet/>
      <dgm:spPr/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1B4F93EE-072D-4DEB-B534-9B47E3BB16F2}" type="sibTrans" cxnId="{6E6EE41E-CD03-477B-A171-1A62567C4E6D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s-EC" sz="1050" b="1">
            <a:solidFill>
              <a:schemeClr val="tx1"/>
            </a:solidFill>
          </a:endParaRPr>
        </a:p>
      </dgm:t>
    </dgm:pt>
    <dgm:pt modelId="{97AF1BD5-8179-43DF-A01E-AFF34A1D51D6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1200" b="1">
              <a:solidFill>
                <a:schemeClr val="tx1"/>
              </a:solidFill>
            </a:rPr>
            <a:t>PROPUESTA DE CREACIÓN BRIGADA MULTIPROPÓSITO</a:t>
          </a:r>
          <a:endParaRPr lang="es-EC" sz="1200" b="1" dirty="0">
            <a:solidFill>
              <a:schemeClr val="tx1"/>
            </a:solidFill>
          </a:endParaRPr>
        </a:p>
      </dgm:t>
    </dgm:pt>
    <dgm:pt modelId="{568B90DB-A469-4292-96EF-3A2E627185C9}" type="parTrans" cxnId="{E8464184-81A1-44FA-89E0-3DEB06F4ECA0}">
      <dgm:prSet/>
      <dgm:spPr/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3BDA0B81-5A5D-4094-AD7C-89CC0274F390}" type="sibTrans" cxnId="{E8464184-81A1-44FA-89E0-3DEB06F4ECA0}">
      <dgm:prSet/>
      <dgm:spPr/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5144394C-7E07-4867-9047-E7CDE2143521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1200" b="1">
              <a:solidFill>
                <a:schemeClr val="tx1"/>
              </a:solidFill>
            </a:rPr>
            <a:t>Marco legal</a:t>
          </a:r>
          <a:endParaRPr lang="es-EC" sz="1200" b="1" dirty="0">
            <a:solidFill>
              <a:schemeClr val="tx1"/>
            </a:solidFill>
          </a:endParaRPr>
        </a:p>
      </dgm:t>
    </dgm:pt>
    <dgm:pt modelId="{09F797BB-7451-4635-BB9C-344EFBFDCB01}" type="parTrans" cxnId="{446EA59C-3E8F-42A9-9171-8B096B139218}">
      <dgm:prSet/>
      <dgm:spPr/>
      <dgm:t>
        <a:bodyPr/>
        <a:lstStyle/>
        <a:p>
          <a:endParaRPr lang="es-EC" sz="3200" b="1">
            <a:solidFill>
              <a:schemeClr val="tx1"/>
            </a:solidFill>
          </a:endParaRPr>
        </a:p>
      </dgm:t>
    </dgm:pt>
    <dgm:pt modelId="{945E07EC-BA33-4C60-89AF-97116C8D26C3}" type="sibTrans" cxnId="{446EA59C-3E8F-42A9-9171-8B096B139218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s-EC" sz="1050" b="1">
            <a:solidFill>
              <a:schemeClr val="tx1"/>
            </a:solidFill>
          </a:endParaRPr>
        </a:p>
      </dgm:t>
    </dgm:pt>
    <dgm:pt modelId="{764BD674-9A9E-49C3-A80B-D625F66189E4}" type="pres">
      <dgm:prSet presAssocID="{B6278B87-87A6-472A-90A3-80ECAA9F8581}" presName="linearFlow" presStyleCnt="0">
        <dgm:presLayoutVars>
          <dgm:dir/>
          <dgm:resizeHandles val="exact"/>
        </dgm:presLayoutVars>
      </dgm:prSet>
      <dgm:spPr/>
    </dgm:pt>
    <dgm:pt modelId="{2B1AFF03-409E-4E49-AB16-49A428E1B5F9}" type="pres">
      <dgm:prSet presAssocID="{4CABEC34-7C90-4484-9899-B7728210AB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2FEDF3-4473-4CBC-841F-1647B6877267}" type="pres">
      <dgm:prSet presAssocID="{418A7EA4-4766-4AB9-8FB8-0616AC4AC06B}" presName="spacerL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F11DB5D-5D70-4B58-8DD5-2E189F4165D6}" type="pres">
      <dgm:prSet presAssocID="{418A7EA4-4766-4AB9-8FB8-0616AC4AC06B}" presName="sibTrans" presStyleLbl="sibTrans2D1" presStyleIdx="0" presStyleCnt="3"/>
      <dgm:spPr/>
      <dgm:t>
        <a:bodyPr/>
        <a:lstStyle/>
        <a:p>
          <a:endParaRPr lang="es-EC"/>
        </a:p>
      </dgm:t>
    </dgm:pt>
    <dgm:pt modelId="{275BE0BA-60A7-4B20-B872-3CBC94EB6CED}" type="pres">
      <dgm:prSet presAssocID="{418A7EA4-4766-4AB9-8FB8-0616AC4AC06B}" presName="spacer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1478507-4C61-45C8-B63E-5DCF201281FC}" type="pres">
      <dgm:prSet presAssocID="{5144394C-7E07-4867-9047-E7CDE21435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EF4EC-10D3-4324-9887-B780920D223B}" type="pres">
      <dgm:prSet presAssocID="{945E07EC-BA33-4C60-89AF-97116C8D26C3}" presName="spacerL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110F765-696D-4787-BF96-14430EDB287B}" type="pres">
      <dgm:prSet presAssocID="{945E07EC-BA33-4C60-89AF-97116C8D26C3}" presName="sibTrans" presStyleLbl="sibTrans2D1" presStyleIdx="1" presStyleCnt="3"/>
      <dgm:spPr/>
      <dgm:t>
        <a:bodyPr/>
        <a:lstStyle/>
        <a:p>
          <a:endParaRPr lang="es-EC"/>
        </a:p>
      </dgm:t>
    </dgm:pt>
    <dgm:pt modelId="{414190C6-896E-40A7-9E91-B38757FDB4F3}" type="pres">
      <dgm:prSet presAssocID="{945E07EC-BA33-4C60-89AF-97116C8D26C3}" presName="spacer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45299F9-270D-4712-8041-610176BBB51B}" type="pres">
      <dgm:prSet presAssocID="{45E4D895-138E-456F-820C-1AAF6AF535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CE3ED-C773-45E9-8ADC-8B6620A67048}" type="pres">
      <dgm:prSet presAssocID="{1B4F93EE-072D-4DEB-B534-9B47E3BB16F2}" presName="spacerL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AFF3D5A4-CB2E-481F-B076-BB53AFA1A206}" type="pres">
      <dgm:prSet presAssocID="{1B4F93EE-072D-4DEB-B534-9B47E3BB16F2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C870FC7-F94D-4A26-864F-A4242F7DD440}" type="pres">
      <dgm:prSet presAssocID="{1B4F93EE-072D-4DEB-B534-9B47E3BB16F2}" presName="spacer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688D49F-A83E-4356-A9DB-6EA128983BA0}" type="pres">
      <dgm:prSet presAssocID="{97AF1BD5-8179-43DF-A01E-AFF34A1D51D6}" presName="node" presStyleLbl="node1" presStyleIdx="3" presStyleCnt="4" custScaleX="142215" custScaleY="977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8D7FED-69F5-4371-B872-8F7843B6B3A5}" type="presOf" srcId="{1B4F93EE-072D-4DEB-B534-9B47E3BB16F2}" destId="{AFF3D5A4-CB2E-481F-B076-BB53AFA1A206}" srcOrd="0" destOrd="0" presId="urn:microsoft.com/office/officeart/2005/8/layout/equation1"/>
    <dgm:cxn modelId="{0917EC99-AF25-49D3-A4AD-1312CBBC9773}" type="presOf" srcId="{418A7EA4-4766-4AB9-8FB8-0616AC4AC06B}" destId="{7F11DB5D-5D70-4B58-8DD5-2E189F4165D6}" srcOrd="0" destOrd="0" presId="urn:microsoft.com/office/officeart/2005/8/layout/equation1"/>
    <dgm:cxn modelId="{FD6DC634-CDE1-4827-8D71-A10A78C12760}" type="presOf" srcId="{5144394C-7E07-4867-9047-E7CDE2143521}" destId="{61478507-4C61-45C8-B63E-5DCF201281FC}" srcOrd="0" destOrd="0" presId="urn:microsoft.com/office/officeart/2005/8/layout/equation1"/>
    <dgm:cxn modelId="{221A7F07-054F-4A32-B297-EE864A7147A3}" type="presOf" srcId="{45E4D895-138E-456F-820C-1AAF6AF5358F}" destId="{E45299F9-270D-4712-8041-610176BBB51B}" srcOrd="0" destOrd="0" presId="urn:microsoft.com/office/officeart/2005/8/layout/equation1"/>
    <dgm:cxn modelId="{8F88D8E7-848A-41FD-BA7C-0F014F98172D}" type="presOf" srcId="{B6278B87-87A6-472A-90A3-80ECAA9F8581}" destId="{764BD674-9A9E-49C3-A80B-D625F66189E4}" srcOrd="0" destOrd="0" presId="urn:microsoft.com/office/officeart/2005/8/layout/equation1"/>
    <dgm:cxn modelId="{B6D13DF3-7B92-46C1-A69E-DB74497C5B66}" type="presOf" srcId="{97AF1BD5-8179-43DF-A01E-AFF34A1D51D6}" destId="{9688D49F-A83E-4356-A9DB-6EA128983BA0}" srcOrd="0" destOrd="0" presId="urn:microsoft.com/office/officeart/2005/8/layout/equation1"/>
    <dgm:cxn modelId="{E8464184-81A1-44FA-89E0-3DEB06F4ECA0}" srcId="{B6278B87-87A6-472A-90A3-80ECAA9F8581}" destId="{97AF1BD5-8179-43DF-A01E-AFF34A1D51D6}" srcOrd="3" destOrd="0" parTransId="{568B90DB-A469-4292-96EF-3A2E627185C9}" sibTransId="{3BDA0B81-5A5D-4094-AD7C-89CC0274F390}"/>
    <dgm:cxn modelId="{446EA59C-3E8F-42A9-9171-8B096B139218}" srcId="{B6278B87-87A6-472A-90A3-80ECAA9F8581}" destId="{5144394C-7E07-4867-9047-E7CDE2143521}" srcOrd="1" destOrd="0" parTransId="{09F797BB-7451-4635-BB9C-344EFBFDCB01}" sibTransId="{945E07EC-BA33-4C60-89AF-97116C8D26C3}"/>
    <dgm:cxn modelId="{432A83BB-EF07-45A2-AD52-1930EBE1FBBB}" type="presOf" srcId="{4CABEC34-7C90-4484-9899-B7728210AB35}" destId="{2B1AFF03-409E-4E49-AB16-49A428E1B5F9}" srcOrd="0" destOrd="0" presId="urn:microsoft.com/office/officeart/2005/8/layout/equation1"/>
    <dgm:cxn modelId="{C4D01D36-9783-4FE9-8125-FD93639FA786}" type="presOf" srcId="{945E07EC-BA33-4C60-89AF-97116C8D26C3}" destId="{4110F765-696D-4787-BF96-14430EDB287B}" srcOrd="0" destOrd="0" presId="urn:microsoft.com/office/officeart/2005/8/layout/equation1"/>
    <dgm:cxn modelId="{6E6EE41E-CD03-477B-A171-1A62567C4E6D}" srcId="{B6278B87-87A6-472A-90A3-80ECAA9F8581}" destId="{45E4D895-138E-456F-820C-1AAF6AF5358F}" srcOrd="2" destOrd="0" parTransId="{137CF362-7249-4BAB-AE70-3AA76D802883}" sibTransId="{1B4F93EE-072D-4DEB-B534-9B47E3BB16F2}"/>
    <dgm:cxn modelId="{D12E8C03-304C-48F0-A05B-60D04A935F4C}" srcId="{B6278B87-87A6-472A-90A3-80ECAA9F8581}" destId="{4CABEC34-7C90-4484-9899-B7728210AB35}" srcOrd="0" destOrd="0" parTransId="{CEF04478-3E5D-47EE-B8AD-37724F2D59A8}" sibTransId="{418A7EA4-4766-4AB9-8FB8-0616AC4AC06B}"/>
    <dgm:cxn modelId="{FD8C3E31-51A2-45DE-849C-37736DEDD640}" type="presParOf" srcId="{764BD674-9A9E-49C3-A80B-D625F66189E4}" destId="{2B1AFF03-409E-4E49-AB16-49A428E1B5F9}" srcOrd="0" destOrd="0" presId="urn:microsoft.com/office/officeart/2005/8/layout/equation1"/>
    <dgm:cxn modelId="{356D9D42-2512-4196-8712-FAF1B678DC69}" type="presParOf" srcId="{764BD674-9A9E-49C3-A80B-D625F66189E4}" destId="{192FEDF3-4473-4CBC-841F-1647B6877267}" srcOrd="1" destOrd="0" presId="urn:microsoft.com/office/officeart/2005/8/layout/equation1"/>
    <dgm:cxn modelId="{4F0EFB29-4763-4F60-B9A7-FF4737D92F7A}" type="presParOf" srcId="{764BD674-9A9E-49C3-A80B-D625F66189E4}" destId="{7F11DB5D-5D70-4B58-8DD5-2E189F4165D6}" srcOrd="2" destOrd="0" presId="urn:microsoft.com/office/officeart/2005/8/layout/equation1"/>
    <dgm:cxn modelId="{C4C36DBF-642D-4D29-9D79-5D9351F3A99E}" type="presParOf" srcId="{764BD674-9A9E-49C3-A80B-D625F66189E4}" destId="{275BE0BA-60A7-4B20-B872-3CBC94EB6CED}" srcOrd="3" destOrd="0" presId="urn:microsoft.com/office/officeart/2005/8/layout/equation1"/>
    <dgm:cxn modelId="{A8EB4A54-675E-4BAE-914A-CB5C78A04193}" type="presParOf" srcId="{764BD674-9A9E-49C3-A80B-D625F66189E4}" destId="{61478507-4C61-45C8-B63E-5DCF201281FC}" srcOrd="4" destOrd="0" presId="urn:microsoft.com/office/officeart/2005/8/layout/equation1"/>
    <dgm:cxn modelId="{2E1E2B71-346E-4ED6-A005-3A59F4D33400}" type="presParOf" srcId="{764BD674-9A9E-49C3-A80B-D625F66189E4}" destId="{955EF4EC-10D3-4324-9887-B780920D223B}" srcOrd="5" destOrd="0" presId="urn:microsoft.com/office/officeart/2005/8/layout/equation1"/>
    <dgm:cxn modelId="{3B7D00C7-D641-4B34-A5C4-80D42B00EE53}" type="presParOf" srcId="{764BD674-9A9E-49C3-A80B-D625F66189E4}" destId="{4110F765-696D-4787-BF96-14430EDB287B}" srcOrd="6" destOrd="0" presId="urn:microsoft.com/office/officeart/2005/8/layout/equation1"/>
    <dgm:cxn modelId="{7FE69021-CE5D-47A3-A47D-C109A22981AF}" type="presParOf" srcId="{764BD674-9A9E-49C3-A80B-D625F66189E4}" destId="{414190C6-896E-40A7-9E91-B38757FDB4F3}" srcOrd="7" destOrd="0" presId="urn:microsoft.com/office/officeart/2005/8/layout/equation1"/>
    <dgm:cxn modelId="{E1285A91-82CA-48A9-9484-57E701167A90}" type="presParOf" srcId="{764BD674-9A9E-49C3-A80B-D625F66189E4}" destId="{E45299F9-270D-4712-8041-610176BBB51B}" srcOrd="8" destOrd="0" presId="urn:microsoft.com/office/officeart/2005/8/layout/equation1"/>
    <dgm:cxn modelId="{262A3EBC-FA6A-4054-B92C-03F25EA27748}" type="presParOf" srcId="{764BD674-9A9E-49C3-A80B-D625F66189E4}" destId="{8EBCE3ED-C773-45E9-8ADC-8B6620A67048}" srcOrd="9" destOrd="0" presId="urn:microsoft.com/office/officeart/2005/8/layout/equation1"/>
    <dgm:cxn modelId="{18A2AC3C-0D2D-49E4-AA65-49DC14609ADE}" type="presParOf" srcId="{764BD674-9A9E-49C3-A80B-D625F66189E4}" destId="{AFF3D5A4-CB2E-481F-B076-BB53AFA1A206}" srcOrd="10" destOrd="0" presId="urn:microsoft.com/office/officeart/2005/8/layout/equation1"/>
    <dgm:cxn modelId="{7D0800E9-77C9-4C39-94A0-04E5BCAC7F89}" type="presParOf" srcId="{764BD674-9A9E-49C3-A80B-D625F66189E4}" destId="{6C870FC7-F94D-4A26-864F-A4242F7DD440}" srcOrd="11" destOrd="0" presId="urn:microsoft.com/office/officeart/2005/8/layout/equation1"/>
    <dgm:cxn modelId="{BC8BF577-2E7B-4010-A2E0-4BFBFD5DA218}" type="presParOf" srcId="{764BD674-9A9E-49C3-A80B-D625F66189E4}" destId="{9688D49F-A83E-4356-A9DB-6EA128983BA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3B05E1-2A03-41C4-B6AB-B060B80E94DB}" type="doc">
      <dgm:prSet loTypeId="urn:microsoft.com/office/officeart/2005/8/layout/orgChart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A42F3EB3-5CF3-4661-BD13-AAFD6E565D2A}">
      <dgm:prSet phldrT="[Texto]"/>
      <dgm:spPr>
        <a:solidFill>
          <a:srgbClr val="FFFF00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COMANDO</a:t>
          </a:r>
          <a:endParaRPr lang="es-EC" dirty="0">
            <a:solidFill>
              <a:schemeClr val="tx1"/>
            </a:solidFill>
          </a:endParaRPr>
        </a:p>
      </dgm:t>
    </dgm:pt>
    <dgm:pt modelId="{DF17D0D7-FDA8-4CB3-8ED6-0C28340EFEE4}" type="parTrans" cxnId="{25C331DC-FABD-4CDF-8732-D069013C17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B9B422-979F-4CCB-80BC-348BD75BDBCC}" type="sibTrans" cxnId="{25C331DC-FABD-4CDF-8732-D069013C17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DAE9F0-B7A6-47A5-969D-E1A3639A18A8}" type="asst">
      <dgm:prSet phldrT="[Texto]"/>
      <dgm:spPr>
        <a:solidFill>
          <a:srgbClr val="FFFF66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J.E.M</a:t>
          </a:r>
          <a:endParaRPr lang="es-EC" dirty="0">
            <a:solidFill>
              <a:schemeClr val="tx1"/>
            </a:solidFill>
          </a:endParaRPr>
        </a:p>
      </dgm:t>
    </dgm:pt>
    <dgm:pt modelId="{B57CF213-9321-4CC7-9028-0C653908F4CD}" type="parTrans" cxnId="{9216FBE6-4E35-4C3D-863F-540B9E61E38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71C578-8282-4054-BBDF-F268EFA3F33D}" type="sibTrans" cxnId="{9216FBE6-4E35-4C3D-863F-540B9E61E38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9AC46D-67D9-4695-B9D6-0C3B74058948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BATALLÓN BÚSQUEDA Y RESCATE</a:t>
          </a:r>
          <a:endParaRPr lang="es-EC" dirty="0">
            <a:solidFill>
              <a:schemeClr val="tx1"/>
            </a:solidFill>
          </a:endParaRPr>
        </a:p>
      </dgm:t>
    </dgm:pt>
    <dgm:pt modelId="{7C9B83E8-48C1-4DD5-B340-6CCED7340176}" type="parTrans" cxnId="{422EA1EE-5E18-45B2-B4FD-75B22428E69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4A3CD1-8124-4472-8449-1CE88B0C4661}" type="sibTrans" cxnId="{422EA1EE-5E18-45B2-B4FD-75B22428E69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374306-7F2C-44A6-AA2E-3A28A391EC9A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BATALLÓN BÚSQUEDA Y RESCATE</a:t>
          </a:r>
          <a:endParaRPr lang="es-EC" dirty="0">
            <a:solidFill>
              <a:schemeClr val="tx1"/>
            </a:solidFill>
          </a:endParaRPr>
        </a:p>
      </dgm:t>
    </dgm:pt>
    <dgm:pt modelId="{C05DA0FA-F60D-44AA-886C-B38FA08EC47B}" type="parTrans" cxnId="{17D65B19-26C3-4302-B41F-DFD9BFCA71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404AFD-930E-48C3-8B5F-9087A5FF80B7}" type="sibTrans" cxnId="{17D65B19-26C3-4302-B41F-DFD9BFCA71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607F1A-02E2-4BB1-84B1-AB628A416D46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BATALLÓN BÚSQUEDA Y RESCATE</a:t>
          </a:r>
          <a:endParaRPr lang="es-EC" dirty="0">
            <a:solidFill>
              <a:schemeClr val="tx1"/>
            </a:solidFill>
          </a:endParaRPr>
        </a:p>
      </dgm:t>
    </dgm:pt>
    <dgm:pt modelId="{B552FF15-A42D-48D0-B80E-F3D52EA4DC3A}" type="parTrans" cxnId="{43F8FE0D-1A4E-4447-B007-9DDA225F8E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D08785-59E5-47A2-A00F-118F1D7040CB}" type="sibTrans" cxnId="{43F8FE0D-1A4E-4447-B007-9DDA225F8E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9781F4-BFAD-4768-905A-E3B4BE4D6C6C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BATALLÓN NBQ</a:t>
          </a:r>
          <a:endParaRPr lang="es-EC" dirty="0">
            <a:solidFill>
              <a:schemeClr val="tx1"/>
            </a:solidFill>
          </a:endParaRPr>
        </a:p>
      </dgm:t>
    </dgm:pt>
    <dgm:pt modelId="{513762A6-C79F-4245-9D50-93A96F15281A}" type="parTrans" cxnId="{9E925054-DF92-42C7-B5E4-DA8958C345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D5BCF1-6533-470A-8460-B97B84EE4ABF}" type="sibTrans" cxnId="{9E925054-DF92-42C7-B5E4-DA8958C345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103FEA-1A2B-47B6-A0B1-B54FC2ED9463}" type="asst">
      <dgm:prSet phldrT="[Texto]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B-1, B-2, B-3, B-4, SIS, OPSIC, ASESORÍA JURÍDICA</a:t>
          </a:r>
          <a:endParaRPr lang="es-EC" dirty="0">
            <a:solidFill>
              <a:schemeClr val="tx1"/>
            </a:solidFill>
          </a:endParaRPr>
        </a:p>
      </dgm:t>
    </dgm:pt>
    <dgm:pt modelId="{D6AA4881-F990-4991-8252-1485828A0980}" type="parTrans" cxnId="{A8BB07AE-6909-45FF-BF11-C177E49B4D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C29354-74E1-4725-BF3E-1072DB772108}" type="sibTrans" cxnId="{A8BB07AE-6909-45FF-BF11-C177E49B4D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B83777-60D5-46FF-B8B6-0AA4D807A8D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C.A.L </a:t>
          </a:r>
          <a:endParaRPr lang="es-EC" dirty="0">
            <a:solidFill>
              <a:schemeClr val="tx1"/>
            </a:solidFill>
          </a:endParaRPr>
        </a:p>
      </dgm:t>
    </dgm:pt>
    <dgm:pt modelId="{0CB5C529-F969-49A1-B497-FC8974F95F8A}" type="parTrans" cxnId="{9C315C60-C7B2-472F-B966-780E126B8C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6D9561-0EEC-4E1E-AABF-5264A6B19F0F}" type="sibTrans" cxnId="{9C315C60-C7B2-472F-B966-780E126B8C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8899728-86C6-4131-85EB-8C70062089FC}" type="pres">
      <dgm:prSet presAssocID="{E73B05E1-2A03-41C4-B6AB-B060B80E94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7AE5443-D673-426D-9C3C-D1A36E5D538A}" type="pres">
      <dgm:prSet presAssocID="{A42F3EB3-5CF3-4661-BD13-AAFD6E565D2A}" presName="hierRoot1" presStyleCnt="0">
        <dgm:presLayoutVars>
          <dgm:hierBranch val="init"/>
        </dgm:presLayoutVars>
      </dgm:prSet>
      <dgm:spPr/>
    </dgm:pt>
    <dgm:pt modelId="{05E27BA9-DCD1-49D0-BD58-5B370F5788A0}" type="pres">
      <dgm:prSet presAssocID="{A42F3EB3-5CF3-4661-BD13-AAFD6E565D2A}" presName="rootComposite1" presStyleCnt="0"/>
      <dgm:spPr/>
    </dgm:pt>
    <dgm:pt modelId="{79B83CFF-BD3B-47E1-9E98-EA6002FE9C4D}" type="pres">
      <dgm:prSet presAssocID="{A42F3EB3-5CF3-4661-BD13-AAFD6E565D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0B173C-C6B9-44DE-A5A0-FA85B86BD807}" type="pres">
      <dgm:prSet presAssocID="{A42F3EB3-5CF3-4661-BD13-AAFD6E565D2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0697E8D2-C5E8-44EB-BEC1-BB8CF30A2F70}" type="pres">
      <dgm:prSet presAssocID="{A42F3EB3-5CF3-4661-BD13-AAFD6E565D2A}" presName="hierChild2" presStyleCnt="0"/>
      <dgm:spPr/>
    </dgm:pt>
    <dgm:pt modelId="{1E864FF3-A3A1-41D8-B148-ACD515F13B4E}" type="pres">
      <dgm:prSet presAssocID="{7C9B83E8-48C1-4DD5-B340-6CCED7340176}" presName="Name37" presStyleLbl="parChTrans1D2" presStyleIdx="0" presStyleCnt="7"/>
      <dgm:spPr/>
      <dgm:t>
        <a:bodyPr/>
        <a:lstStyle/>
        <a:p>
          <a:endParaRPr lang="es-EC"/>
        </a:p>
      </dgm:t>
    </dgm:pt>
    <dgm:pt modelId="{1CBF9A7C-E095-447F-85F3-F0E920C07AAA}" type="pres">
      <dgm:prSet presAssocID="{3B9AC46D-67D9-4695-B9D6-0C3B74058948}" presName="hierRoot2" presStyleCnt="0">
        <dgm:presLayoutVars>
          <dgm:hierBranch val="init"/>
        </dgm:presLayoutVars>
      </dgm:prSet>
      <dgm:spPr/>
    </dgm:pt>
    <dgm:pt modelId="{184928CC-8AA5-4FDE-9F10-B6FEFE817B87}" type="pres">
      <dgm:prSet presAssocID="{3B9AC46D-67D9-4695-B9D6-0C3B74058948}" presName="rootComposite" presStyleCnt="0"/>
      <dgm:spPr/>
    </dgm:pt>
    <dgm:pt modelId="{ADBDEE0B-13E9-4034-A152-47C518B942B3}" type="pres">
      <dgm:prSet presAssocID="{3B9AC46D-67D9-4695-B9D6-0C3B7405894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EF5B24-ED5E-4BCB-9B66-8C27A1D93E6A}" type="pres">
      <dgm:prSet presAssocID="{3B9AC46D-67D9-4695-B9D6-0C3B74058948}" presName="rootConnector" presStyleLbl="node2" presStyleIdx="0" presStyleCnt="5"/>
      <dgm:spPr/>
      <dgm:t>
        <a:bodyPr/>
        <a:lstStyle/>
        <a:p>
          <a:endParaRPr lang="es-EC"/>
        </a:p>
      </dgm:t>
    </dgm:pt>
    <dgm:pt modelId="{91E1BFFF-8117-4554-936F-AA91F803A7DD}" type="pres">
      <dgm:prSet presAssocID="{3B9AC46D-67D9-4695-B9D6-0C3B74058948}" presName="hierChild4" presStyleCnt="0"/>
      <dgm:spPr/>
    </dgm:pt>
    <dgm:pt modelId="{81D24521-9079-4214-97CB-117B0DF3000A}" type="pres">
      <dgm:prSet presAssocID="{3B9AC46D-67D9-4695-B9D6-0C3B74058948}" presName="hierChild5" presStyleCnt="0"/>
      <dgm:spPr/>
    </dgm:pt>
    <dgm:pt modelId="{9098464D-16E4-499E-BFAE-07B00A33409C}" type="pres">
      <dgm:prSet presAssocID="{C05DA0FA-F60D-44AA-886C-B38FA08EC47B}" presName="Name37" presStyleLbl="parChTrans1D2" presStyleIdx="1" presStyleCnt="7"/>
      <dgm:spPr/>
      <dgm:t>
        <a:bodyPr/>
        <a:lstStyle/>
        <a:p>
          <a:endParaRPr lang="es-EC"/>
        </a:p>
      </dgm:t>
    </dgm:pt>
    <dgm:pt modelId="{E945EE96-8421-4A92-B226-35778008D629}" type="pres">
      <dgm:prSet presAssocID="{9D374306-7F2C-44A6-AA2E-3A28A391EC9A}" presName="hierRoot2" presStyleCnt="0">
        <dgm:presLayoutVars>
          <dgm:hierBranch val="init"/>
        </dgm:presLayoutVars>
      </dgm:prSet>
      <dgm:spPr/>
    </dgm:pt>
    <dgm:pt modelId="{1B3DDE61-37FC-435E-BD71-1ADD9764E83E}" type="pres">
      <dgm:prSet presAssocID="{9D374306-7F2C-44A6-AA2E-3A28A391EC9A}" presName="rootComposite" presStyleCnt="0"/>
      <dgm:spPr/>
    </dgm:pt>
    <dgm:pt modelId="{297D3400-892E-4142-9C7F-0B97BBCF6F08}" type="pres">
      <dgm:prSet presAssocID="{9D374306-7F2C-44A6-AA2E-3A28A391EC9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7F0AE5-F5FF-48BF-ADD2-C37F533147F6}" type="pres">
      <dgm:prSet presAssocID="{9D374306-7F2C-44A6-AA2E-3A28A391EC9A}" presName="rootConnector" presStyleLbl="node2" presStyleIdx="1" presStyleCnt="5"/>
      <dgm:spPr/>
      <dgm:t>
        <a:bodyPr/>
        <a:lstStyle/>
        <a:p>
          <a:endParaRPr lang="es-EC"/>
        </a:p>
      </dgm:t>
    </dgm:pt>
    <dgm:pt modelId="{C0693778-7719-464B-9017-9DB7BCB0416E}" type="pres">
      <dgm:prSet presAssocID="{9D374306-7F2C-44A6-AA2E-3A28A391EC9A}" presName="hierChild4" presStyleCnt="0"/>
      <dgm:spPr/>
    </dgm:pt>
    <dgm:pt modelId="{BAB40EC7-2E8F-4E6C-8672-DAD116AC4723}" type="pres">
      <dgm:prSet presAssocID="{9D374306-7F2C-44A6-AA2E-3A28A391EC9A}" presName="hierChild5" presStyleCnt="0"/>
      <dgm:spPr/>
    </dgm:pt>
    <dgm:pt modelId="{13F9EEDF-141E-4631-8902-1B582DF90317}" type="pres">
      <dgm:prSet presAssocID="{B552FF15-A42D-48D0-B80E-F3D52EA4DC3A}" presName="Name37" presStyleLbl="parChTrans1D2" presStyleIdx="2" presStyleCnt="7"/>
      <dgm:spPr/>
      <dgm:t>
        <a:bodyPr/>
        <a:lstStyle/>
        <a:p>
          <a:endParaRPr lang="es-EC"/>
        </a:p>
      </dgm:t>
    </dgm:pt>
    <dgm:pt modelId="{006B9BEB-CF84-4FA1-88B9-06CF04EE415E}" type="pres">
      <dgm:prSet presAssocID="{DD607F1A-02E2-4BB1-84B1-AB628A416D46}" presName="hierRoot2" presStyleCnt="0">
        <dgm:presLayoutVars>
          <dgm:hierBranch val="init"/>
        </dgm:presLayoutVars>
      </dgm:prSet>
      <dgm:spPr/>
    </dgm:pt>
    <dgm:pt modelId="{113036C5-5B8F-4937-864E-B04D2AC95CC0}" type="pres">
      <dgm:prSet presAssocID="{DD607F1A-02E2-4BB1-84B1-AB628A416D46}" presName="rootComposite" presStyleCnt="0"/>
      <dgm:spPr/>
    </dgm:pt>
    <dgm:pt modelId="{6B47502E-44FB-4E2A-828E-C85A931C540A}" type="pres">
      <dgm:prSet presAssocID="{DD607F1A-02E2-4BB1-84B1-AB628A416D4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86C637-614E-4982-8DE6-CCAABC043949}" type="pres">
      <dgm:prSet presAssocID="{DD607F1A-02E2-4BB1-84B1-AB628A416D46}" presName="rootConnector" presStyleLbl="node2" presStyleIdx="2" presStyleCnt="5"/>
      <dgm:spPr/>
      <dgm:t>
        <a:bodyPr/>
        <a:lstStyle/>
        <a:p>
          <a:endParaRPr lang="es-EC"/>
        </a:p>
      </dgm:t>
    </dgm:pt>
    <dgm:pt modelId="{2A1C7730-B8C9-4BAE-854D-A67D849434A7}" type="pres">
      <dgm:prSet presAssocID="{DD607F1A-02E2-4BB1-84B1-AB628A416D46}" presName="hierChild4" presStyleCnt="0"/>
      <dgm:spPr/>
    </dgm:pt>
    <dgm:pt modelId="{7BEAD0A6-E324-4D1D-816A-A5DBB8A2A47F}" type="pres">
      <dgm:prSet presAssocID="{DD607F1A-02E2-4BB1-84B1-AB628A416D46}" presName="hierChild5" presStyleCnt="0"/>
      <dgm:spPr/>
    </dgm:pt>
    <dgm:pt modelId="{4CE52B25-61EE-4880-8CB8-8F9B5E4A2ADB}" type="pres">
      <dgm:prSet presAssocID="{513762A6-C79F-4245-9D50-93A96F15281A}" presName="Name37" presStyleLbl="parChTrans1D2" presStyleIdx="3" presStyleCnt="7"/>
      <dgm:spPr/>
      <dgm:t>
        <a:bodyPr/>
        <a:lstStyle/>
        <a:p>
          <a:endParaRPr lang="es-EC"/>
        </a:p>
      </dgm:t>
    </dgm:pt>
    <dgm:pt modelId="{A7A09F63-3CAB-4A3C-BE68-938136C9C404}" type="pres">
      <dgm:prSet presAssocID="{149781F4-BFAD-4768-905A-E3B4BE4D6C6C}" presName="hierRoot2" presStyleCnt="0">
        <dgm:presLayoutVars>
          <dgm:hierBranch val="init"/>
        </dgm:presLayoutVars>
      </dgm:prSet>
      <dgm:spPr/>
    </dgm:pt>
    <dgm:pt modelId="{4A78E53A-2292-4514-81F2-BF97B85EA859}" type="pres">
      <dgm:prSet presAssocID="{149781F4-BFAD-4768-905A-E3B4BE4D6C6C}" presName="rootComposite" presStyleCnt="0"/>
      <dgm:spPr/>
    </dgm:pt>
    <dgm:pt modelId="{FBC39510-4C66-4919-BA7A-0CAA6D081406}" type="pres">
      <dgm:prSet presAssocID="{149781F4-BFAD-4768-905A-E3B4BE4D6C6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0ADA7A-EED8-4CFC-A832-A0848B3FCD4A}" type="pres">
      <dgm:prSet presAssocID="{149781F4-BFAD-4768-905A-E3B4BE4D6C6C}" presName="rootConnector" presStyleLbl="node2" presStyleIdx="3" presStyleCnt="5"/>
      <dgm:spPr/>
      <dgm:t>
        <a:bodyPr/>
        <a:lstStyle/>
        <a:p>
          <a:endParaRPr lang="es-EC"/>
        </a:p>
      </dgm:t>
    </dgm:pt>
    <dgm:pt modelId="{27C45FE5-4BFE-453D-9318-3FA7417158E5}" type="pres">
      <dgm:prSet presAssocID="{149781F4-BFAD-4768-905A-E3B4BE4D6C6C}" presName="hierChild4" presStyleCnt="0"/>
      <dgm:spPr/>
    </dgm:pt>
    <dgm:pt modelId="{A9C7B717-94AE-4224-93DB-54FAAF73F4DE}" type="pres">
      <dgm:prSet presAssocID="{149781F4-BFAD-4768-905A-E3B4BE4D6C6C}" presName="hierChild5" presStyleCnt="0"/>
      <dgm:spPr/>
    </dgm:pt>
    <dgm:pt modelId="{3968104A-7D28-42D8-A0B5-65DAB5681C42}" type="pres">
      <dgm:prSet presAssocID="{0CB5C529-F969-49A1-B497-FC8974F95F8A}" presName="Name37" presStyleLbl="parChTrans1D2" presStyleIdx="4" presStyleCnt="7"/>
      <dgm:spPr/>
      <dgm:t>
        <a:bodyPr/>
        <a:lstStyle/>
        <a:p>
          <a:endParaRPr lang="es-EC"/>
        </a:p>
      </dgm:t>
    </dgm:pt>
    <dgm:pt modelId="{CA83BFA4-AAE1-45F1-8FF5-107B831171A9}" type="pres">
      <dgm:prSet presAssocID="{43B83777-60D5-46FF-B8B6-0AA4D807A8D1}" presName="hierRoot2" presStyleCnt="0">
        <dgm:presLayoutVars>
          <dgm:hierBranch val="init"/>
        </dgm:presLayoutVars>
      </dgm:prSet>
      <dgm:spPr/>
    </dgm:pt>
    <dgm:pt modelId="{09978812-E8AA-4C7D-84F2-6E5A504C7A11}" type="pres">
      <dgm:prSet presAssocID="{43B83777-60D5-46FF-B8B6-0AA4D807A8D1}" presName="rootComposite" presStyleCnt="0"/>
      <dgm:spPr/>
    </dgm:pt>
    <dgm:pt modelId="{A534E5C4-3C60-49E5-B8E9-AD315BB86A6C}" type="pres">
      <dgm:prSet presAssocID="{43B83777-60D5-46FF-B8B6-0AA4D807A8D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EA2F1C-D14B-4847-AD9A-C988C8037231}" type="pres">
      <dgm:prSet presAssocID="{43B83777-60D5-46FF-B8B6-0AA4D807A8D1}" presName="rootConnector" presStyleLbl="node2" presStyleIdx="4" presStyleCnt="5"/>
      <dgm:spPr/>
      <dgm:t>
        <a:bodyPr/>
        <a:lstStyle/>
        <a:p>
          <a:endParaRPr lang="es-EC"/>
        </a:p>
      </dgm:t>
    </dgm:pt>
    <dgm:pt modelId="{B20D34C3-95C7-4B3A-93AC-70A3FE309D9A}" type="pres">
      <dgm:prSet presAssocID="{43B83777-60D5-46FF-B8B6-0AA4D807A8D1}" presName="hierChild4" presStyleCnt="0"/>
      <dgm:spPr/>
    </dgm:pt>
    <dgm:pt modelId="{2E9255F2-62C6-4663-A199-C18BF03E307A}" type="pres">
      <dgm:prSet presAssocID="{43B83777-60D5-46FF-B8B6-0AA4D807A8D1}" presName="hierChild5" presStyleCnt="0"/>
      <dgm:spPr/>
    </dgm:pt>
    <dgm:pt modelId="{F6AEA348-2F85-4E24-AAFA-4C4EC202F70C}" type="pres">
      <dgm:prSet presAssocID="{A42F3EB3-5CF3-4661-BD13-AAFD6E565D2A}" presName="hierChild3" presStyleCnt="0"/>
      <dgm:spPr/>
    </dgm:pt>
    <dgm:pt modelId="{47B9D000-ADD7-4E53-9C7D-20AA9605A99B}" type="pres">
      <dgm:prSet presAssocID="{B57CF213-9321-4CC7-9028-0C653908F4CD}" presName="Name111" presStyleLbl="parChTrans1D2" presStyleIdx="5" presStyleCnt="7"/>
      <dgm:spPr/>
      <dgm:t>
        <a:bodyPr/>
        <a:lstStyle/>
        <a:p>
          <a:endParaRPr lang="es-EC"/>
        </a:p>
      </dgm:t>
    </dgm:pt>
    <dgm:pt modelId="{2A0B7E32-FA1D-4928-8E36-0ADD21EAA381}" type="pres">
      <dgm:prSet presAssocID="{E8DAE9F0-B7A6-47A5-969D-E1A3639A18A8}" presName="hierRoot3" presStyleCnt="0">
        <dgm:presLayoutVars>
          <dgm:hierBranch val="init"/>
        </dgm:presLayoutVars>
      </dgm:prSet>
      <dgm:spPr/>
    </dgm:pt>
    <dgm:pt modelId="{AA5B8BB6-B0E5-4CD0-B2EC-8A9579E5B2E9}" type="pres">
      <dgm:prSet presAssocID="{E8DAE9F0-B7A6-47A5-969D-E1A3639A18A8}" presName="rootComposite3" presStyleCnt="0"/>
      <dgm:spPr/>
    </dgm:pt>
    <dgm:pt modelId="{7CA98996-B401-43FA-861E-656D9A8291D8}" type="pres">
      <dgm:prSet presAssocID="{E8DAE9F0-B7A6-47A5-969D-E1A3639A18A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C3C6FB-9859-4519-B25B-51DB36E562DC}" type="pres">
      <dgm:prSet presAssocID="{E8DAE9F0-B7A6-47A5-969D-E1A3639A18A8}" presName="rootConnector3" presStyleLbl="asst1" presStyleIdx="0" presStyleCnt="2"/>
      <dgm:spPr/>
      <dgm:t>
        <a:bodyPr/>
        <a:lstStyle/>
        <a:p>
          <a:endParaRPr lang="es-EC"/>
        </a:p>
      </dgm:t>
    </dgm:pt>
    <dgm:pt modelId="{AE1A7DA2-C355-473B-9EE7-89D0179A5484}" type="pres">
      <dgm:prSet presAssocID="{E8DAE9F0-B7A6-47A5-969D-E1A3639A18A8}" presName="hierChild6" presStyleCnt="0"/>
      <dgm:spPr/>
    </dgm:pt>
    <dgm:pt modelId="{F0148D79-DCCD-4C60-B2AF-3853D00A84F7}" type="pres">
      <dgm:prSet presAssocID="{E8DAE9F0-B7A6-47A5-969D-E1A3639A18A8}" presName="hierChild7" presStyleCnt="0"/>
      <dgm:spPr/>
    </dgm:pt>
    <dgm:pt modelId="{288C69D6-B90E-41FB-BD4D-E22112827C69}" type="pres">
      <dgm:prSet presAssocID="{D6AA4881-F990-4991-8252-1485828A0980}" presName="Name111" presStyleLbl="parChTrans1D2" presStyleIdx="6" presStyleCnt="7"/>
      <dgm:spPr/>
      <dgm:t>
        <a:bodyPr/>
        <a:lstStyle/>
        <a:p>
          <a:endParaRPr lang="es-EC"/>
        </a:p>
      </dgm:t>
    </dgm:pt>
    <dgm:pt modelId="{D8C3EEAC-363F-423B-A4FF-63A158D6DF68}" type="pres">
      <dgm:prSet presAssocID="{9D103FEA-1A2B-47B6-A0B1-B54FC2ED9463}" presName="hierRoot3" presStyleCnt="0">
        <dgm:presLayoutVars>
          <dgm:hierBranch val="init"/>
        </dgm:presLayoutVars>
      </dgm:prSet>
      <dgm:spPr/>
    </dgm:pt>
    <dgm:pt modelId="{BB9225A5-CB4B-488B-B026-C5BBA26727D6}" type="pres">
      <dgm:prSet presAssocID="{9D103FEA-1A2B-47B6-A0B1-B54FC2ED9463}" presName="rootComposite3" presStyleCnt="0"/>
      <dgm:spPr/>
    </dgm:pt>
    <dgm:pt modelId="{200215F6-A500-489B-AA02-49CD102F42B9}" type="pres">
      <dgm:prSet presAssocID="{9D103FEA-1A2B-47B6-A0B1-B54FC2ED9463}" presName="rootText3" presStyleLbl="asst1" presStyleIdx="1" presStyleCnt="2" custScaleX="2622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46A86B-87DC-4F6D-B3B2-21C50A908D33}" type="pres">
      <dgm:prSet presAssocID="{9D103FEA-1A2B-47B6-A0B1-B54FC2ED9463}" presName="rootConnector3" presStyleLbl="asst1" presStyleIdx="1" presStyleCnt="2"/>
      <dgm:spPr/>
      <dgm:t>
        <a:bodyPr/>
        <a:lstStyle/>
        <a:p>
          <a:endParaRPr lang="es-EC"/>
        </a:p>
      </dgm:t>
    </dgm:pt>
    <dgm:pt modelId="{08715F3D-697A-402A-890D-4C359D439B71}" type="pres">
      <dgm:prSet presAssocID="{9D103FEA-1A2B-47B6-A0B1-B54FC2ED9463}" presName="hierChild6" presStyleCnt="0"/>
      <dgm:spPr/>
    </dgm:pt>
    <dgm:pt modelId="{CCFDA3EB-130B-449D-B4FD-55671F338251}" type="pres">
      <dgm:prSet presAssocID="{9D103FEA-1A2B-47B6-A0B1-B54FC2ED9463}" presName="hierChild7" presStyleCnt="0"/>
      <dgm:spPr/>
    </dgm:pt>
  </dgm:ptLst>
  <dgm:cxnLst>
    <dgm:cxn modelId="{9E925054-DF92-42C7-B5E4-DA8958C3456F}" srcId="{A42F3EB3-5CF3-4661-BD13-AAFD6E565D2A}" destId="{149781F4-BFAD-4768-905A-E3B4BE4D6C6C}" srcOrd="5" destOrd="0" parTransId="{513762A6-C79F-4245-9D50-93A96F15281A}" sibTransId="{A7D5BCF1-6533-470A-8460-B97B84EE4ABF}"/>
    <dgm:cxn modelId="{FDD8C81C-C789-4287-A595-C8B296694DF3}" type="presOf" srcId="{3B9AC46D-67D9-4695-B9D6-0C3B74058948}" destId="{9FEF5B24-ED5E-4BCB-9B66-8C27A1D93E6A}" srcOrd="1" destOrd="0" presId="urn:microsoft.com/office/officeart/2005/8/layout/orgChart1"/>
    <dgm:cxn modelId="{422EA1EE-5E18-45B2-B4FD-75B22428E69B}" srcId="{A42F3EB3-5CF3-4661-BD13-AAFD6E565D2A}" destId="{3B9AC46D-67D9-4695-B9D6-0C3B74058948}" srcOrd="2" destOrd="0" parTransId="{7C9B83E8-48C1-4DD5-B340-6CCED7340176}" sibTransId="{544A3CD1-8124-4472-8449-1CE88B0C4661}"/>
    <dgm:cxn modelId="{2759197A-AF64-457E-8EDC-D15B140EAE71}" type="presOf" srcId="{0CB5C529-F969-49A1-B497-FC8974F95F8A}" destId="{3968104A-7D28-42D8-A0B5-65DAB5681C42}" srcOrd="0" destOrd="0" presId="urn:microsoft.com/office/officeart/2005/8/layout/orgChart1"/>
    <dgm:cxn modelId="{765BCEE5-9315-4164-8C2F-F39231C8857A}" type="presOf" srcId="{DD607F1A-02E2-4BB1-84B1-AB628A416D46}" destId="{6386C637-614E-4982-8DE6-CCAABC043949}" srcOrd="1" destOrd="0" presId="urn:microsoft.com/office/officeart/2005/8/layout/orgChart1"/>
    <dgm:cxn modelId="{70F6CA22-9800-45BE-9055-D5BD4AC8CA82}" type="presOf" srcId="{9D103FEA-1A2B-47B6-A0B1-B54FC2ED9463}" destId="{1D46A86B-87DC-4F6D-B3B2-21C50A908D33}" srcOrd="1" destOrd="0" presId="urn:microsoft.com/office/officeart/2005/8/layout/orgChart1"/>
    <dgm:cxn modelId="{2AC6FD5A-6FAD-4CAC-BA9B-FA33EE720EBF}" type="presOf" srcId="{9D374306-7F2C-44A6-AA2E-3A28A391EC9A}" destId="{297D3400-892E-4142-9C7F-0B97BBCF6F08}" srcOrd="0" destOrd="0" presId="urn:microsoft.com/office/officeart/2005/8/layout/orgChart1"/>
    <dgm:cxn modelId="{292D4667-4C2C-4466-8DA7-44A78DC1F404}" type="presOf" srcId="{DD607F1A-02E2-4BB1-84B1-AB628A416D46}" destId="{6B47502E-44FB-4E2A-828E-C85A931C540A}" srcOrd="0" destOrd="0" presId="urn:microsoft.com/office/officeart/2005/8/layout/orgChart1"/>
    <dgm:cxn modelId="{A8BB07AE-6909-45FF-BF11-C177E49B4DE8}" srcId="{A42F3EB3-5CF3-4661-BD13-AAFD6E565D2A}" destId="{9D103FEA-1A2B-47B6-A0B1-B54FC2ED9463}" srcOrd="1" destOrd="0" parTransId="{D6AA4881-F990-4991-8252-1485828A0980}" sibTransId="{42C29354-74E1-4725-BF3E-1072DB772108}"/>
    <dgm:cxn modelId="{17D65B19-26C3-4302-B41F-DFD9BFCA71F0}" srcId="{A42F3EB3-5CF3-4661-BD13-AAFD6E565D2A}" destId="{9D374306-7F2C-44A6-AA2E-3A28A391EC9A}" srcOrd="3" destOrd="0" parTransId="{C05DA0FA-F60D-44AA-886C-B38FA08EC47B}" sibTransId="{37404AFD-930E-48C3-8B5F-9087A5FF80B7}"/>
    <dgm:cxn modelId="{A9F34C91-4804-4774-914B-859B425CD4A8}" type="presOf" srcId="{E8DAE9F0-B7A6-47A5-969D-E1A3639A18A8}" destId="{75C3C6FB-9859-4519-B25B-51DB36E562DC}" srcOrd="1" destOrd="0" presId="urn:microsoft.com/office/officeart/2005/8/layout/orgChart1"/>
    <dgm:cxn modelId="{E816729B-390A-4353-B192-F7A820934C72}" type="presOf" srcId="{3B9AC46D-67D9-4695-B9D6-0C3B74058948}" destId="{ADBDEE0B-13E9-4034-A152-47C518B942B3}" srcOrd="0" destOrd="0" presId="urn:microsoft.com/office/officeart/2005/8/layout/orgChart1"/>
    <dgm:cxn modelId="{12B16263-3154-43AC-8BBA-2AE510056034}" type="presOf" srcId="{B57CF213-9321-4CC7-9028-0C653908F4CD}" destId="{47B9D000-ADD7-4E53-9C7D-20AA9605A99B}" srcOrd="0" destOrd="0" presId="urn:microsoft.com/office/officeart/2005/8/layout/orgChart1"/>
    <dgm:cxn modelId="{4A66FDB5-FDD8-4736-921D-989F33C9449F}" type="presOf" srcId="{43B83777-60D5-46FF-B8B6-0AA4D807A8D1}" destId="{A534E5C4-3C60-49E5-B8E9-AD315BB86A6C}" srcOrd="0" destOrd="0" presId="urn:microsoft.com/office/officeart/2005/8/layout/orgChart1"/>
    <dgm:cxn modelId="{8D33F7AF-0C04-4967-BCB2-31C248407BB6}" type="presOf" srcId="{513762A6-C79F-4245-9D50-93A96F15281A}" destId="{4CE52B25-61EE-4880-8CB8-8F9B5E4A2ADB}" srcOrd="0" destOrd="0" presId="urn:microsoft.com/office/officeart/2005/8/layout/orgChart1"/>
    <dgm:cxn modelId="{43F8FE0D-1A4E-4447-B007-9DDA225F8E1D}" srcId="{A42F3EB3-5CF3-4661-BD13-AAFD6E565D2A}" destId="{DD607F1A-02E2-4BB1-84B1-AB628A416D46}" srcOrd="4" destOrd="0" parTransId="{B552FF15-A42D-48D0-B80E-F3D52EA4DC3A}" sibTransId="{56D08785-59E5-47A2-A00F-118F1D7040CB}"/>
    <dgm:cxn modelId="{236155BB-65A7-425A-B71F-5515C1434DAE}" type="presOf" srcId="{E8DAE9F0-B7A6-47A5-969D-E1A3639A18A8}" destId="{7CA98996-B401-43FA-861E-656D9A8291D8}" srcOrd="0" destOrd="0" presId="urn:microsoft.com/office/officeart/2005/8/layout/orgChart1"/>
    <dgm:cxn modelId="{56EB9B0E-528B-4F1F-B2C5-8CF4C0C26120}" type="presOf" srcId="{43B83777-60D5-46FF-B8B6-0AA4D807A8D1}" destId="{69EA2F1C-D14B-4847-AD9A-C988C8037231}" srcOrd="1" destOrd="0" presId="urn:microsoft.com/office/officeart/2005/8/layout/orgChart1"/>
    <dgm:cxn modelId="{51F832F9-0BAF-473A-8F0E-029A9288159C}" type="presOf" srcId="{149781F4-BFAD-4768-905A-E3B4BE4D6C6C}" destId="{FBC39510-4C66-4919-BA7A-0CAA6D081406}" srcOrd="0" destOrd="0" presId="urn:microsoft.com/office/officeart/2005/8/layout/orgChart1"/>
    <dgm:cxn modelId="{59373972-1C55-4356-B1A8-B34DA94C7546}" type="presOf" srcId="{B552FF15-A42D-48D0-B80E-F3D52EA4DC3A}" destId="{13F9EEDF-141E-4631-8902-1B582DF90317}" srcOrd="0" destOrd="0" presId="urn:microsoft.com/office/officeart/2005/8/layout/orgChart1"/>
    <dgm:cxn modelId="{5998B143-13DF-4E0E-A9E5-9F214F0A4156}" type="presOf" srcId="{E73B05E1-2A03-41C4-B6AB-B060B80E94DB}" destId="{18899728-86C6-4131-85EB-8C70062089FC}" srcOrd="0" destOrd="0" presId="urn:microsoft.com/office/officeart/2005/8/layout/orgChart1"/>
    <dgm:cxn modelId="{25C331DC-FABD-4CDF-8732-D069013C173C}" srcId="{E73B05E1-2A03-41C4-B6AB-B060B80E94DB}" destId="{A42F3EB3-5CF3-4661-BD13-AAFD6E565D2A}" srcOrd="0" destOrd="0" parTransId="{DF17D0D7-FDA8-4CB3-8ED6-0C28340EFEE4}" sibTransId="{7EB9B422-979F-4CCB-80BC-348BD75BDBCC}"/>
    <dgm:cxn modelId="{184957C5-A0E9-4B53-B0CA-5BA33CE5AFF3}" type="presOf" srcId="{7C9B83E8-48C1-4DD5-B340-6CCED7340176}" destId="{1E864FF3-A3A1-41D8-B148-ACD515F13B4E}" srcOrd="0" destOrd="0" presId="urn:microsoft.com/office/officeart/2005/8/layout/orgChart1"/>
    <dgm:cxn modelId="{E4CCE525-7F6B-4012-BCF9-961D01AB9D40}" type="presOf" srcId="{D6AA4881-F990-4991-8252-1485828A0980}" destId="{288C69D6-B90E-41FB-BD4D-E22112827C69}" srcOrd="0" destOrd="0" presId="urn:microsoft.com/office/officeart/2005/8/layout/orgChart1"/>
    <dgm:cxn modelId="{DDB59D19-071C-43EC-8BD3-BDF48BF4D70E}" type="presOf" srcId="{9D374306-7F2C-44A6-AA2E-3A28A391EC9A}" destId="{577F0AE5-F5FF-48BF-ADD2-C37F533147F6}" srcOrd="1" destOrd="0" presId="urn:microsoft.com/office/officeart/2005/8/layout/orgChart1"/>
    <dgm:cxn modelId="{FFC5CDF6-E46A-4A51-9129-858D27E9979A}" type="presOf" srcId="{A42F3EB3-5CF3-4661-BD13-AAFD6E565D2A}" destId="{DD0B173C-C6B9-44DE-A5A0-FA85B86BD807}" srcOrd="1" destOrd="0" presId="urn:microsoft.com/office/officeart/2005/8/layout/orgChart1"/>
    <dgm:cxn modelId="{6AF58C68-A695-4010-B420-7E4CC0F5E403}" type="presOf" srcId="{C05DA0FA-F60D-44AA-886C-B38FA08EC47B}" destId="{9098464D-16E4-499E-BFAE-07B00A33409C}" srcOrd="0" destOrd="0" presId="urn:microsoft.com/office/officeart/2005/8/layout/orgChart1"/>
    <dgm:cxn modelId="{9216FBE6-4E35-4C3D-863F-540B9E61E38C}" srcId="{A42F3EB3-5CF3-4661-BD13-AAFD6E565D2A}" destId="{E8DAE9F0-B7A6-47A5-969D-E1A3639A18A8}" srcOrd="0" destOrd="0" parTransId="{B57CF213-9321-4CC7-9028-0C653908F4CD}" sibTransId="{7871C578-8282-4054-BBDF-F268EFA3F33D}"/>
    <dgm:cxn modelId="{A8FDA999-E09F-48ED-90A6-7BBFCC6DB537}" type="presOf" srcId="{A42F3EB3-5CF3-4661-BD13-AAFD6E565D2A}" destId="{79B83CFF-BD3B-47E1-9E98-EA6002FE9C4D}" srcOrd="0" destOrd="0" presId="urn:microsoft.com/office/officeart/2005/8/layout/orgChart1"/>
    <dgm:cxn modelId="{9C315C60-C7B2-472F-B966-780E126B8C4F}" srcId="{A42F3EB3-5CF3-4661-BD13-AAFD6E565D2A}" destId="{43B83777-60D5-46FF-B8B6-0AA4D807A8D1}" srcOrd="6" destOrd="0" parTransId="{0CB5C529-F969-49A1-B497-FC8974F95F8A}" sibTransId="{2A6D9561-0EEC-4E1E-AABF-5264A6B19F0F}"/>
    <dgm:cxn modelId="{4C67EC46-DE6F-40AC-A204-3E3A61A92623}" type="presOf" srcId="{9D103FEA-1A2B-47B6-A0B1-B54FC2ED9463}" destId="{200215F6-A500-489B-AA02-49CD102F42B9}" srcOrd="0" destOrd="0" presId="urn:microsoft.com/office/officeart/2005/8/layout/orgChart1"/>
    <dgm:cxn modelId="{7453341E-4F14-42B5-A3F8-B3BA4C000D87}" type="presOf" srcId="{149781F4-BFAD-4768-905A-E3B4BE4D6C6C}" destId="{0E0ADA7A-EED8-4CFC-A832-A0848B3FCD4A}" srcOrd="1" destOrd="0" presId="urn:microsoft.com/office/officeart/2005/8/layout/orgChart1"/>
    <dgm:cxn modelId="{DEAB4D29-EA63-436B-8714-F5337B07BAD4}" type="presParOf" srcId="{18899728-86C6-4131-85EB-8C70062089FC}" destId="{97AE5443-D673-426D-9C3C-D1A36E5D538A}" srcOrd="0" destOrd="0" presId="urn:microsoft.com/office/officeart/2005/8/layout/orgChart1"/>
    <dgm:cxn modelId="{5F5AE8E1-136E-4D52-8CFA-E78E4DFEFAFD}" type="presParOf" srcId="{97AE5443-D673-426D-9C3C-D1A36E5D538A}" destId="{05E27BA9-DCD1-49D0-BD58-5B370F5788A0}" srcOrd="0" destOrd="0" presId="urn:microsoft.com/office/officeart/2005/8/layout/orgChart1"/>
    <dgm:cxn modelId="{7FF237DA-9BC0-4993-AF81-371822D6B67F}" type="presParOf" srcId="{05E27BA9-DCD1-49D0-BD58-5B370F5788A0}" destId="{79B83CFF-BD3B-47E1-9E98-EA6002FE9C4D}" srcOrd="0" destOrd="0" presId="urn:microsoft.com/office/officeart/2005/8/layout/orgChart1"/>
    <dgm:cxn modelId="{24B27701-D4F6-4134-99CD-2EAD5E93934B}" type="presParOf" srcId="{05E27BA9-DCD1-49D0-BD58-5B370F5788A0}" destId="{DD0B173C-C6B9-44DE-A5A0-FA85B86BD807}" srcOrd="1" destOrd="0" presId="urn:microsoft.com/office/officeart/2005/8/layout/orgChart1"/>
    <dgm:cxn modelId="{C8ABA750-FD54-4021-9E32-584B68F51354}" type="presParOf" srcId="{97AE5443-D673-426D-9C3C-D1A36E5D538A}" destId="{0697E8D2-C5E8-44EB-BEC1-BB8CF30A2F70}" srcOrd="1" destOrd="0" presId="urn:microsoft.com/office/officeart/2005/8/layout/orgChart1"/>
    <dgm:cxn modelId="{A34301A3-2520-4A9E-AF9E-6DD965FBB27E}" type="presParOf" srcId="{0697E8D2-C5E8-44EB-BEC1-BB8CF30A2F70}" destId="{1E864FF3-A3A1-41D8-B148-ACD515F13B4E}" srcOrd="0" destOrd="0" presId="urn:microsoft.com/office/officeart/2005/8/layout/orgChart1"/>
    <dgm:cxn modelId="{FCC33615-0952-48DC-8DEE-25EDB421ABEC}" type="presParOf" srcId="{0697E8D2-C5E8-44EB-BEC1-BB8CF30A2F70}" destId="{1CBF9A7C-E095-447F-85F3-F0E920C07AAA}" srcOrd="1" destOrd="0" presId="urn:microsoft.com/office/officeart/2005/8/layout/orgChart1"/>
    <dgm:cxn modelId="{BE8A9BD9-508F-40E2-BC35-467C5A1A785D}" type="presParOf" srcId="{1CBF9A7C-E095-447F-85F3-F0E920C07AAA}" destId="{184928CC-8AA5-4FDE-9F10-B6FEFE817B87}" srcOrd="0" destOrd="0" presId="urn:microsoft.com/office/officeart/2005/8/layout/orgChart1"/>
    <dgm:cxn modelId="{B1F29C1D-0F19-4900-968C-D5B5FC3C8066}" type="presParOf" srcId="{184928CC-8AA5-4FDE-9F10-B6FEFE817B87}" destId="{ADBDEE0B-13E9-4034-A152-47C518B942B3}" srcOrd="0" destOrd="0" presId="urn:microsoft.com/office/officeart/2005/8/layout/orgChart1"/>
    <dgm:cxn modelId="{310D0E03-EC91-4F50-A160-744CC8BE1071}" type="presParOf" srcId="{184928CC-8AA5-4FDE-9F10-B6FEFE817B87}" destId="{9FEF5B24-ED5E-4BCB-9B66-8C27A1D93E6A}" srcOrd="1" destOrd="0" presId="urn:microsoft.com/office/officeart/2005/8/layout/orgChart1"/>
    <dgm:cxn modelId="{EF122A3D-40C2-477E-BAFE-14EBD006F516}" type="presParOf" srcId="{1CBF9A7C-E095-447F-85F3-F0E920C07AAA}" destId="{91E1BFFF-8117-4554-936F-AA91F803A7DD}" srcOrd="1" destOrd="0" presId="urn:microsoft.com/office/officeart/2005/8/layout/orgChart1"/>
    <dgm:cxn modelId="{8AFF607E-AD14-42A6-B08C-412F4D78C794}" type="presParOf" srcId="{1CBF9A7C-E095-447F-85F3-F0E920C07AAA}" destId="{81D24521-9079-4214-97CB-117B0DF3000A}" srcOrd="2" destOrd="0" presId="urn:microsoft.com/office/officeart/2005/8/layout/orgChart1"/>
    <dgm:cxn modelId="{076F01D4-25C5-4171-B5EC-F30FDA3FC636}" type="presParOf" srcId="{0697E8D2-C5E8-44EB-BEC1-BB8CF30A2F70}" destId="{9098464D-16E4-499E-BFAE-07B00A33409C}" srcOrd="2" destOrd="0" presId="urn:microsoft.com/office/officeart/2005/8/layout/orgChart1"/>
    <dgm:cxn modelId="{A2F52173-7726-4FE7-86C7-E888C82725FD}" type="presParOf" srcId="{0697E8D2-C5E8-44EB-BEC1-BB8CF30A2F70}" destId="{E945EE96-8421-4A92-B226-35778008D629}" srcOrd="3" destOrd="0" presId="urn:microsoft.com/office/officeart/2005/8/layout/orgChart1"/>
    <dgm:cxn modelId="{D39FD96F-F745-4F61-A1E8-2A4FE85B5824}" type="presParOf" srcId="{E945EE96-8421-4A92-B226-35778008D629}" destId="{1B3DDE61-37FC-435E-BD71-1ADD9764E83E}" srcOrd="0" destOrd="0" presId="urn:microsoft.com/office/officeart/2005/8/layout/orgChart1"/>
    <dgm:cxn modelId="{3097FB2E-EEC2-4AAC-8272-F266214E28A3}" type="presParOf" srcId="{1B3DDE61-37FC-435E-BD71-1ADD9764E83E}" destId="{297D3400-892E-4142-9C7F-0B97BBCF6F08}" srcOrd="0" destOrd="0" presId="urn:microsoft.com/office/officeart/2005/8/layout/orgChart1"/>
    <dgm:cxn modelId="{76085719-B928-4420-8D34-D8C91DF4F2E0}" type="presParOf" srcId="{1B3DDE61-37FC-435E-BD71-1ADD9764E83E}" destId="{577F0AE5-F5FF-48BF-ADD2-C37F533147F6}" srcOrd="1" destOrd="0" presId="urn:microsoft.com/office/officeart/2005/8/layout/orgChart1"/>
    <dgm:cxn modelId="{430D93E3-A24E-4932-B538-444862625F11}" type="presParOf" srcId="{E945EE96-8421-4A92-B226-35778008D629}" destId="{C0693778-7719-464B-9017-9DB7BCB0416E}" srcOrd="1" destOrd="0" presId="urn:microsoft.com/office/officeart/2005/8/layout/orgChart1"/>
    <dgm:cxn modelId="{46A55909-BB86-41D6-920E-F919DEFD2DA9}" type="presParOf" srcId="{E945EE96-8421-4A92-B226-35778008D629}" destId="{BAB40EC7-2E8F-4E6C-8672-DAD116AC4723}" srcOrd="2" destOrd="0" presId="urn:microsoft.com/office/officeart/2005/8/layout/orgChart1"/>
    <dgm:cxn modelId="{070A8CDB-32D1-4234-942C-8ADBF0134BF6}" type="presParOf" srcId="{0697E8D2-C5E8-44EB-BEC1-BB8CF30A2F70}" destId="{13F9EEDF-141E-4631-8902-1B582DF90317}" srcOrd="4" destOrd="0" presId="urn:microsoft.com/office/officeart/2005/8/layout/orgChart1"/>
    <dgm:cxn modelId="{1732932D-D605-4832-BAA6-E5146B6A4465}" type="presParOf" srcId="{0697E8D2-C5E8-44EB-BEC1-BB8CF30A2F70}" destId="{006B9BEB-CF84-4FA1-88B9-06CF04EE415E}" srcOrd="5" destOrd="0" presId="urn:microsoft.com/office/officeart/2005/8/layout/orgChart1"/>
    <dgm:cxn modelId="{5306753D-D633-446D-A8B5-E23F9F037F00}" type="presParOf" srcId="{006B9BEB-CF84-4FA1-88B9-06CF04EE415E}" destId="{113036C5-5B8F-4937-864E-B04D2AC95CC0}" srcOrd="0" destOrd="0" presId="urn:microsoft.com/office/officeart/2005/8/layout/orgChart1"/>
    <dgm:cxn modelId="{D127BA13-D632-442A-AC1E-D87541A783F2}" type="presParOf" srcId="{113036C5-5B8F-4937-864E-B04D2AC95CC0}" destId="{6B47502E-44FB-4E2A-828E-C85A931C540A}" srcOrd="0" destOrd="0" presId="urn:microsoft.com/office/officeart/2005/8/layout/orgChart1"/>
    <dgm:cxn modelId="{31CC4AC8-575E-418C-94FA-7D1E76235EC7}" type="presParOf" srcId="{113036C5-5B8F-4937-864E-B04D2AC95CC0}" destId="{6386C637-614E-4982-8DE6-CCAABC043949}" srcOrd="1" destOrd="0" presId="urn:microsoft.com/office/officeart/2005/8/layout/orgChart1"/>
    <dgm:cxn modelId="{61F7211D-69AE-4F9A-AC0B-5FAF00FB7341}" type="presParOf" srcId="{006B9BEB-CF84-4FA1-88B9-06CF04EE415E}" destId="{2A1C7730-B8C9-4BAE-854D-A67D849434A7}" srcOrd="1" destOrd="0" presId="urn:microsoft.com/office/officeart/2005/8/layout/orgChart1"/>
    <dgm:cxn modelId="{3AED27CB-10A2-48F5-8285-8CA18C7C37B3}" type="presParOf" srcId="{006B9BEB-CF84-4FA1-88B9-06CF04EE415E}" destId="{7BEAD0A6-E324-4D1D-816A-A5DBB8A2A47F}" srcOrd="2" destOrd="0" presId="urn:microsoft.com/office/officeart/2005/8/layout/orgChart1"/>
    <dgm:cxn modelId="{79566132-A958-4565-93A6-77251EC22928}" type="presParOf" srcId="{0697E8D2-C5E8-44EB-BEC1-BB8CF30A2F70}" destId="{4CE52B25-61EE-4880-8CB8-8F9B5E4A2ADB}" srcOrd="6" destOrd="0" presId="urn:microsoft.com/office/officeart/2005/8/layout/orgChart1"/>
    <dgm:cxn modelId="{2F4BD2FA-F2B4-410E-AA0E-D3E212C6015F}" type="presParOf" srcId="{0697E8D2-C5E8-44EB-BEC1-BB8CF30A2F70}" destId="{A7A09F63-3CAB-4A3C-BE68-938136C9C404}" srcOrd="7" destOrd="0" presId="urn:microsoft.com/office/officeart/2005/8/layout/orgChart1"/>
    <dgm:cxn modelId="{9A96FEC6-9067-4A91-9338-0D456059691B}" type="presParOf" srcId="{A7A09F63-3CAB-4A3C-BE68-938136C9C404}" destId="{4A78E53A-2292-4514-81F2-BF97B85EA859}" srcOrd="0" destOrd="0" presId="urn:microsoft.com/office/officeart/2005/8/layout/orgChart1"/>
    <dgm:cxn modelId="{782E0A02-4BC0-4C0A-9032-3BFC9A4A2D93}" type="presParOf" srcId="{4A78E53A-2292-4514-81F2-BF97B85EA859}" destId="{FBC39510-4C66-4919-BA7A-0CAA6D081406}" srcOrd="0" destOrd="0" presId="urn:microsoft.com/office/officeart/2005/8/layout/orgChart1"/>
    <dgm:cxn modelId="{D5A22EE2-D981-47B1-904F-6BF0846FEDFE}" type="presParOf" srcId="{4A78E53A-2292-4514-81F2-BF97B85EA859}" destId="{0E0ADA7A-EED8-4CFC-A832-A0848B3FCD4A}" srcOrd="1" destOrd="0" presId="urn:microsoft.com/office/officeart/2005/8/layout/orgChart1"/>
    <dgm:cxn modelId="{AF71E3E5-A1F1-4AFE-8DDF-71841217D0F9}" type="presParOf" srcId="{A7A09F63-3CAB-4A3C-BE68-938136C9C404}" destId="{27C45FE5-4BFE-453D-9318-3FA7417158E5}" srcOrd="1" destOrd="0" presId="urn:microsoft.com/office/officeart/2005/8/layout/orgChart1"/>
    <dgm:cxn modelId="{F95CEBE2-3678-44CE-9D00-798DE06B9091}" type="presParOf" srcId="{A7A09F63-3CAB-4A3C-BE68-938136C9C404}" destId="{A9C7B717-94AE-4224-93DB-54FAAF73F4DE}" srcOrd="2" destOrd="0" presId="urn:microsoft.com/office/officeart/2005/8/layout/orgChart1"/>
    <dgm:cxn modelId="{798B07A8-0F5D-4998-9FC5-67D31B8F0250}" type="presParOf" srcId="{0697E8D2-C5E8-44EB-BEC1-BB8CF30A2F70}" destId="{3968104A-7D28-42D8-A0B5-65DAB5681C42}" srcOrd="8" destOrd="0" presId="urn:microsoft.com/office/officeart/2005/8/layout/orgChart1"/>
    <dgm:cxn modelId="{54F197CB-9530-459B-920B-CF16158BBD9F}" type="presParOf" srcId="{0697E8D2-C5E8-44EB-BEC1-BB8CF30A2F70}" destId="{CA83BFA4-AAE1-45F1-8FF5-107B831171A9}" srcOrd="9" destOrd="0" presId="urn:microsoft.com/office/officeart/2005/8/layout/orgChart1"/>
    <dgm:cxn modelId="{F2418A2C-20D9-4A3E-BA9B-FA96FDBF5E36}" type="presParOf" srcId="{CA83BFA4-AAE1-45F1-8FF5-107B831171A9}" destId="{09978812-E8AA-4C7D-84F2-6E5A504C7A11}" srcOrd="0" destOrd="0" presId="urn:microsoft.com/office/officeart/2005/8/layout/orgChart1"/>
    <dgm:cxn modelId="{FD4A0B45-936C-4FD6-9726-EF5FE947421A}" type="presParOf" srcId="{09978812-E8AA-4C7D-84F2-6E5A504C7A11}" destId="{A534E5C4-3C60-49E5-B8E9-AD315BB86A6C}" srcOrd="0" destOrd="0" presId="urn:microsoft.com/office/officeart/2005/8/layout/orgChart1"/>
    <dgm:cxn modelId="{D0E84065-234B-4D1F-8DDF-D8B164D0F050}" type="presParOf" srcId="{09978812-E8AA-4C7D-84F2-6E5A504C7A11}" destId="{69EA2F1C-D14B-4847-AD9A-C988C8037231}" srcOrd="1" destOrd="0" presId="urn:microsoft.com/office/officeart/2005/8/layout/orgChart1"/>
    <dgm:cxn modelId="{0D57E4D7-BAE3-4CD1-B9F2-2DFCC951ADB5}" type="presParOf" srcId="{CA83BFA4-AAE1-45F1-8FF5-107B831171A9}" destId="{B20D34C3-95C7-4B3A-93AC-70A3FE309D9A}" srcOrd="1" destOrd="0" presId="urn:microsoft.com/office/officeart/2005/8/layout/orgChart1"/>
    <dgm:cxn modelId="{AD16AA31-7782-4881-887A-868D81BC41CD}" type="presParOf" srcId="{CA83BFA4-AAE1-45F1-8FF5-107B831171A9}" destId="{2E9255F2-62C6-4663-A199-C18BF03E307A}" srcOrd="2" destOrd="0" presId="urn:microsoft.com/office/officeart/2005/8/layout/orgChart1"/>
    <dgm:cxn modelId="{DD3F6A66-9ABD-4C06-96DD-A5EEE3A9A598}" type="presParOf" srcId="{97AE5443-D673-426D-9C3C-D1A36E5D538A}" destId="{F6AEA348-2F85-4E24-AAFA-4C4EC202F70C}" srcOrd="2" destOrd="0" presId="urn:microsoft.com/office/officeart/2005/8/layout/orgChart1"/>
    <dgm:cxn modelId="{5ABDA406-DC78-42A9-93E1-E5DFE55A4B18}" type="presParOf" srcId="{F6AEA348-2F85-4E24-AAFA-4C4EC202F70C}" destId="{47B9D000-ADD7-4E53-9C7D-20AA9605A99B}" srcOrd="0" destOrd="0" presId="urn:microsoft.com/office/officeart/2005/8/layout/orgChart1"/>
    <dgm:cxn modelId="{C6709E67-0CEC-4E5D-8C34-B244FCCE96D8}" type="presParOf" srcId="{F6AEA348-2F85-4E24-AAFA-4C4EC202F70C}" destId="{2A0B7E32-FA1D-4928-8E36-0ADD21EAA381}" srcOrd="1" destOrd="0" presId="urn:microsoft.com/office/officeart/2005/8/layout/orgChart1"/>
    <dgm:cxn modelId="{9E1986F4-3105-4404-92E4-BF4A23CFAB53}" type="presParOf" srcId="{2A0B7E32-FA1D-4928-8E36-0ADD21EAA381}" destId="{AA5B8BB6-B0E5-4CD0-B2EC-8A9579E5B2E9}" srcOrd="0" destOrd="0" presId="urn:microsoft.com/office/officeart/2005/8/layout/orgChart1"/>
    <dgm:cxn modelId="{71C214F2-061C-4E23-804C-C2F96D7FC12E}" type="presParOf" srcId="{AA5B8BB6-B0E5-4CD0-B2EC-8A9579E5B2E9}" destId="{7CA98996-B401-43FA-861E-656D9A8291D8}" srcOrd="0" destOrd="0" presId="urn:microsoft.com/office/officeart/2005/8/layout/orgChart1"/>
    <dgm:cxn modelId="{EB5E2AA8-DD56-4F7F-853E-970F317ADA8D}" type="presParOf" srcId="{AA5B8BB6-B0E5-4CD0-B2EC-8A9579E5B2E9}" destId="{75C3C6FB-9859-4519-B25B-51DB36E562DC}" srcOrd="1" destOrd="0" presId="urn:microsoft.com/office/officeart/2005/8/layout/orgChart1"/>
    <dgm:cxn modelId="{F6581C64-7292-4626-AFAF-108AAEE1CFAE}" type="presParOf" srcId="{2A0B7E32-FA1D-4928-8E36-0ADD21EAA381}" destId="{AE1A7DA2-C355-473B-9EE7-89D0179A5484}" srcOrd="1" destOrd="0" presId="urn:microsoft.com/office/officeart/2005/8/layout/orgChart1"/>
    <dgm:cxn modelId="{285CEC9B-BD15-47FA-A7A7-11F6BC88843B}" type="presParOf" srcId="{2A0B7E32-FA1D-4928-8E36-0ADD21EAA381}" destId="{F0148D79-DCCD-4C60-B2AF-3853D00A84F7}" srcOrd="2" destOrd="0" presId="urn:microsoft.com/office/officeart/2005/8/layout/orgChart1"/>
    <dgm:cxn modelId="{11667E79-CB93-41F3-AA60-871310476930}" type="presParOf" srcId="{F6AEA348-2F85-4E24-AAFA-4C4EC202F70C}" destId="{288C69D6-B90E-41FB-BD4D-E22112827C69}" srcOrd="2" destOrd="0" presId="urn:microsoft.com/office/officeart/2005/8/layout/orgChart1"/>
    <dgm:cxn modelId="{A3451572-973F-46B3-B87D-0E3F30DA4768}" type="presParOf" srcId="{F6AEA348-2F85-4E24-AAFA-4C4EC202F70C}" destId="{D8C3EEAC-363F-423B-A4FF-63A158D6DF68}" srcOrd="3" destOrd="0" presId="urn:microsoft.com/office/officeart/2005/8/layout/orgChart1"/>
    <dgm:cxn modelId="{FE5CBDE3-2D5B-491B-84C1-49235067447E}" type="presParOf" srcId="{D8C3EEAC-363F-423B-A4FF-63A158D6DF68}" destId="{BB9225A5-CB4B-488B-B026-C5BBA26727D6}" srcOrd="0" destOrd="0" presId="urn:microsoft.com/office/officeart/2005/8/layout/orgChart1"/>
    <dgm:cxn modelId="{E950697A-6740-4E02-B303-393F7D05465D}" type="presParOf" srcId="{BB9225A5-CB4B-488B-B026-C5BBA26727D6}" destId="{200215F6-A500-489B-AA02-49CD102F42B9}" srcOrd="0" destOrd="0" presId="urn:microsoft.com/office/officeart/2005/8/layout/orgChart1"/>
    <dgm:cxn modelId="{494D3C67-AB23-4B84-B916-7AEA29DDD9FF}" type="presParOf" srcId="{BB9225A5-CB4B-488B-B026-C5BBA26727D6}" destId="{1D46A86B-87DC-4F6D-B3B2-21C50A908D33}" srcOrd="1" destOrd="0" presId="urn:microsoft.com/office/officeart/2005/8/layout/orgChart1"/>
    <dgm:cxn modelId="{7EC955B9-0F40-4B64-8B96-1B650667FD96}" type="presParOf" srcId="{D8C3EEAC-363F-423B-A4FF-63A158D6DF68}" destId="{08715F3D-697A-402A-890D-4C359D439B71}" srcOrd="1" destOrd="0" presId="urn:microsoft.com/office/officeart/2005/8/layout/orgChart1"/>
    <dgm:cxn modelId="{0536935F-7345-4359-A0E7-D5B39CDA8C00}" type="presParOf" srcId="{D8C3EEAC-363F-423B-A4FF-63A158D6DF68}" destId="{CCFDA3EB-130B-449D-B4FD-55671F3382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E9ABF-3D12-4E04-882A-04F1AD59F51F}" type="doc">
      <dgm:prSet loTypeId="urn:microsoft.com/office/officeart/2005/8/layout/equation2" loCatId="process" qsTypeId="urn:microsoft.com/office/officeart/2005/8/quickstyle/3d1" qsCatId="3D" csTypeId="urn:microsoft.com/office/officeart/2005/8/colors/accent3_2" csCatId="accent3" phldr="1"/>
      <dgm:spPr/>
    </dgm:pt>
    <dgm:pt modelId="{D28E750F-06AC-425C-BDEE-4B69017DE00C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FF.AA., siempre presente en la paz y en la crisis.</a:t>
          </a:r>
        </a:p>
      </dgm:t>
    </dgm:pt>
    <dgm:pt modelId="{A8C6D7F4-0036-46ED-ABF8-0E59BAF29470}" type="parTrans" cxnId="{06D46314-DFDB-42C4-B06C-DE93C2551D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D73CAF-972F-4212-8F4C-FC5E3046E9FC}" type="sibTrans" cxnId="{06D46314-DFDB-42C4-B06C-DE93C2551D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259CDE-4B24-40A4-9FD4-D86C2FDB1401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Noción empírica de empleo</a:t>
          </a:r>
        </a:p>
      </dgm:t>
    </dgm:pt>
    <dgm:pt modelId="{6137E4BB-9B7D-4F08-9CDB-00EFFE8A882E}" type="parTrans" cxnId="{56EBFF7A-8665-43BC-BF2F-DDB1A84A44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CDE60C-5D1F-47BD-99C4-E7DD00B6A805}" type="sibTrans" cxnId="{56EBFF7A-8665-43BC-BF2F-DDB1A84A44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DC90C9-06F5-4D6E-89CC-8ED71B6373FA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Limitadas o deficientes capacidades para el empleo en apoyo a la G.R.</a:t>
          </a:r>
          <a:endParaRPr lang="es-ES" dirty="0">
            <a:solidFill>
              <a:schemeClr val="tx1"/>
            </a:solidFill>
          </a:endParaRPr>
        </a:p>
      </dgm:t>
    </dgm:pt>
    <dgm:pt modelId="{7B0DA738-DB51-43E8-97E4-E1FE19E23080}" type="parTrans" cxnId="{EA0EA10D-FA22-42B9-92A0-F554095DFF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AB2D50-E5EC-40AF-B3E4-ACDBD9DDCF5D}" type="sibTrans" cxnId="{EA0EA10D-FA22-42B9-92A0-F554095DFF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354294-D0DA-4679-92D7-36D74BEA4138}" type="pres">
      <dgm:prSet presAssocID="{17CE9ABF-3D12-4E04-882A-04F1AD59F51F}" presName="Name0" presStyleCnt="0">
        <dgm:presLayoutVars>
          <dgm:dir/>
          <dgm:resizeHandles val="exact"/>
        </dgm:presLayoutVars>
      </dgm:prSet>
      <dgm:spPr/>
    </dgm:pt>
    <dgm:pt modelId="{51425F19-5E5B-4852-8E87-6F8CBE4A7A59}" type="pres">
      <dgm:prSet presAssocID="{17CE9ABF-3D12-4E04-882A-04F1AD59F51F}" presName="vNodes" presStyleCnt="0"/>
      <dgm:spPr/>
    </dgm:pt>
    <dgm:pt modelId="{E3ED1F84-CFED-475A-8961-4EABBC5DC3EF}" type="pres">
      <dgm:prSet presAssocID="{D28E750F-06AC-425C-BDEE-4B69017DE00C}" presName="node" presStyleLbl="node1" presStyleIdx="0" presStyleCnt="3" custScaleX="2418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7CDD9F-3CC9-4A7B-B495-E49DA3A7D8B8}" type="pres">
      <dgm:prSet presAssocID="{9DD73CAF-972F-4212-8F4C-FC5E3046E9FC}" presName="spacerT" presStyleCnt="0"/>
      <dgm:spPr/>
    </dgm:pt>
    <dgm:pt modelId="{683CCEB2-2F44-4796-9790-A8B39C8213EB}" type="pres">
      <dgm:prSet presAssocID="{9DD73CAF-972F-4212-8F4C-FC5E3046E9F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BEC2EB2-CABA-4BB6-B123-D9080A352DB9}" type="pres">
      <dgm:prSet presAssocID="{9DD73CAF-972F-4212-8F4C-FC5E3046E9FC}" presName="spacerB" presStyleCnt="0"/>
      <dgm:spPr/>
    </dgm:pt>
    <dgm:pt modelId="{5A03B3D6-4842-4201-8588-B37E75631159}" type="pres">
      <dgm:prSet presAssocID="{91259CDE-4B24-40A4-9FD4-D86C2FDB1401}" presName="node" presStyleLbl="node1" presStyleIdx="1" presStyleCnt="3" custScaleX="2418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43FFD7-8D30-4455-87DC-B61C1FC27B20}" type="pres">
      <dgm:prSet presAssocID="{17CE9ABF-3D12-4E04-882A-04F1AD59F51F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0933D649-95B7-4260-A253-CACA558B3CE2}" type="pres">
      <dgm:prSet presAssocID="{17CE9ABF-3D12-4E04-882A-04F1AD59F51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1AADA89-96F5-4043-93AD-109A7395205C}" type="pres">
      <dgm:prSet presAssocID="{17CE9ABF-3D12-4E04-882A-04F1AD59F51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E751CA-D622-4CBB-99A9-F78136B726A4}" type="presOf" srcId="{91259CDE-4B24-40A4-9FD4-D86C2FDB1401}" destId="{5A03B3D6-4842-4201-8588-B37E75631159}" srcOrd="0" destOrd="0" presId="urn:microsoft.com/office/officeart/2005/8/layout/equation2"/>
    <dgm:cxn modelId="{C696C7D8-B1EB-469E-81EA-1D7C7F8FCA98}" type="presOf" srcId="{CACDE60C-5D1F-47BD-99C4-E7DD00B6A805}" destId="{0933D649-95B7-4260-A253-CACA558B3CE2}" srcOrd="1" destOrd="0" presId="urn:microsoft.com/office/officeart/2005/8/layout/equation2"/>
    <dgm:cxn modelId="{7ABF0627-3B69-42E0-B652-7EEB0E25CF17}" type="presOf" srcId="{D28E750F-06AC-425C-BDEE-4B69017DE00C}" destId="{E3ED1F84-CFED-475A-8961-4EABBC5DC3EF}" srcOrd="0" destOrd="0" presId="urn:microsoft.com/office/officeart/2005/8/layout/equation2"/>
    <dgm:cxn modelId="{EA0EA10D-FA22-42B9-92A0-F554095DFFD1}" srcId="{17CE9ABF-3D12-4E04-882A-04F1AD59F51F}" destId="{71DC90C9-06F5-4D6E-89CC-8ED71B6373FA}" srcOrd="2" destOrd="0" parTransId="{7B0DA738-DB51-43E8-97E4-E1FE19E23080}" sibTransId="{5FAB2D50-E5EC-40AF-B3E4-ACDBD9DDCF5D}"/>
    <dgm:cxn modelId="{56EBFF7A-8665-43BC-BF2F-DDB1A84A44E5}" srcId="{17CE9ABF-3D12-4E04-882A-04F1AD59F51F}" destId="{91259CDE-4B24-40A4-9FD4-D86C2FDB1401}" srcOrd="1" destOrd="0" parTransId="{6137E4BB-9B7D-4F08-9CDB-00EFFE8A882E}" sibTransId="{CACDE60C-5D1F-47BD-99C4-E7DD00B6A805}"/>
    <dgm:cxn modelId="{21DB3D2B-F4CA-499B-B3A9-175428CCC1E6}" type="presOf" srcId="{9DD73CAF-972F-4212-8F4C-FC5E3046E9FC}" destId="{683CCEB2-2F44-4796-9790-A8B39C8213EB}" srcOrd="0" destOrd="0" presId="urn:microsoft.com/office/officeart/2005/8/layout/equation2"/>
    <dgm:cxn modelId="{06D46314-DFDB-42C4-B06C-DE93C2551D36}" srcId="{17CE9ABF-3D12-4E04-882A-04F1AD59F51F}" destId="{D28E750F-06AC-425C-BDEE-4B69017DE00C}" srcOrd="0" destOrd="0" parTransId="{A8C6D7F4-0036-46ED-ABF8-0E59BAF29470}" sibTransId="{9DD73CAF-972F-4212-8F4C-FC5E3046E9FC}"/>
    <dgm:cxn modelId="{8119D092-F780-4F4E-A44C-8975787FDA3D}" type="presOf" srcId="{71DC90C9-06F5-4D6E-89CC-8ED71B6373FA}" destId="{81AADA89-96F5-4043-93AD-109A7395205C}" srcOrd="0" destOrd="0" presId="urn:microsoft.com/office/officeart/2005/8/layout/equation2"/>
    <dgm:cxn modelId="{74935CE5-B92C-4034-AA5C-A5E5F2E56AD3}" type="presOf" srcId="{17CE9ABF-3D12-4E04-882A-04F1AD59F51F}" destId="{AD354294-D0DA-4679-92D7-36D74BEA4138}" srcOrd="0" destOrd="0" presId="urn:microsoft.com/office/officeart/2005/8/layout/equation2"/>
    <dgm:cxn modelId="{49C9CCF4-EEEA-4FBC-ADEE-F300B0140DC2}" type="presOf" srcId="{CACDE60C-5D1F-47BD-99C4-E7DD00B6A805}" destId="{DA43FFD7-8D30-4455-87DC-B61C1FC27B20}" srcOrd="0" destOrd="0" presId="urn:microsoft.com/office/officeart/2005/8/layout/equation2"/>
    <dgm:cxn modelId="{57284A4C-5BA8-4B30-ACED-75F452534B6F}" type="presParOf" srcId="{AD354294-D0DA-4679-92D7-36D74BEA4138}" destId="{51425F19-5E5B-4852-8E87-6F8CBE4A7A59}" srcOrd="0" destOrd="0" presId="urn:microsoft.com/office/officeart/2005/8/layout/equation2"/>
    <dgm:cxn modelId="{F9C208C4-2B89-43C4-A387-A6ADD83ABCF4}" type="presParOf" srcId="{51425F19-5E5B-4852-8E87-6F8CBE4A7A59}" destId="{E3ED1F84-CFED-475A-8961-4EABBC5DC3EF}" srcOrd="0" destOrd="0" presId="urn:microsoft.com/office/officeart/2005/8/layout/equation2"/>
    <dgm:cxn modelId="{926EE870-FFC5-4A3B-8C8B-B0419D4E2404}" type="presParOf" srcId="{51425F19-5E5B-4852-8E87-6F8CBE4A7A59}" destId="{417CDD9F-3CC9-4A7B-B495-E49DA3A7D8B8}" srcOrd="1" destOrd="0" presId="urn:microsoft.com/office/officeart/2005/8/layout/equation2"/>
    <dgm:cxn modelId="{C2AE649A-234B-455D-9980-27E018DC5262}" type="presParOf" srcId="{51425F19-5E5B-4852-8E87-6F8CBE4A7A59}" destId="{683CCEB2-2F44-4796-9790-A8B39C8213EB}" srcOrd="2" destOrd="0" presId="urn:microsoft.com/office/officeart/2005/8/layout/equation2"/>
    <dgm:cxn modelId="{3AF11BFF-408F-4FB2-BD5A-330B86C41ED6}" type="presParOf" srcId="{51425F19-5E5B-4852-8E87-6F8CBE4A7A59}" destId="{CBEC2EB2-CABA-4BB6-B123-D9080A352DB9}" srcOrd="3" destOrd="0" presId="urn:microsoft.com/office/officeart/2005/8/layout/equation2"/>
    <dgm:cxn modelId="{E6A0783D-406B-4013-B9BB-FCAB59715512}" type="presParOf" srcId="{51425F19-5E5B-4852-8E87-6F8CBE4A7A59}" destId="{5A03B3D6-4842-4201-8588-B37E75631159}" srcOrd="4" destOrd="0" presId="urn:microsoft.com/office/officeart/2005/8/layout/equation2"/>
    <dgm:cxn modelId="{339866EF-A8B7-41F5-959E-EE8F2DF2F4F3}" type="presParOf" srcId="{AD354294-D0DA-4679-92D7-36D74BEA4138}" destId="{DA43FFD7-8D30-4455-87DC-B61C1FC27B20}" srcOrd="1" destOrd="0" presId="urn:microsoft.com/office/officeart/2005/8/layout/equation2"/>
    <dgm:cxn modelId="{5A5DEA01-7E09-4646-B3F5-502C8F8BCB99}" type="presParOf" srcId="{DA43FFD7-8D30-4455-87DC-B61C1FC27B20}" destId="{0933D649-95B7-4260-A253-CACA558B3CE2}" srcOrd="0" destOrd="0" presId="urn:microsoft.com/office/officeart/2005/8/layout/equation2"/>
    <dgm:cxn modelId="{336B3B9A-45D9-4D30-A4BF-AE93CEB84077}" type="presParOf" srcId="{AD354294-D0DA-4679-92D7-36D74BEA4138}" destId="{81AADA89-96F5-4043-93AD-109A7395205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E6F92-A242-489F-A4D7-157D6D5053F7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3C3C4264-7FF2-47A0-886D-E04946F4C0A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¿Cuáles son las capacidades necesarias para que una unidad militar sea competente para apoyar a la G.R.?</a:t>
          </a:r>
        </a:p>
      </dgm:t>
    </dgm:pt>
    <dgm:pt modelId="{BA6ED8DF-CD1B-41EB-ACBD-D6E32D394813}" type="parTrans" cxnId="{040D8D7D-17AB-40EA-885C-436E68EB516C}">
      <dgm:prSet/>
      <dgm:spPr/>
      <dgm:t>
        <a:bodyPr/>
        <a:lstStyle/>
        <a:p>
          <a:endParaRPr lang="es-ES"/>
        </a:p>
      </dgm:t>
    </dgm:pt>
    <dgm:pt modelId="{41386E4C-F77E-478C-895A-980C516C622F}" type="sibTrans" cxnId="{040D8D7D-17AB-40EA-885C-436E68EB516C}">
      <dgm:prSet/>
      <dgm:spPr/>
      <dgm:t>
        <a:bodyPr/>
        <a:lstStyle/>
        <a:p>
          <a:endParaRPr lang="es-ES"/>
        </a:p>
      </dgm:t>
    </dgm:pt>
    <dgm:pt modelId="{61FE807D-A26A-4183-958A-097F8163DDF6}" type="pres">
      <dgm:prSet presAssocID="{479E6F92-A242-489F-A4D7-157D6D5053F7}" presName="linearFlow" presStyleCnt="0">
        <dgm:presLayoutVars>
          <dgm:dir/>
          <dgm:resizeHandles val="exact"/>
        </dgm:presLayoutVars>
      </dgm:prSet>
      <dgm:spPr/>
    </dgm:pt>
    <dgm:pt modelId="{A16A6EC9-E7AA-4ABF-8E47-3DD7500C6F91}" type="pres">
      <dgm:prSet presAssocID="{3C3C4264-7FF2-47A0-886D-E04946F4C0A9}" presName="composite" presStyleCnt="0"/>
      <dgm:spPr/>
    </dgm:pt>
    <dgm:pt modelId="{A81C6734-D033-493C-A80F-BA1D1816DA89}" type="pres">
      <dgm:prSet presAssocID="{3C3C4264-7FF2-47A0-886D-E04946F4C0A9}" presName="imgShp" presStyleLbl="fgImgPlace1" presStyleIdx="0" presStyleCnt="1" custScaleX="168839" custScaleY="155147" custLinFactNeighborX="-164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2EE973-B565-4D74-AB66-C871BC1355FB}" type="pres">
      <dgm:prSet presAssocID="{3C3C4264-7FF2-47A0-886D-E04946F4C0A9}" presName="txShp" presStyleLbl="node1" presStyleIdx="0" presStyleCnt="1" custLinFactNeighborX="55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0C4AE1-4E8A-487B-AEEE-A07B660A22D8}" type="presOf" srcId="{3C3C4264-7FF2-47A0-886D-E04946F4C0A9}" destId="{322EE973-B565-4D74-AB66-C871BC1355FB}" srcOrd="0" destOrd="0" presId="urn:microsoft.com/office/officeart/2005/8/layout/vList3"/>
    <dgm:cxn modelId="{999636C9-46FF-4A2A-B859-AE2E15B6EABC}" type="presOf" srcId="{479E6F92-A242-489F-A4D7-157D6D5053F7}" destId="{61FE807D-A26A-4183-958A-097F8163DDF6}" srcOrd="0" destOrd="0" presId="urn:microsoft.com/office/officeart/2005/8/layout/vList3"/>
    <dgm:cxn modelId="{040D8D7D-17AB-40EA-885C-436E68EB516C}" srcId="{479E6F92-A242-489F-A4D7-157D6D5053F7}" destId="{3C3C4264-7FF2-47A0-886D-E04946F4C0A9}" srcOrd="0" destOrd="0" parTransId="{BA6ED8DF-CD1B-41EB-ACBD-D6E32D394813}" sibTransId="{41386E4C-F77E-478C-895A-980C516C622F}"/>
    <dgm:cxn modelId="{2ECF4FDC-AB89-4146-B0C7-F959A7C95C9F}" type="presParOf" srcId="{61FE807D-A26A-4183-958A-097F8163DDF6}" destId="{A16A6EC9-E7AA-4ABF-8E47-3DD7500C6F91}" srcOrd="0" destOrd="0" presId="urn:microsoft.com/office/officeart/2005/8/layout/vList3"/>
    <dgm:cxn modelId="{BB586F4D-956B-4A9F-9BCB-0E23BC800EBF}" type="presParOf" srcId="{A16A6EC9-E7AA-4ABF-8E47-3DD7500C6F91}" destId="{A81C6734-D033-493C-A80F-BA1D1816DA89}" srcOrd="0" destOrd="0" presId="urn:microsoft.com/office/officeart/2005/8/layout/vList3"/>
    <dgm:cxn modelId="{8A41D392-19F2-4212-AFB7-75D9C10FD71A}" type="presParOf" srcId="{A16A6EC9-E7AA-4ABF-8E47-3DD7500C6F91}" destId="{322EE973-B565-4D74-AB66-C871BC1355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18D55-9305-4E56-958B-53BE5277A3D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CAD426CE-95C2-4EC9-B868-31944D6C5112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IMPORTANCIA</a:t>
          </a:r>
        </a:p>
      </dgm:t>
    </dgm:pt>
    <dgm:pt modelId="{C9F036C2-673F-4A0B-A727-F2A9AFC9DABB}" type="parTrans" cxnId="{43447BDD-6EE1-4E67-9579-E379B4FA9999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671C5B82-CE69-4CFC-9D3B-567A659F84A3}" type="sibTrans" cxnId="{43447BDD-6EE1-4E67-9579-E379B4FA9999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20475C00-EF2A-4C70-A613-F3002B2C21A8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RELEVANCIA</a:t>
          </a:r>
        </a:p>
      </dgm:t>
    </dgm:pt>
    <dgm:pt modelId="{A92B9179-07AA-43FD-BD17-95F36E208232}" type="parTrans" cxnId="{090766CA-B3B8-427C-8606-F653F7FEB6F0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C4A89846-4B4F-4C01-92FC-ACECD0A4CC1E}" type="sibTrans" cxnId="{090766CA-B3B8-427C-8606-F653F7FEB6F0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11CE5D37-21DC-453A-81E0-64C3EDC12959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ORIGINALI-DAD</a:t>
          </a:r>
        </a:p>
      </dgm:t>
    </dgm:pt>
    <dgm:pt modelId="{4D6A9E36-FE06-43AA-8B5B-280EB2D3E7CD}" type="parTrans" cxnId="{D07976A3-91AA-4D2A-9A49-23DF8850A3B5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DB7FD539-660B-4863-9BF5-2DF5B2C601D1}" type="sibTrans" cxnId="{D07976A3-91AA-4D2A-9A49-23DF8850A3B5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E3329579-400F-44D6-88B8-F10BC858E2B1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FACTIBILI-</a:t>
          </a:r>
        </a:p>
        <a:p>
          <a:r>
            <a:rPr lang="es-ES" sz="1400" b="1" dirty="0">
              <a:solidFill>
                <a:schemeClr val="tx1"/>
              </a:solidFill>
            </a:rPr>
            <a:t>DAD</a:t>
          </a:r>
        </a:p>
      </dgm:t>
    </dgm:pt>
    <dgm:pt modelId="{64C950E6-E882-4138-8C7A-D71E5E77E036}" type="parTrans" cxnId="{4E2F035E-E9BB-4044-82CE-5BD0510858C5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FD10B2D5-790C-4012-9CB3-E909CD52FE4B}" type="sibTrans" cxnId="{4E2F035E-E9BB-4044-82CE-5BD0510858C5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98507441-2ECA-404C-8369-44C36DBC10D3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VIABILIDAD</a:t>
          </a:r>
        </a:p>
      </dgm:t>
    </dgm:pt>
    <dgm:pt modelId="{14B7CD47-54A1-4307-8712-D22A743206F0}" type="parTrans" cxnId="{8543A1CB-D4A3-477B-BF2C-7F6B2E4E0E22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C0FBBBBF-5B94-460E-9D80-BD7B8637383A}" type="sibTrans" cxnId="{8543A1CB-D4A3-477B-BF2C-7F6B2E4E0E22}">
      <dgm:prSet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A792A644-E915-4A8D-91AB-4BAFEB75033B}" type="pres">
      <dgm:prSet presAssocID="{A2E18D55-9305-4E56-958B-53BE5277A3D9}" presName="compositeShape" presStyleCnt="0">
        <dgm:presLayoutVars>
          <dgm:chMax val="7"/>
          <dgm:dir/>
          <dgm:resizeHandles val="exact"/>
        </dgm:presLayoutVars>
      </dgm:prSet>
      <dgm:spPr/>
    </dgm:pt>
    <dgm:pt modelId="{7DDCEA19-7F02-40BD-A2A0-61B0BCE6C786}" type="pres">
      <dgm:prSet presAssocID="{A2E18D55-9305-4E56-958B-53BE5277A3D9}" presName="wedge1" presStyleLbl="node1" presStyleIdx="0" presStyleCnt="5"/>
      <dgm:spPr/>
      <dgm:t>
        <a:bodyPr/>
        <a:lstStyle/>
        <a:p>
          <a:endParaRPr lang="es-EC"/>
        </a:p>
      </dgm:t>
    </dgm:pt>
    <dgm:pt modelId="{BD928420-BD5A-4AA8-A2AF-B0737B7314AA}" type="pres">
      <dgm:prSet presAssocID="{A2E18D55-9305-4E56-958B-53BE5277A3D9}" presName="dummy1a" presStyleCnt="0"/>
      <dgm:spPr/>
    </dgm:pt>
    <dgm:pt modelId="{432F4606-5894-406E-BC36-D64DA39F8F9A}" type="pres">
      <dgm:prSet presAssocID="{A2E18D55-9305-4E56-958B-53BE5277A3D9}" presName="dummy1b" presStyleCnt="0"/>
      <dgm:spPr/>
    </dgm:pt>
    <dgm:pt modelId="{95B0D48A-EA31-4900-9086-55ABE17B3A75}" type="pres">
      <dgm:prSet presAssocID="{A2E18D55-9305-4E56-958B-53BE5277A3D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0F6DEB-F30B-4F46-AD8E-49937D3AA424}" type="pres">
      <dgm:prSet presAssocID="{A2E18D55-9305-4E56-958B-53BE5277A3D9}" presName="wedge2" presStyleLbl="node1" presStyleIdx="1" presStyleCnt="5"/>
      <dgm:spPr/>
      <dgm:t>
        <a:bodyPr/>
        <a:lstStyle/>
        <a:p>
          <a:endParaRPr lang="es-EC"/>
        </a:p>
      </dgm:t>
    </dgm:pt>
    <dgm:pt modelId="{B5212859-085D-4C2B-A392-140E2BA27D2B}" type="pres">
      <dgm:prSet presAssocID="{A2E18D55-9305-4E56-958B-53BE5277A3D9}" presName="dummy2a" presStyleCnt="0"/>
      <dgm:spPr/>
    </dgm:pt>
    <dgm:pt modelId="{3833E2B8-0578-40E5-87DB-029E512DE211}" type="pres">
      <dgm:prSet presAssocID="{A2E18D55-9305-4E56-958B-53BE5277A3D9}" presName="dummy2b" presStyleCnt="0"/>
      <dgm:spPr/>
    </dgm:pt>
    <dgm:pt modelId="{6BADAB70-CDF3-4DA4-A64A-07B5B1860F49}" type="pres">
      <dgm:prSet presAssocID="{A2E18D55-9305-4E56-958B-53BE5277A3D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C0354-49B0-42BB-8FE5-87A9B0C1734E}" type="pres">
      <dgm:prSet presAssocID="{A2E18D55-9305-4E56-958B-53BE5277A3D9}" presName="wedge3" presStyleLbl="node1" presStyleIdx="2" presStyleCnt="5"/>
      <dgm:spPr/>
      <dgm:t>
        <a:bodyPr/>
        <a:lstStyle/>
        <a:p>
          <a:endParaRPr lang="es-EC"/>
        </a:p>
      </dgm:t>
    </dgm:pt>
    <dgm:pt modelId="{AF6E5604-1FF9-49A4-8A64-810BBAC3FE8A}" type="pres">
      <dgm:prSet presAssocID="{A2E18D55-9305-4E56-958B-53BE5277A3D9}" presName="dummy3a" presStyleCnt="0"/>
      <dgm:spPr/>
    </dgm:pt>
    <dgm:pt modelId="{611F6543-4318-457E-A22C-8B013F4DC5CC}" type="pres">
      <dgm:prSet presAssocID="{A2E18D55-9305-4E56-958B-53BE5277A3D9}" presName="dummy3b" presStyleCnt="0"/>
      <dgm:spPr/>
    </dgm:pt>
    <dgm:pt modelId="{1912EF8F-BE27-466D-B836-5FBB08CDB729}" type="pres">
      <dgm:prSet presAssocID="{A2E18D55-9305-4E56-958B-53BE5277A3D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3DCCDF-0C4F-4E8F-B226-2F8C285E8BB3}" type="pres">
      <dgm:prSet presAssocID="{A2E18D55-9305-4E56-958B-53BE5277A3D9}" presName="wedge4" presStyleLbl="node1" presStyleIdx="3" presStyleCnt="5"/>
      <dgm:spPr/>
      <dgm:t>
        <a:bodyPr/>
        <a:lstStyle/>
        <a:p>
          <a:endParaRPr lang="es-EC"/>
        </a:p>
      </dgm:t>
    </dgm:pt>
    <dgm:pt modelId="{3215A0F2-F943-4924-B892-CE2DD89CE0A3}" type="pres">
      <dgm:prSet presAssocID="{A2E18D55-9305-4E56-958B-53BE5277A3D9}" presName="dummy4a" presStyleCnt="0"/>
      <dgm:spPr/>
    </dgm:pt>
    <dgm:pt modelId="{5D4A5297-8B95-439C-8899-9E5AFE192CB1}" type="pres">
      <dgm:prSet presAssocID="{A2E18D55-9305-4E56-958B-53BE5277A3D9}" presName="dummy4b" presStyleCnt="0"/>
      <dgm:spPr/>
    </dgm:pt>
    <dgm:pt modelId="{D44396FA-BB9A-48BB-88FF-F628AED391B3}" type="pres">
      <dgm:prSet presAssocID="{A2E18D55-9305-4E56-958B-53BE5277A3D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411ED8-6033-4CD1-B5B9-0151307D8763}" type="pres">
      <dgm:prSet presAssocID="{A2E18D55-9305-4E56-958B-53BE5277A3D9}" presName="wedge5" presStyleLbl="node1" presStyleIdx="4" presStyleCnt="5"/>
      <dgm:spPr/>
      <dgm:t>
        <a:bodyPr/>
        <a:lstStyle/>
        <a:p>
          <a:endParaRPr lang="es-EC"/>
        </a:p>
      </dgm:t>
    </dgm:pt>
    <dgm:pt modelId="{C98E3356-4196-4EDB-8B00-30D5763020EF}" type="pres">
      <dgm:prSet presAssocID="{A2E18D55-9305-4E56-958B-53BE5277A3D9}" presName="dummy5a" presStyleCnt="0"/>
      <dgm:spPr/>
    </dgm:pt>
    <dgm:pt modelId="{BC848903-3BBF-4ADE-BB8E-A39C3C216ACD}" type="pres">
      <dgm:prSet presAssocID="{A2E18D55-9305-4E56-958B-53BE5277A3D9}" presName="dummy5b" presStyleCnt="0"/>
      <dgm:spPr/>
    </dgm:pt>
    <dgm:pt modelId="{DBCFB991-8720-4E8A-BD41-4793A7886E25}" type="pres">
      <dgm:prSet presAssocID="{A2E18D55-9305-4E56-958B-53BE5277A3D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77A052-97EC-42FE-B10D-9FEDA125FA45}" type="pres">
      <dgm:prSet presAssocID="{671C5B82-CE69-4CFC-9D3B-567A659F84A3}" presName="arrowWedge1" presStyleLbl="fgSibTrans2D1" presStyleIdx="0" presStyleCnt="5"/>
      <dgm:spPr/>
    </dgm:pt>
    <dgm:pt modelId="{D4DEC485-9C2E-4F1A-90D6-F0E2270F71D8}" type="pres">
      <dgm:prSet presAssocID="{C4A89846-4B4F-4C01-92FC-ACECD0A4CC1E}" presName="arrowWedge2" presStyleLbl="fgSibTrans2D1" presStyleIdx="1" presStyleCnt="5"/>
      <dgm:spPr/>
    </dgm:pt>
    <dgm:pt modelId="{93FE1BFC-BF8D-49D1-9F4C-7B97CDCB7809}" type="pres">
      <dgm:prSet presAssocID="{DB7FD539-660B-4863-9BF5-2DF5B2C601D1}" presName="arrowWedge3" presStyleLbl="fgSibTrans2D1" presStyleIdx="2" presStyleCnt="5"/>
      <dgm:spPr/>
    </dgm:pt>
    <dgm:pt modelId="{83CAEBBA-6F37-4638-AF30-8CA49346C621}" type="pres">
      <dgm:prSet presAssocID="{FD10B2D5-790C-4012-9CB3-E909CD52FE4B}" presName="arrowWedge4" presStyleLbl="fgSibTrans2D1" presStyleIdx="3" presStyleCnt="5"/>
      <dgm:spPr/>
    </dgm:pt>
    <dgm:pt modelId="{BF566474-2A0A-4241-8084-077C7CA45A46}" type="pres">
      <dgm:prSet presAssocID="{C0FBBBBF-5B94-460E-9D80-BD7B8637383A}" presName="arrowWedge5" presStyleLbl="fgSibTrans2D1" presStyleIdx="4" presStyleCnt="5"/>
      <dgm:spPr/>
    </dgm:pt>
  </dgm:ptLst>
  <dgm:cxnLst>
    <dgm:cxn modelId="{720225F1-B73A-4546-BD9D-9F4F253F1BA6}" type="presOf" srcId="{98507441-2ECA-404C-8369-44C36DBC10D3}" destId="{D5411ED8-6033-4CD1-B5B9-0151307D8763}" srcOrd="0" destOrd="0" presId="urn:microsoft.com/office/officeart/2005/8/layout/cycle8"/>
    <dgm:cxn modelId="{0D0D6694-5171-4451-9CA5-5C759572B04B}" type="presOf" srcId="{98507441-2ECA-404C-8369-44C36DBC10D3}" destId="{DBCFB991-8720-4E8A-BD41-4793A7886E25}" srcOrd="1" destOrd="0" presId="urn:microsoft.com/office/officeart/2005/8/layout/cycle8"/>
    <dgm:cxn modelId="{012C60EB-EF95-4D62-AB7B-73820B46393B}" type="presOf" srcId="{20475C00-EF2A-4C70-A613-F3002B2C21A8}" destId="{BE0F6DEB-F30B-4F46-AD8E-49937D3AA424}" srcOrd="0" destOrd="0" presId="urn:microsoft.com/office/officeart/2005/8/layout/cycle8"/>
    <dgm:cxn modelId="{43447BDD-6EE1-4E67-9579-E379B4FA9999}" srcId="{A2E18D55-9305-4E56-958B-53BE5277A3D9}" destId="{CAD426CE-95C2-4EC9-B868-31944D6C5112}" srcOrd="0" destOrd="0" parTransId="{C9F036C2-673F-4A0B-A727-F2A9AFC9DABB}" sibTransId="{671C5B82-CE69-4CFC-9D3B-567A659F84A3}"/>
    <dgm:cxn modelId="{090766CA-B3B8-427C-8606-F653F7FEB6F0}" srcId="{A2E18D55-9305-4E56-958B-53BE5277A3D9}" destId="{20475C00-EF2A-4C70-A613-F3002B2C21A8}" srcOrd="1" destOrd="0" parTransId="{A92B9179-07AA-43FD-BD17-95F36E208232}" sibTransId="{C4A89846-4B4F-4C01-92FC-ACECD0A4CC1E}"/>
    <dgm:cxn modelId="{84653D15-AE83-4968-B89A-4E545C24E9D9}" type="presOf" srcId="{20475C00-EF2A-4C70-A613-F3002B2C21A8}" destId="{6BADAB70-CDF3-4DA4-A64A-07B5B1860F49}" srcOrd="1" destOrd="0" presId="urn:microsoft.com/office/officeart/2005/8/layout/cycle8"/>
    <dgm:cxn modelId="{4F46B05B-1744-4E90-8259-7E8AB91A4357}" type="presOf" srcId="{11CE5D37-21DC-453A-81E0-64C3EDC12959}" destId="{D03C0354-49B0-42BB-8FE5-87A9B0C1734E}" srcOrd="0" destOrd="0" presId="urn:microsoft.com/office/officeart/2005/8/layout/cycle8"/>
    <dgm:cxn modelId="{EC0C0A91-DF3C-4999-959B-2E3FDCA32B5C}" type="presOf" srcId="{CAD426CE-95C2-4EC9-B868-31944D6C5112}" destId="{7DDCEA19-7F02-40BD-A2A0-61B0BCE6C786}" srcOrd="0" destOrd="0" presId="urn:microsoft.com/office/officeart/2005/8/layout/cycle8"/>
    <dgm:cxn modelId="{3D7F3317-CE2F-497E-9B4F-40E1548FD879}" type="presOf" srcId="{E3329579-400F-44D6-88B8-F10BC858E2B1}" destId="{D44396FA-BB9A-48BB-88FF-F628AED391B3}" srcOrd="1" destOrd="0" presId="urn:microsoft.com/office/officeart/2005/8/layout/cycle8"/>
    <dgm:cxn modelId="{DA9B1E31-D11A-42A7-912A-D950015D1959}" type="presOf" srcId="{E3329579-400F-44D6-88B8-F10BC858E2B1}" destId="{C83DCCDF-0C4F-4E8F-B226-2F8C285E8BB3}" srcOrd="0" destOrd="0" presId="urn:microsoft.com/office/officeart/2005/8/layout/cycle8"/>
    <dgm:cxn modelId="{C254CD66-B885-440C-8F46-063A2B89E491}" type="presOf" srcId="{CAD426CE-95C2-4EC9-B868-31944D6C5112}" destId="{95B0D48A-EA31-4900-9086-55ABE17B3A75}" srcOrd="1" destOrd="0" presId="urn:microsoft.com/office/officeart/2005/8/layout/cycle8"/>
    <dgm:cxn modelId="{D07976A3-91AA-4D2A-9A49-23DF8850A3B5}" srcId="{A2E18D55-9305-4E56-958B-53BE5277A3D9}" destId="{11CE5D37-21DC-453A-81E0-64C3EDC12959}" srcOrd="2" destOrd="0" parTransId="{4D6A9E36-FE06-43AA-8B5B-280EB2D3E7CD}" sibTransId="{DB7FD539-660B-4863-9BF5-2DF5B2C601D1}"/>
    <dgm:cxn modelId="{8543A1CB-D4A3-477B-BF2C-7F6B2E4E0E22}" srcId="{A2E18D55-9305-4E56-958B-53BE5277A3D9}" destId="{98507441-2ECA-404C-8369-44C36DBC10D3}" srcOrd="4" destOrd="0" parTransId="{14B7CD47-54A1-4307-8712-D22A743206F0}" sibTransId="{C0FBBBBF-5B94-460E-9D80-BD7B8637383A}"/>
    <dgm:cxn modelId="{4E2F035E-E9BB-4044-82CE-5BD0510858C5}" srcId="{A2E18D55-9305-4E56-958B-53BE5277A3D9}" destId="{E3329579-400F-44D6-88B8-F10BC858E2B1}" srcOrd="3" destOrd="0" parTransId="{64C950E6-E882-4138-8C7A-D71E5E77E036}" sibTransId="{FD10B2D5-790C-4012-9CB3-E909CD52FE4B}"/>
    <dgm:cxn modelId="{2AAE4407-A659-4C2E-8585-4DC2578697C6}" type="presOf" srcId="{11CE5D37-21DC-453A-81E0-64C3EDC12959}" destId="{1912EF8F-BE27-466D-B836-5FBB08CDB729}" srcOrd="1" destOrd="0" presId="urn:microsoft.com/office/officeart/2005/8/layout/cycle8"/>
    <dgm:cxn modelId="{6DAE422A-8239-4E0A-A02D-E336695C9AE5}" type="presOf" srcId="{A2E18D55-9305-4E56-958B-53BE5277A3D9}" destId="{A792A644-E915-4A8D-91AB-4BAFEB75033B}" srcOrd="0" destOrd="0" presId="urn:microsoft.com/office/officeart/2005/8/layout/cycle8"/>
    <dgm:cxn modelId="{57A5C567-F53C-45B0-B755-280961F00780}" type="presParOf" srcId="{A792A644-E915-4A8D-91AB-4BAFEB75033B}" destId="{7DDCEA19-7F02-40BD-A2A0-61B0BCE6C786}" srcOrd="0" destOrd="0" presId="urn:microsoft.com/office/officeart/2005/8/layout/cycle8"/>
    <dgm:cxn modelId="{D51A88B5-A354-4204-B9C3-302A2F9A4696}" type="presParOf" srcId="{A792A644-E915-4A8D-91AB-4BAFEB75033B}" destId="{BD928420-BD5A-4AA8-A2AF-B0737B7314AA}" srcOrd="1" destOrd="0" presId="urn:microsoft.com/office/officeart/2005/8/layout/cycle8"/>
    <dgm:cxn modelId="{8069699F-116D-476C-AC54-368D1179B539}" type="presParOf" srcId="{A792A644-E915-4A8D-91AB-4BAFEB75033B}" destId="{432F4606-5894-406E-BC36-D64DA39F8F9A}" srcOrd="2" destOrd="0" presId="urn:microsoft.com/office/officeart/2005/8/layout/cycle8"/>
    <dgm:cxn modelId="{60A931B9-9D20-4C59-A843-AD3034B854E9}" type="presParOf" srcId="{A792A644-E915-4A8D-91AB-4BAFEB75033B}" destId="{95B0D48A-EA31-4900-9086-55ABE17B3A75}" srcOrd="3" destOrd="0" presId="urn:microsoft.com/office/officeart/2005/8/layout/cycle8"/>
    <dgm:cxn modelId="{90757492-D8BD-42ED-9595-66AB6F93CB2A}" type="presParOf" srcId="{A792A644-E915-4A8D-91AB-4BAFEB75033B}" destId="{BE0F6DEB-F30B-4F46-AD8E-49937D3AA424}" srcOrd="4" destOrd="0" presId="urn:microsoft.com/office/officeart/2005/8/layout/cycle8"/>
    <dgm:cxn modelId="{4E270AF8-A04B-41BB-B1AB-B60044873DA6}" type="presParOf" srcId="{A792A644-E915-4A8D-91AB-4BAFEB75033B}" destId="{B5212859-085D-4C2B-A392-140E2BA27D2B}" srcOrd="5" destOrd="0" presId="urn:microsoft.com/office/officeart/2005/8/layout/cycle8"/>
    <dgm:cxn modelId="{F17E8010-A41E-4F4F-8E0A-92EF5157195B}" type="presParOf" srcId="{A792A644-E915-4A8D-91AB-4BAFEB75033B}" destId="{3833E2B8-0578-40E5-87DB-029E512DE211}" srcOrd="6" destOrd="0" presId="urn:microsoft.com/office/officeart/2005/8/layout/cycle8"/>
    <dgm:cxn modelId="{B2402514-E03C-4DA1-B3FD-079DDD406D9E}" type="presParOf" srcId="{A792A644-E915-4A8D-91AB-4BAFEB75033B}" destId="{6BADAB70-CDF3-4DA4-A64A-07B5B1860F49}" srcOrd="7" destOrd="0" presId="urn:microsoft.com/office/officeart/2005/8/layout/cycle8"/>
    <dgm:cxn modelId="{E6061749-DF51-4B83-96CD-BD63F48291B1}" type="presParOf" srcId="{A792A644-E915-4A8D-91AB-4BAFEB75033B}" destId="{D03C0354-49B0-42BB-8FE5-87A9B0C1734E}" srcOrd="8" destOrd="0" presId="urn:microsoft.com/office/officeart/2005/8/layout/cycle8"/>
    <dgm:cxn modelId="{933E94C8-C522-4475-8024-54F08A65FCD9}" type="presParOf" srcId="{A792A644-E915-4A8D-91AB-4BAFEB75033B}" destId="{AF6E5604-1FF9-49A4-8A64-810BBAC3FE8A}" srcOrd="9" destOrd="0" presId="urn:microsoft.com/office/officeart/2005/8/layout/cycle8"/>
    <dgm:cxn modelId="{87D894AC-6F00-46B1-A030-C826E2E802C3}" type="presParOf" srcId="{A792A644-E915-4A8D-91AB-4BAFEB75033B}" destId="{611F6543-4318-457E-A22C-8B013F4DC5CC}" srcOrd="10" destOrd="0" presId="urn:microsoft.com/office/officeart/2005/8/layout/cycle8"/>
    <dgm:cxn modelId="{0F89070A-0244-40D7-AE19-A6712E9915C7}" type="presParOf" srcId="{A792A644-E915-4A8D-91AB-4BAFEB75033B}" destId="{1912EF8F-BE27-466D-B836-5FBB08CDB729}" srcOrd="11" destOrd="0" presId="urn:microsoft.com/office/officeart/2005/8/layout/cycle8"/>
    <dgm:cxn modelId="{1000E5DC-2ADE-4096-9CE2-5A9DEC8FCCFA}" type="presParOf" srcId="{A792A644-E915-4A8D-91AB-4BAFEB75033B}" destId="{C83DCCDF-0C4F-4E8F-B226-2F8C285E8BB3}" srcOrd="12" destOrd="0" presId="urn:microsoft.com/office/officeart/2005/8/layout/cycle8"/>
    <dgm:cxn modelId="{8D6FEFE9-B3C9-4823-B68A-0784B503ED43}" type="presParOf" srcId="{A792A644-E915-4A8D-91AB-4BAFEB75033B}" destId="{3215A0F2-F943-4924-B892-CE2DD89CE0A3}" srcOrd="13" destOrd="0" presId="urn:microsoft.com/office/officeart/2005/8/layout/cycle8"/>
    <dgm:cxn modelId="{E012E93E-6396-4C70-AC38-D19CBCAF24E0}" type="presParOf" srcId="{A792A644-E915-4A8D-91AB-4BAFEB75033B}" destId="{5D4A5297-8B95-439C-8899-9E5AFE192CB1}" srcOrd="14" destOrd="0" presId="urn:microsoft.com/office/officeart/2005/8/layout/cycle8"/>
    <dgm:cxn modelId="{AB0955DB-D85A-46F8-98FD-6447245FBAAD}" type="presParOf" srcId="{A792A644-E915-4A8D-91AB-4BAFEB75033B}" destId="{D44396FA-BB9A-48BB-88FF-F628AED391B3}" srcOrd="15" destOrd="0" presId="urn:microsoft.com/office/officeart/2005/8/layout/cycle8"/>
    <dgm:cxn modelId="{2C5DC3D8-4550-4138-917A-3BD74A36FA83}" type="presParOf" srcId="{A792A644-E915-4A8D-91AB-4BAFEB75033B}" destId="{D5411ED8-6033-4CD1-B5B9-0151307D8763}" srcOrd="16" destOrd="0" presId="urn:microsoft.com/office/officeart/2005/8/layout/cycle8"/>
    <dgm:cxn modelId="{D2292E5F-BE9C-4CEA-BD42-EFC05CA7E29A}" type="presParOf" srcId="{A792A644-E915-4A8D-91AB-4BAFEB75033B}" destId="{C98E3356-4196-4EDB-8B00-30D5763020EF}" srcOrd="17" destOrd="0" presId="urn:microsoft.com/office/officeart/2005/8/layout/cycle8"/>
    <dgm:cxn modelId="{2DDB1473-19C6-4EF8-8425-C30F397FE682}" type="presParOf" srcId="{A792A644-E915-4A8D-91AB-4BAFEB75033B}" destId="{BC848903-3BBF-4ADE-BB8E-A39C3C216ACD}" srcOrd="18" destOrd="0" presId="urn:microsoft.com/office/officeart/2005/8/layout/cycle8"/>
    <dgm:cxn modelId="{D5790943-3B9C-424F-A533-1180D02F887F}" type="presParOf" srcId="{A792A644-E915-4A8D-91AB-4BAFEB75033B}" destId="{DBCFB991-8720-4E8A-BD41-4793A7886E25}" srcOrd="19" destOrd="0" presId="urn:microsoft.com/office/officeart/2005/8/layout/cycle8"/>
    <dgm:cxn modelId="{22318BED-D3E4-4075-BB62-4A30454C015B}" type="presParOf" srcId="{A792A644-E915-4A8D-91AB-4BAFEB75033B}" destId="{2B77A052-97EC-42FE-B10D-9FEDA125FA45}" srcOrd="20" destOrd="0" presId="urn:microsoft.com/office/officeart/2005/8/layout/cycle8"/>
    <dgm:cxn modelId="{5571E508-2B14-4C6B-A389-E499B69E61DB}" type="presParOf" srcId="{A792A644-E915-4A8D-91AB-4BAFEB75033B}" destId="{D4DEC485-9C2E-4F1A-90D6-F0E2270F71D8}" srcOrd="21" destOrd="0" presId="urn:microsoft.com/office/officeart/2005/8/layout/cycle8"/>
    <dgm:cxn modelId="{27B6831E-6D4B-4A01-88A2-46D4351C4823}" type="presParOf" srcId="{A792A644-E915-4A8D-91AB-4BAFEB75033B}" destId="{93FE1BFC-BF8D-49D1-9F4C-7B97CDCB7809}" srcOrd="22" destOrd="0" presId="urn:microsoft.com/office/officeart/2005/8/layout/cycle8"/>
    <dgm:cxn modelId="{48B9A27D-7A1B-49CE-A837-FC7649F55733}" type="presParOf" srcId="{A792A644-E915-4A8D-91AB-4BAFEB75033B}" destId="{83CAEBBA-6F37-4638-AF30-8CA49346C621}" srcOrd="23" destOrd="0" presId="urn:microsoft.com/office/officeart/2005/8/layout/cycle8"/>
    <dgm:cxn modelId="{0DD71492-6620-416D-B7A9-8DA291FF2FA5}" type="presParOf" srcId="{A792A644-E915-4A8D-91AB-4BAFEB75033B}" destId="{BF566474-2A0A-4241-8084-077C7CA45A4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5638D7-1081-4E1B-A8FB-E5EA9613E04E}" type="doc">
      <dgm:prSet loTypeId="urn:microsoft.com/office/officeart/2005/8/layout/gear1" loCatId="cycle" qsTypeId="urn:microsoft.com/office/officeart/2005/8/quickstyle/3d1" qsCatId="3D" csTypeId="urn:microsoft.com/office/officeart/2005/8/colors/colorful5" csCatId="colorful" phldr="1"/>
      <dgm:spPr/>
    </dgm:pt>
    <dgm:pt modelId="{CF96B5E4-4269-42DF-9D2D-FA64A402539D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PLANIFICACIÓN POR CAPACIDADES</a:t>
          </a:r>
        </a:p>
      </dgm:t>
    </dgm:pt>
    <dgm:pt modelId="{5D725A0D-DF1E-4BBB-95C4-69130BCE2211}" type="parTrans" cxnId="{5138A4B1-4CAE-4EE0-B858-D6338CB33785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23296669-F308-4DE3-82AC-2A0D7A49BCAA}" type="sibTrans" cxnId="{5138A4B1-4CAE-4EE0-B858-D6338CB33785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5982F41C-DCA4-44E1-80AC-7AD5BA344C0F}">
      <dgm:prSet phldrT="[Texto]" custT="1"/>
      <dgm:spPr/>
      <dgm:t>
        <a:bodyPr/>
        <a:lstStyle/>
        <a:p>
          <a:r>
            <a:rPr lang="es-ES" sz="1100" b="1">
              <a:solidFill>
                <a:schemeClr val="tx1"/>
              </a:solidFill>
            </a:rPr>
            <a:t>TEORÍA DE LOS COMPLEJOS DE SEGURIDAD</a:t>
          </a:r>
          <a:endParaRPr lang="es-ES" sz="1100" b="1" dirty="0">
            <a:solidFill>
              <a:schemeClr val="tx1"/>
            </a:solidFill>
          </a:endParaRPr>
        </a:p>
      </dgm:t>
    </dgm:pt>
    <dgm:pt modelId="{AB0C495F-9D37-43C5-9ED1-053F7B3A5439}" type="parTrans" cxnId="{BCB44A1B-9C42-40B7-B934-594FB4E6328B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7C402938-9604-4567-81D4-1D4364BD3D84}" type="sibTrans" cxnId="{BCB44A1B-9C42-40B7-B934-594FB4E6328B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25AA11D3-D83E-4013-B1C2-82034C38530D}">
      <dgm:prSet phldrT="[Texto]" custT="1"/>
      <dgm:spPr/>
      <dgm:t>
        <a:bodyPr/>
        <a:lstStyle/>
        <a:p>
          <a:r>
            <a:rPr lang="es-ES" sz="900" b="1">
              <a:solidFill>
                <a:schemeClr val="tx1"/>
              </a:solidFill>
            </a:rPr>
            <a:t>TEORÍA DE LA SEGURITIZACIÓN</a:t>
          </a:r>
          <a:endParaRPr lang="es-ES" sz="900" b="1" dirty="0">
            <a:solidFill>
              <a:schemeClr val="tx1"/>
            </a:solidFill>
          </a:endParaRPr>
        </a:p>
      </dgm:t>
    </dgm:pt>
    <dgm:pt modelId="{6CC265F9-E6C0-4B22-BAE8-EF80C548F6A4}" type="parTrans" cxnId="{194D1B67-BFB6-4491-BF9C-9814073858E1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5F748B5D-5830-40B7-B962-3DAAE5871070}" type="sibTrans" cxnId="{194D1B67-BFB6-4491-BF9C-9814073858E1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34F5724D-24BB-4D93-988A-9F8FC45DE598}" type="pres">
      <dgm:prSet presAssocID="{6B5638D7-1081-4E1B-A8FB-E5EA9613E0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729886-CF6A-48DC-BB3C-3247B8E973D0}" type="pres">
      <dgm:prSet presAssocID="{CF96B5E4-4269-42DF-9D2D-FA64A402539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1D6CB5-D90F-4B1B-A811-EF04974F878D}" type="pres">
      <dgm:prSet presAssocID="{CF96B5E4-4269-42DF-9D2D-FA64A402539D}" presName="gear1srcNode" presStyleLbl="node1" presStyleIdx="0" presStyleCnt="3"/>
      <dgm:spPr/>
      <dgm:t>
        <a:bodyPr/>
        <a:lstStyle/>
        <a:p>
          <a:endParaRPr lang="es-EC"/>
        </a:p>
      </dgm:t>
    </dgm:pt>
    <dgm:pt modelId="{A7286000-9D75-4132-8C68-675B06701F86}" type="pres">
      <dgm:prSet presAssocID="{CF96B5E4-4269-42DF-9D2D-FA64A402539D}" presName="gear1dstNode" presStyleLbl="node1" presStyleIdx="0" presStyleCnt="3"/>
      <dgm:spPr/>
      <dgm:t>
        <a:bodyPr/>
        <a:lstStyle/>
        <a:p>
          <a:endParaRPr lang="es-EC"/>
        </a:p>
      </dgm:t>
    </dgm:pt>
    <dgm:pt modelId="{3E5F5003-47F1-4751-9CA6-59D4C3CBB8EB}" type="pres">
      <dgm:prSet presAssocID="{5982F41C-DCA4-44E1-80AC-7AD5BA344C0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207AD7-6572-49BD-894D-091DCD2EA141}" type="pres">
      <dgm:prSet presAssocID="{5982F41C-DCA4-44E1-80AC-7AD5BA344C0F}" presName="gear2srcNode" presStyleLbl="node1" presStyleIdx="1" presStyleCnt="3"/>
      <dgm:spPr/>
      <dgm:t>
        <a:bodyPr/>
        <a:lstStyle/>
        <a:p>
          <a:endParaRPr lang="es-EC"/>
        </a:p>
      </dgm:t>
    </dgm:pt>
    <dgm:pt modelId="{56C9B7A8-F7FC-4EA1-B181-BE760CEFBDB2}" type="pres">
      <dgm:prSet presAssocID="{5982F41C-DCA4-44E1-80AC-7AD5BA344C0F}" presName="gear2dstNode" presStyleLbl="node1" presStyleIdx="1" presStyleCnt="3"/>
      <dgm:spPr/>
      <dgm:t>
        <a:bodyPr/>
        <a:lstStyle/>
        <a:p>
          <a:endParaRPr lang="es-EC"/>
        </a:p>
      </dgm:t>
    </dgm:pt>
    <dgm:pt modelId="{F491AA1E-0566-42FF-B605-52876998B397}" type="pres">
      <dgm:prSet presAssocID="{25AA11D3-D83E-4013-B1C2-82034C38530D}" presName="gear3" presStyleLbl="node1" presStyleIdx="2" presStyleCnt="3"/>
      <dgm:spPr/>
      <dgm:t>
        <a:bodyPr/>
        <a:lstStyle/>
        <a:p>
          <a:endParaRPr lang="es-EC"/>
        </a:p>
      </dgm:t>
    </dgm:pt>
    <dgm:pt modelId="{51EB5BF5-DCFC-4E19-96D8-41104FB04DAF}" type="pres">
      <dgm:prSet presAssocID="{25AA11D3-D83E-4013-B1C2-82034C38530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73EB8-9926-436B-BB0E-99AA09912F26}" type="pres">
      <dgm:prSet presAssocID="{25AA11D3-D83E-4013-B1C2-82034C38530D}" presName="gear3srcNode" presStyleLbl="node1" presStyleIdx="2" presStyleCnt="3"/>
      <dgm:spPr/>
      <dgm:t>
        <a:bodyPr/>
        <a:lstStyle/>
        <a:p>
          <a:endParaRPr lang="es-EC"/>
        </a:p>
      </dgm:t>
    </dgm:pt>
    <dgm:pt modelId="{7D34F4FA-C951-4F36-9379-2DA85F337D3F}" type="pres">
      <dgm:prSet presAssocID="{25AA11D3-D83E-4013-B1C2-82034C38530D}" presName="gear3dstNode" presStyleLbl="node1" presStyleIdx="2" presStyleCnt="3"/>
      <dgm:spPr/>
      <dgm:t>
        <a:bodyPr/>
        <a:lstStyle/>
        <a:p>
          <a:endParaRPr lang="es-EC"/>
        </a:p>
      </dgm:t>
    </dgm:pt>
    <dgm:pt modelId="{5CF3F36E-64FB-4BE3-A9EF-EDE42B3FC012}" type="pres">
      <dgm:prSet presAssocID="{23296669-F308-4DE3-82AC-2A0D7A49BCAA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FA45CD83-049E-49A5-B07A-22EEC92F3011}" type="pres">
      <dgm:prSet presAssocID="{7C402938-9604-4567-81D4-1D4364BD3D84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2B9E1282-62C8-4EB8-8B41-35E7C92C9976}" type="pres">
      <dgm:prSet presAssocID="{5F748B5D-5830-40B7-B962-3DAAE5871070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54F32F0B-708F-466B-BECC-6D384A7496F4}" type="presOf" srcId="{CF96B5E4-4269-42DF-9D2D-FA64A402539D}" destId="{2B729886-CF6A-48DC-BB3C-3247B8E973D0}" srcOrd="0" destOrd="0" presId="urn:microsoft.com/office/officeart/2005/8/layout/gear1"/>
    <dgm:cxn modelId="{79AAA99C-F422-4D73-A3AA-382716F9F3C4}" type="presOf" srcId="{5982F41C-DCA4-44E1-80AC-7AD5BA344C0F}" destId="{3E5F5003-47F1-4751-9CA6-59D4C3CBB8EB}" srcOrd="0" destOrd="0" presId="urn:microsoft.com/office/officeart/2005/8/layout/gear1"/>
    <dgm:cxn modelId="{58511BE3-F168-4B63-A51A-CCA9A5272759}" type="presOf" srcId="{25AA11D3-D83E-4013-B1C2-82034C38530D}" destId="{51EB5BF5-DCFC-4E19-96D8-41104FB04DAF}" srcOrd="1" destOrd="0" presId="urn:microsoft.com/office/officeart/2005/8/layout/gear1"/>
    <dgm:cxn modelId="{F911EFB1-A4F8-411B-A1BA-8F6123251F1F}" type="presOf" srcId="{5982F41C-DCA4-44E1-80AC-7AD5BA344C0F}" destId="{56C9B7A8-F7FC-4EA1-B181-BE760CEFBDB2}" srcOrd="2" destOrd="0" presId="urn:microsoft.com/office/officeart/2005/8/layout/gear1"/>
    <dgm:cxn modelId="{3FE8F4CD-5A78-4B41-B30E-EE2C59C5C87A}" type="presOf" srcId="{CF96B5E4-4269-42DF-9D2D-FA64A402539D}" destId="{A7286000-9D75-4132-8C68-675B06701F86}" srcOrd="2" destOrd="0" presId="urn:microsoft.com/office/officeart/2005/8/layout/gear1"/>
    <dgm:cxn modelId="{EED70AB1-3589-4392-8B30-2DE324403E7E}" type="presOf" srcId="{CF96B5E4-4269-42DF-9D2D-FA64A402539D}" destId="{5C1D6CB5-D90F-4B1B-A811-EF04974F878D}" srcOrd="1" destOrd="0" presId="urn:microsoft.com/office/officeart/2005/8/layout/gear1"/>
    <dgm:cxn modelId="{2620A158-A439-4CFA-855D-E24FBA2A08BE}" type="presOf" srcId="{6B5638D7-1081-4E1B-A8FB-E5EA9613E04E}" destId="{34F5724D-24BB-4D93-988A-9F8FC45DE598}" srcOrd="0" destOrd="0" presId="urn:microsoft.com/office/officeart/2005/8/layout/gear1"/>
    <dgm:cxn modelId="{D6486842-45E5-474D-8588-079465379E14}" type="presOf" srcId="{7C402938-9604-4567-81D4-1D4364BD3D84}" destId="{FA45CD83-049E-49A5-B07A-22EEC92F3011}" srcOrd="0" destOrd="0" presId="urn:microsoft.com/office/officeart/2005/8/layout/gear1"/>
    <dgm:cxn modelId="{176954AC-4EF5-4029-8760-550CD425E5A5}" type="presOf" srcId="{5982F41C-DCA4-44E1-80AC-7AD5BA344C0F}" destId="{67207AD7-6572-49BD-894D-091DCD2EA141}" srcOrd="1" destOrd="0" presId="urn:microsoft.com/office/officeart/2005/8/layout/gear1"/>
    <dgm:cxn modelId="{CDAF3BB6-5262-47F8-AB3C-2513443FCE82}" type="presOf" srcId="{5F748B5D-5830-40B7-B962-3DAAE5871070}" destId="{2B9E1282-62C8-4EB8-8B41-35E7C92C9976}" srcOrd="0" destOrd="0" presId="urn:microsoft.com/office/officeart/2005/8/layout/gear1"/>
    <dgm:cxn modelId="{5138A4B1-4CAE-4EE0-B858-D6338CB33785}" srcId="{6B5638D7-1081-4E1B-A8FB-E5EA9613E04E}" destId="{CF96B5E4-4269-42DF-9D2D-FA64A402539D}" srcOrd="0" destOrd="0" parTransId="{5D725A0D-DF1E-4BBB-95C4-69130BCE2211}" sibTransId="{23296669-F308-4DE3-82AC-2A0D7A49BCAA}"/>
    <dgm:cxn modelId="{194D1B67-BFB6-4491-BF9C-9814073858E1}" srcId="{6B5638D7-1081-4E1B-A8FB-E5EA9613E04E}" destId="{25AA11D3-D83E-4013-B1C2-82034C38530D}" srcOrd="2" destOrd="0" parTransId="{6CC265F9-E6C0-4B22-BAE8-EF80C548F6A4}" sibTransId="{5F748B5D-5830-40B7-B962-3DAAE5871070}"/>
    <dgm:cxn modelId="{3B7F9C5C-82A5-432D-B5C7-17AF75A670EE}" type="presOf" srcId="{25AA11D3-D83E-4013-B1C2-82034C38530D}" destId="{F491AA1E-0566-42FF-B605-52876998B397}" srcOrd="0" destOrd="0" presId="urn:microsoft.com/office/officeart/2005/8/layout/gear1"/>
    <dgm:cxn modelId="{60B8E0D2-F92C-4EB4-9AC2-24CB949B2C42}" type="presOf" srcId="{25AA11D3-D83E-4013-B1C2-82034C38530D}" destId="{7D34F4FA-C951-4F36-9379-2DA85F337D3F}" srcOrd="3" destOrd="0" presId="urn:microsoft.com/office/officeart/2005/8/layout/gear1"/>
    <dgm:cxn modelId="{1CEA3C81-1283-488C-80EF-5F73EA8A1A1C}" type="presOf" srcId="{25AA11D3-D83E-4013-B1C2-82034C38530D}" destId="{52C73EB8-9926-436B-BB0E-99AA09912F26}" srcOrd="2" destOrd="0" presId="urn:microsoft.com/office/officeart/2005/8/layout/gear1"/>
    <dgm:cxn modelId="{9DCF9BFF-249E-4BC4-ABBF-85F9E13F7E48}" type="presOf" srcId="{23296669-F308-4DE3-82AC-2A0D7A49BCAA}" destId="{5CF3F36E-64FB-4BE3-A9EF-EDE42B3FC012}" srcOrd="0" destOrd="0" presId="urn:microsoft.com/office/officeart/2005/8/layout/gear1"/>
    <dgm:cxn modelId="{BCB44A1B-9C42-40B7-B934-594FB4E6328B}" srcId="{6B5638D7-1081-4E1B-A8FB-E5EA9613E04E}" destId="{5982F41C-DCA4-44E1-80AC-7AD5BA344C0F}" srcOrd="1" destOrd="0" parTransId="{AB0C495F-9D37-43C5-9ED1-053F7B3A5439}" sibTransId="{7C402938-9604-4567-81D4-1D4364BD3D84}"/>
    <dgm:cxn modelId="{2B6534B7-091F-46B5-80AB-D7CD3B6DF5AC}" type="presParOf" srcId="{34F5724D-24BB-4D93-988A-9F8FC45DE598}" destId="{2B729886-CF6A-48DC-BB3C-3247B8E973D0}" srcOrd="0" destOrd="0" presId="urn:microsoft.com/office/officeart/2005/8/layout/gear1"/>
    <dgm:cxn modelId="{1F604645-A75B-4D22-8F7C-D6F2BF097CA1}" type="presParOf" srcId="{34F5724D-24BB-4D93-988A-9F8FC45DE598}" destId="{5C1D6CB5-D90F-4B1B-A811-EF04974F878D}" srcOrd="1" destOrd="0" presId="urn:microsoft.com/office/officeart/2005/8/layout/gear1"/>
    <dgm:cxn modelId="{017AD0FB-1F18-4E10-984F-BB121147A22F}" type="presParOf" srcId="{34F5724D-24BB-4D93-988A-9F8FC45DE598}" destId="{A7286000-9D75-4132-8C68-675B06701F86}" srcOrd="2" destOrd="0" presId="urn:microsoft.com/office/officeart/2005/8/layout/gear1"/>
    <dgm:cxn modelId="{79ACABFD-3BD5-414D-87B3-1DFE1B2DC51C}" type="presParOf" srcId="{34F5724D-24BB-4D93-988A-9F8FC45DE598}" destId="{3E5F5003-47F1-4751-9CA6-59D4C3CBB8EB}" srcOrd="3" destOrd="0" presId="urn:microsoft.com/office/officeart/2005/8/layout/gear1"/>
    <dgm:cxn modelId="{8386C3E3-40CF-47D7-AA93-9A50477E13DD}" type="presParOf" srcId="{34F5724D-24BB-4D93-988A-9F8FC45DE598}" destId="{67207AD7-6572-49BD-894D-091DCD2EA141}" srcOrd="4" destOrd="0" presId="urn:microsoft.com/office/officeart/2005/8/layout/gear1"/>
    <dgm:cxn modelId="{259F7CBB-2F93-4154-B759-BF24C1E766F7}" type="presParOf" srcId="{34F5724D-24BB-4D93-988A-9F8FC45DE598}" destId="{56C9B7A8-F7FC-4EA1-B181-BE760CEFBDB2}" srcOrd="5" destOrd="0" presId="urn:microsoft.com/office/officeart/2005/8/layout/gear1"/>
    <dgm:cxn modelId="{B29F503C-1570-4429-BFEF-E77971543C31}" type="presParOf" srcId="{34F5724D-24BB-4D93-988A-9F8FC45DE598}" destId="{F491AA1E-0566-42FF-B605-52876998B397}" srcOrd="6" destOrd="0" presId="urn:microsoft.com/office/officeart/2005/8/layout/gear1"/>
    <dgm:cxn modelId="{0758905E-303C-4A74-8641-C7969A67B4CD}" type="presParOf" srcId="{34F5724D-24BB-4D93-988A-9F8FC45DE598}" destId="{51EB5BF5-DCFC-4E19-96D8-41104FB04DAF}" srcOrd="7" destOrd="0" presId="urn:microsoft.com/office/officeart/2005/8/layout/gear1"/>
    <dgm:cxn modelId="{4FA9391E-C1EC-43EA-B00E-369152840045}" type="presParOf" srcId="{34F5724D-24BB-4D93-988A-9F8FC45DE598}" destId="{52C73EB8-9926-436B-BB0E-99AA09912F26}" srcOrd="8" destOrd="0" presId="urn:microsoft.com/office/officeart/2005/8/layout/gear1"/>
    <dgm:cxn modelId="{846AAF88-C51C-4EB2-9082-EEC9FF053CC1}" type="presParOf" srcId="{34F5724D-24BB-4D93-988A-9F8FC45DE598}" destId="{7D34F4FA-C951-4F36-9379-2DA85F337D3F}" srcOrd="9" destOrd="0" presId="urn:microsoft.com/office/officeart/2005/8/layout/gear1"/>
    <dgm:cxn modelId="{77191E84-77C5-4D97-AE38-8CD2CD59067B}" type="presParOf" srcId="{34F5724D-24BB-4D93-988A-9F8FC45DE598}" destId="{5CF3F36E-64FB-4BE3-A9EF-EDE42B3FC012}" srcOrd="10" destOrd="0" presId="urn:microsoft.com/office/officeart/2005/8/layout/gear1"/>
    <dgm:cxn modelId="{B80CDCD7-8976-420C-BEBC-17530B52DBA0}" type="presParOf" srcId="{34F5724D-24BB-4D93-988A-9F8FC45DE598}" destId="{FA45CD83-049E-49A5-B07A-22EEC92F3011}" srcOrd="11" destOrd="0" presId="urn:microsoft.com/office/officeart/2005/8/layout/gear1"/>
    <dgm:cxn modelId="{177E52DC-83BA-45D4-8763-FF899C696C8B}" type="presParOf" srcId="{34F5724D-24BB-4D93-988A-9F8FC45DE598}" destId="{2B9E1282-62C8-4EB8-8B41-35E7C92C99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E6F92-A242-489F-A4D7-157D6D5053F7}" type="doc">
      <dgm:prSet loTypeId="urn:microsoft.com/office/officeart/2005/8/layout/chevron2" loCatId="list" qsTypeId="urn:microsoft.com/office/officeart/2005/8/quickstyle/simple3" qsCatId="simple" csTypeId="urn:microsoft.com/office/officeart/2005/8/colors/accent3_4" csCatId="accent3" phldr="1"/>
      <dgm:spPr/>
    </dgm:pt>
    <dgm:pt modelId="{3C3C4264-7FF2-47A0-886D-E04946F4C0A9}">
      <dgm:prSet phldrT="[Texto]" custT="1"/>
      <dgm:spPr/>
      <dgm:t>
        <a:bodyPr/>
        <a:lstStyle/>
        <a:p>
          <a:endParaRPr lang="es-ES" sz="2000" b="1" dirty="0"/>
        </a:p>
        <a:p>
          <a:r>
            <a:rPr lang="es-ES" sz="2000" b="1" dirty="0"/>
            <a:t>¿El contar con una unidad militar multipropósito con capacidades específicas permitirá ejecutar un eficiente apoyo a la </a:t>
          </a:r>
        </a:p>
        <a:p>
          <a:r>
            <a:rPr lang="es-ES" sz="2000" b="1" dirty="0"/>
            <a:t>Gestión de Riesgos?</a:t>
          </a:r>
        </a:p>
      </dgm:t>
    </dgm:pt>
    <dgm:pt modelId="{BA6ED8DF-CD1B-41EB-ACBD-D6E32D394813}" type="parTrans" cxnId="{040D8D7D-17AB-40EA-885C-436E68EB516C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41386E4C-F77E-478C-895A-980C516C622F}" type="sibTrans" cxnId="{040D8D7D-17AB-40EA-885C-436E68EB516C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5DA07F9-38AF-4927-B5FD-79437E016B2B}" type="pres">
      <dgm:prSet presAssocID="{479E6F92-A242-489F-A4D7-157D6D5053F7}" presName="linearFlow" presStyleCnt="0">
        <dgm:presLayoutVars>
          <dgm:dir/>
          <dgm:animLvl val="lvl"/>
          <dgm:resizeHandles val="exact"/>
        </dgm:presLayoutVars>
      </dgm:prSet>
      <dgm:spPr/>
    </dgm:pt>
    <dgm:pt modelId="{1307DBDF-2FE6-4047-9824-0AA63F48AA23}" type="pres">
      <dgm:prSet presAssocID="{3C3C4264-7FF2-47A0-886D-E04946F4C0A9}" presName="composite" presStyleCnt="0"/>
      <dgm:spPr/>
    </dgm:pt>
    <dgm:pt modelId="{0AABDFFD-7EA3-4966-B5F2-47D168C88CB7}" type="pres">
      <dgm:prSet presAssocID="{3C3C4264-7FF2-47A0-886D-E04946F4C0A9}" presName="parentText" presStyleLbl="alignNode1" presStyleIdx="0" presStyleCnt="1" custLinFactNeighborY="184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A0D401-0498-422E-B809-D4E616014A3F}" type="pres">
      <dgm:prSet presAssocID="{3C3C4264-7FF2-47A0-886D-E04946F4C0A9}" presName="descendantText" presStyleLbl="alignAcc1" presStyleIdx="0" presStyleCnt="1" custLinFactNeighborX="917" custLinFactNeighborY="47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5FE9129-3EA4-494F-8A24-41BF29BDE296}" type="presOf" srcId="{3C3C4264-7FF2-47A0-886D-E04946F4C0A9}" destId="{0AABDFFD-7EA3-4966-B5F2-47D168C88CB7}" srcOrd="0" destOrd="0" presId="urn:microsoft.com/office/officeart/2005/8/layout/chevron2"/>
    <dgm:cxn modelId="{C929E2DE-3D66-4614-B691-69C3BD1F4469}" type="presOf" srcId="{479E6F92-A242-489F-A4D7-157D6D5053F7}" destId="{55DA07F9-38AF-4927-B5FD-79437E016B2B}" srcOrd="0" destOrd="0" presId="urn:microsoft.com/office/officeart/2005/8/layout/chevron2"/>
    <dgm:cxn modelId="{040D8D7D-17AB-40EA-885C-436E68EB516C}" srcId="{479E6F92-A242-489F-A4D7-157D6D5053F7}" destId="{3C3C4264-7FF2-47A0-886D-E04946F4C0A9}" srcOrd="0" destOrd="0" parTransId="{BA6ED8DF-CD1B-41EB-ACBD-D6E32D394813}" sibTransId="{41386E4C-F77E-478C-895A-980C516C622F}"/>
    <dgm:cxn modelId="{B86ABCBC-B422-43E0-888A-EC9EF4F2999D}" type="presParOf" srcId="{55DA07F9-38AF-4927-B5FD-79437E016B2B}" destId="{1307DBDF-2FE6-4047-9824-0AA63F48AA23}" srcOrd="0" destOrd="0" presId="urn:microsoft.com/office/officeart/2005/8/layout/chevron2"/>
    <dgm:cxn modelId="{12C42E83-A2BE-4FAC-82B1-013E64317AF3}" type="presParOf" srcId="{1307DBDF-2FE6-4047-9824-0AA63F48AA23}" destId="{0AABDFFD-7EA3-4966-B5F2-47D168C88CB7}" srcOrd="0" destOrd="0" presId="urn:microsoft.com/office/officeart/2005/8/layout/chevron2"/>
    <dgm:cxn modelId="{3A50797C-A452-4823-A0F7-56794C6F6DBB}" type="presParOf" srcId="{1307DBDF-2FE6-4047-9824-0AA63F48AA23}" destId="{FEA0D401-0498-422E-B809-D4E616014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FFA1E-E913-4AC1-B90E-071AC5B98E4E}" type="doc">
      <dgm:prSet loTypeId="urn:microsoft.com/office/officeart/2005/8/layout/hList7" loCatId="list" qsTypeId="urn:microsoft.com/office/officeart/2005/8/quickstyle/3d2" qsCatId="3D" csTypeId="urn:microsoft.com/office/officeart/2005/8/colors/accent3_5" csCatId="accent3" phldr="1"/>
      <dgm:spPr/>
    </dgm:pt>
    <dgm:pt modelId="{EA04CC5C-B239-4E02-A61F-151C1D08D446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La Gestión de Riesgos</a:t>
          </a:r>
        </a:p>
      </dgm:t>
    </dgm:pt>
    <dgm:pt modelId="{21BBF8FE-FB44-4ECF-AFD9-A39F30258B53}" type="parTrans" cxnId="{32FBF121-C863-4DAD-BD46-370F34E756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C2CD236-AE92-4816-92C8-736BC8F7C198}" type="sibTrans" cxnId="{32FBF121-C863-4DAD-BD46-370F34E756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188A5E-4A17-4C52-8B23-57144CB2F60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Capacidades específicas</a:t>
          </a:r>
        </a:p>
      </dgm:t>
    </dgm:pt>
    <dgm:pt modelId="{DA1578FA-BE9B-4957-938C-972B2624B56F}" type="parTrans" cxnId="{B1501C3A-1332-48F6-8A4A-03B9478A46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26DFA3-5B45-42A5-B2F4-705AD0665956}" type="sibTrans" cxnId="{B1501C3A-1332-48F6-8A4A-03B9478A465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118D34-A62A-4559-B8CB-C727C2A62B4B}" type="pres">
      <dgm:prSet presAssocID="{DD3FFA1E-E913-4AC1-B90E-071AC5B98E4E}" presName="Name0" presStyleCnt="0">
        <dgm:presLayoutVars>
          <dgm:dir/>
          <dgm:resizeHandles val="exact"/>
        </dgm:presLayoutVars>
      </dgm:prSet>
      <dgm:spPr/>
    </dgm:pt>
    <dgm:pt modelId="{25B98911-6F55-433D-A52B-245D5D10062E}" type="pres">
      <dgm:prSet presAssocID="{DD3FFA1E-E913-4AC1-B90E-071AC5B98E4E}" presName="fgShape" presStyleLbl="fgShp" presStyleIdx="0" presStyleCnt="1" custScaleY="164079"/>
      <dgm:spPr>
        <a:solidFill>
          <a:schemeClr val="accent3">
            <a:lumMod val="75000"/>
          </a:schemeClr>
        </a:solidFill>
      </dgm:spPr>
    </dgm:pt>
    <dgm:pt modelId="{AD3FCC43-1761-41AF-A226-9110654FFBFB}" type="pres">
      <dgm:prSet presAssocID="{DD3FFA1E-E913-4AC1-B90E-071AC5B98E4E}" presName="linComp" presStyleCnt="0"/>
      <dgm:spPr/>
    </dgm:pt>
    <dgm:pt modelId="{8822ADD8-87E8-4271-AFB1-0E9D9DF328F6}" type="pres">
      <dgm:prSet presAssocID="{EA04CC5C-B239-4E02-A61F-151C1D08D446}" presName="compNode" presStyleCnt="0"/>
      <dgm:spPr/>
    </dgm:pt>
    <dgm:pt modelId="{D122F691-1A08-4061-A003-EB1A5E6AE2EE}" type="pres">
      <dgm:prSet presAssocID="{EA04CC5C-B239-4E02-A61F-151C1D08D446}" presName="bkgdShape" presStyleLbl="node1" presStyleIdx="0" presStyleCnt="2"/>
      <dgm:spPr/>
      <dgm:t>
        <a:bodyPr/>
        <a:lstStyle/>
        <a:p>
          <a:endParaRPr lang="es-EC"/>
        </a:p>
      </dgm:t>
    </dgm:pt>
    <dgm:pt modelId="{7212F560-9D53-468E-8D0B-ACF40870F7EC}" type="pres">
      <dgm:prSet presAssocID="{EA04CC5C-B239-4E02-A61F-151C1D08D44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42F9EA-1632-4963-9CA0-882E9F25A7D1}" type="pres">
      <dgm:prSet presAssocID="{EA04CC5C-B239-4E02-A61F-151C1D08D446}" presName="invisiNode" presStyleLbl="node1" presStyleIdx="0" presStyleCnt="2"/>
      <dgm:spPr/>
    </dgm:pt>
    <dgm:pt modelId="{C3E2E699-CA4A-43E0-A32E-A4B1DDBD3591}" type="pres">
      <dgm:prSet presAssocID="{EA04CC5C-B239-4E02-A61F-151C1D08D446}" presName="imagNode" presStyleLbl="fgImgPlace1" presStyleIdx="0" presStyleCnt="2" custLinFactNeighborX="5649" custLinFactNeighborY="55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BF855D-23C7-4DE2-B2C4-7F3923A1EDEC}" type="pres">
      <dgm:prSet presAssocID="{7C2CD236-AE92-4816-92C8-736BC8F7C19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F723A92-A790-4003-9B8C-03D13700D124}" type="pres">
      <dgm:prSet presAssocID="{D3188A5E-4A17-4C52-8B23-57144CB2F60A}" presName="compNode" presStyleCnt="0"/>
      <dgm:spPr/>
    </dgm:pt>
    <dgm:pt modelId="{E887089E-8A6E-4405-A873-1B9B545CC053}" type="pres">
      <dgm:prSet presAssocID="{D3188A5E-4A17-4C52-8B23-57144CB2F60A}" presName="bkgdShape" presStyleLbl="node1" presStyleIdx="1" presStyleCnt="2"/>
      <dgm:spPr/>
      <dgm:t>
        <a:bodyPr/>
        <a:lstStyle/>
        <a:p>
          <a:endParaRPr lang="es-EC"/>
        </a:p>
      </dgm:t>
    </dgm:pt>
    <dgm:pt modelId="{BC94D301-8319-4AAF-B0E0-98C0DC0AEC61}" type="pres">
      <dgm:prSet presAssocID="{D3188A5E-4A17-4C52-8B23-57144CB2F60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9BD0F8-D4A6-4AAD-B30A-855376BEC1CB}" type="pres">
      <dgm:prSet presAssocID="{D3188A5E-4A17-4C52-8B23-57144CB2F60A}" presName="invisiNode" presStyleLbl="node1" presStyleIdx="1" presStyleCnt="2"/>
      <dgm:spPr/>
    </dgm:pt>
    <dgm:pt modelId="{DE7ED54C-325E-4701-89C2-941025F87EB9}" type="pres">
      <dgm:prSet presAssocID="{D3188A5E-4A17-4C52-8B23-57144CB2F60A}" presName="imagNode" presStyleLbl="fgImgPlace1" presStyleIdx="1" presStyleCnt="2" custLinFactNeighborY="108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469E054-955D-4FAA-AC71-6C5B28356081}" type="presOf" srcId="{7C2CD236-AE92-4816-92C8-736BC8F7C198}" destId="{89BF855D-23C7-4DE2-B2C4-7F3923A1EDEC}" srcOrd="0" destOrd="0" presId="urn:microsoft.com/office/officeart/2005/8/layout/hList7"/>
    <dgm:cxn modelId="{B1501C3A-1332-48F6-8A4A-03B9478A4657}" srcId="{DD3FFA1E-E913-4AC1-B90E-071AC5B98E4E}" destId="{D3188A5E-4A17-4C52-8B23-57144CB2F60A}" srcOrd="1" destOrd="0" parTransId="{DA1578FA-BE9B-4957-938C-972B2624B56F}" sibTransId="{FC26DFA3-5B45-42A5-B2F4-705AD0665956}"/>
    <dgm:cxn modelId="{C1243FB1-4F48-4B0E-8D00-ED7376AE737D}" type="presOf" srcId="{EA04CC5C-B239-4E02-A61F-151C1D08D446}" destId="{7212F560-9D53-468E-8D0B-ACF40870F7EC}" srcOrd="1" destOrd="0" presId="urn:microsoft.com/office/officeart/2005/8/layout/hList7"/>
    <dgm:cxn modelId="{32FBF121-C863-4DAD-BD46-370F34E756FB}" srcId="{DD3FFA1E-E913-4AC1-B90E-071AC5B98E4E}" destId="{EA04CC5C-B239-4E02-A61F-151C1D08D446}" srcOrd="0" destOrd="0" parTransId="{21BBF8FE-FB44-4ECF-AFD9-A39F30258B53}" sibTransId="{7C2CD236-AE92-4816-92C8-736BC8F7C198}"/>
    <dgm:cxn modelId="{B4E90479-B9FB-46E6-9950-256D6D655C22}" type="presOf" srcId="{D3188A5E-4A17-4C52-8B23-57144CB2F60A}" destId="{BC94D301-8319-4AAF-B0E0-98C0DC0AEC61}" srcOrd="1" destOrd="0" presId="urn:microsoft.com/office/officeart/2005/8/layout/hList7"/>
    <dgm:cxn modelId="{69907D2C-067C-4335-B593-E0487D07AB71}" type="presOf" srcId="{DD3FFA1E-E913-4AC1-B90E-071AC5B98E4E}" destId="{BC118D34-A62A-4559-B8CB-C727C2A62B4B}" srcOrd="0" destOrd="0" presId="urn:microsoft.com/office/officeart/2005/8/layout/hList7"/>
    <dgm:cxn modelId="{BD3A6F9C-C585-4239-A8D3-8828ACEA8420}" type="presOf" srcId="{EA04CC5C-B239-4E02-A61F-151C1D08D446}" destId="{D122F691-1A08-4061-A003-EB1A5E6AE2EE}" srcOrd="0" destOrd="0" presId="urn:microsoft.com/office/officeart/2005/8/layout/hList7"/>
    <dgm:cxn modelId="{F6ABF005-AF3D-4734-B742-8AD8B87F4782}" type="presOf" srcId="{D3188A5E-4A17-4C52-8B23-57144CB2F60A}" destId="{E887089E-8A6E-4405-A873-1B9B545CC053}" srcOrd="0" destOrd="0" presId="urn:microsoft.com/office/officeart/2005/8/layout/hList7"/>
    <dgm:cxn modelId="{39553740-2D94-4082-BAC9-603A816C4124}" type="presParOf" srcId="{BC118D34-A62A-4559-B8CB-C727C2A62B4B}" destId="{25B98911-6F55-433D-A52B-245D5D10062E}" srcOrd="0" destOrd="0" presId="urn:microsoft.com/office/officeart/2005/8/layout/hList7"/>
    <dgm:cxn modelId="{EBD08A50-DECC-47F3-A434-37155B8587CB}" type="presParOf" srcId="{BC118D34-A62A-4559-B8CB-C727C2A62B4B}" destId="{AD3FCC43-1761-41AF-A226-9110654FFBFB}" srcOrd="1" destOrd="0" presId="urn:microsoft.com/office/officeart/2005/8/layout/hList7"/>
    <dgm:cxn modelId="{0AD201B6-04F2-4887-A86A-92A42462A231}" type="presParOf" srcId="{AD3FCC43-1761-41AF-A226-9110654FFBFB}" destId="{8822ADD8-87E8-4271-AFB1-0E9D9DF328F6}" srcOrd="0" destOrd="0" presId="urn:microsoft.com/office/officeart/2005/8/layout/hList7"/>
    <dgm:cxn modelId="{0C3AA46C-CF3C-48AF-910D-FA0D779720A4}" type="presParOf" srcId="{8822ADD8-87E8-4271-AFB1-0E9D9DF328F6}" destId="{D122F691-1A08-4061-A003-EB1A5E6AE2EE}" srcOrd="0" destOrd="0" presId="urn:microsoft.com/office/officeart/2005/8/layout/hList7"/>
    <dgm:cxn modelId="{12BB4D81-8B02-4564-852F-48D0D255D4C0}" type="presParOf" srcId="{8822ADD8-87E8-4271-AFB1-0E9D9DF328F6}" destId="{7212F560-9D53-468E-8D0B-ACF40870F7EC}" srcOrd="1" destOrd="0" presId="urn:microsoft.com/office/officeart/2005/8/layout/hList7"/>
    <dgm:cxn modelId="{D89050EF-66FC-4FA4-82A2-A67713D214A9}" type="presParOf" srcId="{8822ADD8-87E8-4271-AFB1-0E9D9DF328F6}" destId="{B542F9EA-1632-4963-9CA0-882E9F25A7D1}" srcOrd="2" destOrd="0" presId="urn:microsoft.com/office/officeart/2005/8/layout/hList7"/>
    <dgm:cxn modelId="{CB23626C-AE98-4458-AC33-7E274692B270}" type="presParOf" srcId="{8822ADD8-87E8-4271-AFB1-0E9D9DF328F6}" destId="{C3E2E699-CA4A-43E0-A32E-A4B1DDBD3591}" srcOrd="3" destOrd="0" presId="urn:microsoft.com/office/officeart/2005/8/layout/hList7"/>
    <dgm:cxn modelId="{81AA3798-C055-4B97-A24A-14FAAD5D52D6}" type="presParOf" srcId="{AD3FCC43-1761-41AF-A226-9110654FFBFB}" destId="{89BF855D-23C7-4DE2-B2C4-7F3923A1EDEC}" srcOrd="1" destOrd="0" presId="urn:microsoft.com/office/officeart/2005/8/layout/hList7"/>
    <dgm:cxn modelId="{4C265CA7-A7EC-4D3D-B977-7D5305DD5AC6}" type="presParOf" srcId="{AD3FCC43-1761-41AF-A226-9110654FFBFB}" destId="{1F723A92-A790-4003-9B8C-03D13700D124}" srcOrd="2" destOrd="0" presId="urn:microsoft.com/office/officeart/2005/8/layout/hList7"/>
    <dgm:cxn modelId="{E550EA4B-9946-4E9F-B69B-6CA4C0C0878A}" type="presParOf" srcId="{1F723A92-A790-4003-9B8C-03D13700D124}" destId="{E887089E-8A6E-4405-A873-1B9B545CC053}" srcOrd="0" destOrd="0" presId="urn:microsoft.com/office/officeart/2005/8/layout/hList7"/>
    <dgm:cxn modelId="{5D2EAA3A-680F-4A30-81AE-8761AC689B88}" type="presParOf" srcId="{1F723A92-A790-4003-9B8C-03D13700D124}" destId="{BC94D301-8319-4AAF-B0E0-98C0DC0AEC61}" srcOrd="1" destOrd="0" presId="urn:microsoft.com/office/officeart/2005/8/layout/hList7"/>
    <dgm:cxn modelId="{7EEE50D9-8030-4BB2-BC48-A363C7949642}" type="presParOf" srcId="{1F723A92-A790-4003-9B8C-03D13700D124}" destId="{1D9BD0F8-D4A6-4AAD-B30A-855376BEC1CB}" srcOrd="2" destOrd="0" presId="urn:microsoft.com/office/officeart/2005/8/layout/hList7"/>
    <dgm:cxn modelId="{E8692E26-36A9-4DEC-98EB-917BC2AC60D2}" type="presParOf" srcId="{1F723A92-A790-4003-9B8C-03D13700D124}" destId="{DE7ED54C-325E-4701-89C2-941025F87E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E7D75F-A349-43A3-921A-1EE2234650F2}" type="doc">
      <dgm:prSet loTypeId="urn:microsoft.com/office/officeart/2005/8/layout/equation1" loCatId="process" qsTypeId="urn:microsoft.com/office/officeart/2005/8/quickstyle/3d3" qsCatId="3D" csTypeId="urn:microsoft.com/office/officeart/2005/8/colors/accent3_2" csCatId="accent3" phldr="1"/>
      <dgm:spPr/>
    </dgm:pt>
    <dgm:pt modelId="{F8E05FC2-0F93-42F4-8DEC-28CAA8CE7DBA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1400">
              <a:solidFill>
                <a:schemeClr val="tx1"/>
              </a:solidFill>
            </a:rPr>
            <a:t>Población</a:t>
          </a:r>
          <a:endParaRPr lang="es-ES" sz="1400" dirty="0">
            <a:solidFill>
              <a:schemeClr val="tx1"/>
            </a:solidFill>
          </a:endParaRPr>
        </a:p>
      </dgm:t>
    </dgm:pt>
    <dgm:pt modelId="{BE3F1BDD-E7B3-47DC-838A-B88503A8C922}" type="parTrans" cxnId="{81C267AD-BFE9-4777-8CD9-EFB8E5BAA43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D3F67A0-402C-46B7-8261-0890ED287071}" type="sibTrans" cxnId="{81C267AD-BFE9-4777-8CD9-EFB8E5BAA43F}">
      <dgm:prSet custT="1"/>
      <dgm:spPr>
        <a:solidFill>
          <a:srgbClr val="FFFF00"/>
        </a:solidFill>
      </dgm:spPr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59B138-33D0-4E42-9A8C-DE3A1CC59CBF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>
              <a:solidFill>
                <a:schemeClr val="tx1"/>
              </a:solidFill>
            </a:rPr>
            <a:t>Muestra</a:t>
          </a:r>
          <a:endParaRPr lang="es-ES" sz="1400" dirty="0">
            <a:solidFill>
              <a:schemeClr val="tx1"/>
            </a:solidFill>
          </a:endParaRPr>
        </a:p>
      </dgm:t>
    </dgm:pt>
    <dgm:pt modelId="{1D1E1DB2-4DE3-4B09-9AA9-1D4E50655F5A}" type="parTrans" cxnId="{32F8678D-9D9C-43F8-AA89-77775E3862A9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EB895AB-6B84-400A-989A-8960612AA023}" type="sibTrans" cxnId="{32F8678D-9D9C-43F8-AA89-77775E3862A9}">
      <dgm:prSet custT="1"/>
      <dgm:spPr>
        <a:solidFill>
          <a:srgbClr val="FFFF00"/>
        </a:solidFill>
      </dgm:spPr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826ADE-7062-4B4E-805A-1126D792E1F3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Muestreo  intencional</a:t>
          </a:r>
        </a:p>
      </dgm:t>
    </dgm:pt>
    <dgm:pt modelId="{97000200-003F-4977-A890-916FCA1F0E95}" type="parTrans" cxnId="{60E8367E-95C4-48C6-ACB2-C8AB66869C4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A22CBDF-25BC-40A3-810C-5B4510BF84F5}" type="sibTrans" cxnId="{60E8367E-95C4-48C6-ACB2-C8AB66869C4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0751D30-737D-4BC8-A19B-0A4EBDA77F04}" type="pres">
      <dgm:prSet presAssocID="{6DE7D75F-A349-43A3-921A-1EE2234650F2}" presName="linearFlow" presStyleCnt="0">
        <dgm:presLayoutVars>
          <dgm:dir/>
          <dgm:resizeHandles val="exact"/>
        </dgm:presLayoutVars>
      </dgm:prSet>
      <dgm:spPr/>
    </dgm:pt>
    <dgm:pt modelId="{76B719A5-33F0-4773-AC84-E3B0DDB7C2E4}" type="pres">
      <dgm:prSet presAssocID="{F8E05FC2-0F93-42F4-8DEC-28CAA8CE7D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112EAB-4F56-42A3-97CB-622477470F6C}" type="pres">
      <dgm:prSet presAssocID="{2D3F67A0-402C-46B7-8261-0890ED287071}" presName="spacerL" presStyleCnt="0"/>
      <dgm:spPr/>
    </dgm:pt>
    <dgm:pt modelId="{A5F87BC1-0F67-4965-9464-A9396842EF33}" type="pres">
      <dgm:prSet presAssocID="{2D3F67A0-402C-46B7-8261-0890ED28707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D675094-9E9E-4DA3-84A1-F48E95A1D661}" type="pres">
      <dgm:prSet presAssocID="{2D3F67A0-402C-46B7-8261-0890ED287071}" presName="spacerR" presStyleCnt="0"/>
      <dgm:spPr/>
    </dgm:pt>
    <dgm:pt modelId="{3E665066-BE6B-49FD-B7D8-5DB99D741FF5}" type="pres">
      <dgm:prSet presAssocID="{9759B138-33D0-4E42-9A8C-DE3A1CC59C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87B98A-B692-42BB-976E-E17A0B62F254}" type="pres">
      <dgm:prSet presAssocID="{AEB895AB-6B84-400A-989A-8960612AA023}" presName="spacerL" presStyleCnt="0"/>
      <dgm:spPr/>
    </dgm:pt>
    <dgm:pt modelId="{FD2E3FBB-C728-47F0-9060-696DBC117895}" type="pres">
      <dgm:prSet presAssocID="{AEB895AB-6B84-400A-989A-8960612AA02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13B42D5-1642-4BAF-A3A4-95ED65EE97BC}" type="pres">
      <dgm:prSet presAssocID="{AEB895AB-6B84-400A-989A-8960612AA023}" presName="spacerR" presStyleCnt="0"/>
      <dgm:spPr/>
    </dgm:pt>
    <dgm:pt modelId="{8985A5AE-B343-4EA1-86A2-2D4846AA739A}" type="pres">
      <dgm:prSet presAssocID="{1D826ADE-7062-4B4E-805A-1126D792E1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0737BF-C806-4E8B-B315-9AE012EE417D}" type="presOf" srcId="{1D826ADE-7062-4B4E-805A-1126D792E1F3}" destId="{8985A5AE-B343-4EA1-86A2-2D4846AA739A}" srcOrd="0" destOrd="0" presId="urn:microsoft.com/office/officeart/2005/8/layout/equation1"/>
    <dgm:cxn modelId="{60E8367E-95C4-48C6-ACB2-C8AB66869C40}" srcId="{6DE7D75F-A349-43A3-921A-1EE2234650F2}" destId="{1D826ADE-7062-4B4E-805A-1126D792E1F3}" srcOrd="2" destOrd="0" parTransId="{97000200-003F-4977-A890-916FCA1F0E95}" sibTransId="{5A22CBDF-25BC-40A3-810C-5B4510BF84F5}"/>
    <dgm:cxn modelId="{12DDF694-8E2F-4A64-897A-FC81ADF74E25}" type="presOf" srcId="{F8E05FC2-0F93-42F4-8DEC-28CAA8CE7DBA}" destId="{76B719A5-33F0-4773-AC84-E3B0DDB7C2E4}" srcOrd="0" destOrd="0" presId="urn:microsoft.com/office/officeart/2005/8/layout/equation1"/>
    <dgm:cxn modelId="{32F8678D-9D9C-43F8-AA89-77775E3862A9}" srcId="{6DE7D75F-A349-43A3-921A-1EE2234650F2}" destId="{9759B138-33D0-4E42-9A8C-DE3A1CC59CBF}" srcOrd="1" destOrd="0" parTransId="{1D1E1DB2-4DE3-4B09-9AA9-1D4E50655F5A}" sibTransId="{AEB895AB-6B84-400A-989A-8960612AA023}"/>
    <dgm:cxn modelId="{81C267AD-BFE9-4777-8CD9-EFB8E5BAA43F}" srcId="{6DE7D75F-A349-43A3-921A-1EE2234650F2}" destId="{F8E05FC2-0F93-42F4-8DEC-28CAA8CE7DBA}" srcOrd="0" destOrd="0" parTransId="{BE3F1BDD-E7B3-47DC-838A-B88503A8C922}" sibTransId="{2D3F67A0-402C-46B7-8261-0890ED287071}"/>
    <dgm:cxn modelId="{442A7E01-CCC7-4EE7-B438-8586E5C1336B}" type="presOf" srcId="{2D3F67A0-402C-46B7-8261-0890ED287071}" destId="{A5F87BC1-0F67-4965-9464-A9396842EF33}" srcOrd="0" destOrd="0" presId="urn:microsoft.com/office/officeart/2005/8/layout/equation1"/>
    <dgm:cxn modelId="{14C9EE70-7562-41D0-9FB6-586628BC288D}" type="presOf" srcId="{AEB895AB-6B84-400A-989A-8960612AA023}" destId="{FD2E3FBB-C728-47F0-9060-696DBC117895}" srcOrd="0" destOrd="0" presId="urn:microsoft.com/office/officeart/2005/8/layout/equation1"/>
    <dgm:cxn modelId="{EA568D1F-4DC8-493E-8173-B3E6BB5B06C7}" type="presOf" srcId="{6DE7D75F-A349-43A3-921A-1EE2234650F2}" destId="{D0751D30-737D-4BC8-A19B-0A4EBDA77F04}" srcOrd="0" destOrd="0" presId="urn:microsoft.com/office/officeart/2005/8/layout/equation1"/>
    <dgm:cxn modelId="{ADCD063A-74B5-40FB-9FF0-EE8244AD8718}" type="presOf" srcId="{9759B138-33D0-4E42-9A8C-DE3A1CC59CBF}" destId="{3E665066-BE6B-49FD-B7D8-5DB99D741FF5}" srcOrd="0" destOrd="0" presId="urn:microsoft.com/office/officeart/2005/8/layout/equation1"/>
    <dgm:cxn modelId="{A5936F12-3E1A-4212-AAC5-89E6939987E4}" type="presParOf" srcId="{D0751D30-737D-4BC8-A19B-0A4EBDA77F04}" destId="{76B719A5-33F0-4773-AC84-E3B0DDB7C2E4}" srcOrd="0" destOrd="0" presId="urn:microsoft.com/office/officeart/2005/8/layout/equation1"/>
    <dgm:cxn modelId="{6517F510-875A-45F8-8FA0-2C72D3009202}" type="presParOf" srcId="{D0751D30-737D-4BC8-A19B-0A4EBDA77F04}" destId="{E5112EAB-4F56-42A3-97CB-622477470F6C}" srcOrd="1" destOrd="0" presId="urn:microsoft.com/office/officeart/2005/8/layout/equation1"/>
    <dgm:cxn modelId="{B974106D-5A2E-40C9-9960-5A23D15E087F}" type="presParOf" srcId="{D0751D30-737D-4BC8-A19B-0A4EBDA77F04}" destId="{A5F87BC1-0F67-4965-9464-A9396842EF33}" srcOrd="2" destOrd="0" presId="urn:microsoft.com/office/officeart/2005/8/layout/equation1"/>
    <dgm:cxn modelId="{D2CD29E6-57DF-45DC-A8FE-C013BAC6B4A3}" type="presParOf" srcId="{D0751D30-737D-4BC8-A19B-0A4EBDA77F04}" destId="{9D675094-9E9E-4DA3-84A1-F48E95A1D661}" srcOrd="3" destOrd="0" presId="urn:microsoft.com/office/officeart/2005/8/layout/equation1"/>
    <dgm:cxn modelId="{9184426F-A156-4BC2-8324-2788FDE1CB43}" type="presParOf" srcId="{D0751D30-737D-4BC8-A19B-0A4EBDA77F04}" destId="{3E665066-BE6B-49FD-B7D8-5DB99D741FF5}" srcOrd="4" destOrd="0" presId="urn:microsoft.com/office/officeart/2005/8/layout/equation1"/>
    <dgm:cxn modelId="{620DE7F5-4EDC-43E3-AE9E-17D00F19C3BA}" type="presParOf" srcId="{D0751D30-737D-4BC8-A19B-0A4EBDA77F04}" destId="{7087B98A-B692-42BB-976E-E17A0B62F254}" srcOrd="5" destOrd="0" presId="urn:microsoft.com/office/officeart/2005/8/layout/equation1"/>
    <dgm:cxn modelId="{59C9FB5B-46DC-455A-8D6A-C014168EB41C}" type="presParOf" srcId="{D0751D30-737D-4BC8-A19B-0A4EBDA77F04}" destId="{FD2E3FBB-C728-47F0-9060-696DBC117895}" srcOrd="6" destOrd="0" presId="urn:microsoft.com/office/officeart/2005/8/layout/equation1"/>
    <dgm:cxn modelId="{B022A92D-6DFC-4CA8-AB7C-D14F89EB989D}" type="presParOf" srcId="{D0751D30-737D-4BC8-A19B-0A4EBDA77F04}" destId="{513B42D5-1642-4BAF-A3A4-95ED65EE97BC}" srcOrd="7" destOrd="0" presId="urn:microsoft.com/office/officeart/2005/8/layout/equation1"/>
    <dgm:cxn modelId="{6C834926-2ED8-49B5-AB02-056D03E15975}" type="presParOf" srcId="{D0751D30-737D-4BC8-A19B-0A4EBDA77F04}" destId="{8985A5AE-B343-4EA1-86A2-2D4846AA739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F4A68F-98BF-4A29-ADAA-603C8CFED4D5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F275738-2663-4412-AA0E-6C301F0A86D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b="1">
              <a:solidFill>
                <a:schemeClr val="tx1"/>
              </a:solidFill>
            </a:rPr>
            <a:t>Diseño</a:t>
          </a:r>
          <a:endParaRPr lang="es-ES" sz="1200" b="1" dirty="0">
            <a:solidFill>
              <a:schemeClr val="tx1"/>
            </a:solidFill>
          </a:endParaRPr>
        </a:p>
      </dgm:t>
    </dgm:pt>
    <dgm:pt modelId="{AD3B0CC6-FDB2-445D-BB3C-6E798C01C3F0}" type="parTrans" cxnId="{76D04114-6607-440F-9592-CE2025C8E797}">
      <dgm:prSet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20C121A4-0DD0-4590-BC29-7C6E323E7459}" type="sibTrans" cxnId="{76D04114-6607-440F-9592-CE2025C8E797}">
      <dgm:prSet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9E8B1093-7B07-4B80-A183-F1D3ADD0165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Enfoque cualitativo, cuantitativo</a:t>
          </a:r>
        </a:p>
      </dgm:t>
    </dgm:pt>
    <dgm:pt modelId="{6FDF7EAD-A1AC-4BE3-9B38-CFF15DEDAFEF}" type="parTrans" cxnId="{C74DDA15-BF76-4C50-A7BA-E9B58B0DD412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5EBB0396-DD65-4614-B449-F8B315560DC0}" type="sibTrans" cxnId="{C74DDA15-BF76-4C50-A7BA-E9B58B0DD412}">
      <dgm:prSet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7BEFD815-ABF4-41EB-9988-BD9B3A4E042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1200" b="1">
              <a:solidFill>
                <a:schemeClr val="tx1"/>
              </a:solidFill>
            </a:rPr>
            <a:t>Tipo exploratorio, descriptivo y correlacional</a:t>
          </a:r>
          <a:endParaRPr lang="es-ES" sz="1200" b="1" dirty="0">
            <a:solidFill>
              <a:schemeClr val="tx1"/>
            </a:solidFill>
          </a:endParaRPr>
        </a:p>
      </dgm:t>
    </dgm:pt>
    <dgm:pt modelId="{66D7CE8B-13F8-466B-AC2C-9359D3849169}" type="parTrans" cxnId="{BE32B78B-ADBB-4AC4-8C07-9183459CDA97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BE20FC19-36DF-4893-BCE1-19672E49A29B}" type="sibTrans" cxnId="{BE32B78B-ADBB-4AC4-8C07-9183459CDA97}">
      <dgm:prSet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8B0CD5AA-67AE-480B-8D2B-03D584256805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Método inductivo/deductivo</a:t>
          </a:r>
        </a:p>
      </dgm:t>
    </dgm:pt>
    <dgm:pt modelId="{F47ABB3D-5D5F-4A5D-85FF-C587F9CB3B8E}" type="parTrans" cxnId="{59310683-8802-47B3-91ED-2A699A9EC6CB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CA934FEE-198E-4479-9F18-BCAAB75A1A4A}" type="sibTrans" cxnId="{59310683-8802-47B3-91ED-2A699A9EC6CB}">
      <dgm:prSet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7624BEED-F5FC-49CB-8747-0BDB6A1C8B23}" type="pres">
      <dgm:prSet presAssocID="{83F4A68F-98BF-4A29-ADAA-603C8CFED4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83A9B1-D674-49AC-88E6-C34EF041984E}" type="pres">
      <dgm:prSet presAssocID="{FF275738-2663-4412-AA0E-6C301F0A86D9}" presName="centerShape" presStyleLbl="node0" presStyleIdx="0" presStyleCnt="1"/>
      <dgm:spPr/>
      <dgm:t>
        <a:bodyPr/>
        <a:lstStyle/>
        <a:p>
          <a:endParaRPr lang="es-EC"/>
        </a:p>
      </dgm:t>
    </dgm:pt>
    <dgm:pt modelId="{BC7FE846-77A9-417A-B336-77ED85F0BDAC}" type="pres">
      <dgm:prSet presAssocID="{6FDF7EAD-A1AC-4BE3-9B38-CFF15DEDAFEF}" presName="parTrans" presStyleLbl="sibTrans2D1" presStyleIdx="0" presStyleCnt="3"/>
      <dgm:spPr/>
      <dgm:t>
        <a:bodyPr/>
        <a:lstStyle/>
        <a:p>
          <a:endParaRPr lang="es-EC"/>
        </a:p>
      </dgm:t>
    </dgm:pt>
    <dgm:pt modelId="{C0217D54-5C29-4884-8D4B-09833A3549DF}" type="pres">
      <dgm:prSet presAssocID="{6FDF7EAD-A1AC-4BE3-9B38-CFF15DEDAFEF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7A63DAE-16E7-4409-BFE0-0DF216F18637}" type="pres">
      <dgm:prSet presAssocID="{9E8B1093-7B07-4B80-A183-F1D3ADD016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D0BE47-9E22-4FA7-A75B-403378F8FC62}" type="pres">
      <dgm:prSet presAssocID="{66D7CE8B-13F8-466B-AC2C-9359D3849169}" presName="parTrans" presStyleLbl="sibTrans2D1" presStyleIdx="1" presStyleCnt="3"/>
      <dgm:spPr/>
      <dgm:t>
        <a:bodyPr/>
        <a:lstStyle/>
        <a:p>
          <a:endParaRPr lang="es-EC"/>
        </a:p>
      </dgm:t>
    </dgm:pt>
    <dgm:pt modelId="{206038A1-F07D-4669-B0B1-BDE786D60CC8}" type="pres">
      <dgm:prSet presAssocID="{66D7CE8B-13F8-466B-AC2C-9359D384916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3262E16-0821-4114-B6A4-0879293C91F9}" type="pres">
      <dgm:prSet presAssocID="{7BEFD815-ABF4-41EB-9988-BD9B3A4E0423}" presName="node" presStyleLbl="node1" presStyleIdx="1" presStyleCnt="3" custScaleX="1625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2158B-7BEA-4DAB-853D-055B98C4E55A}" type="pres">
      <dgm:prSet presAssocID="{F47ABB3D-5D5F-4A5D-85FF-C587F9CB3B8E}" presName="parTrans" presStyleLbl="sibTrans2D1" presStyleIdx="2" presStyleCnt="3"/>
      <dgm:spPr/>
      <dgm:t>
        <a:bodyPr/>
        <a:lstStyle/>
        <a:p>
          <a:endParaRPr lang="es-EC"/>
        </a:p>
      </dgm:t>
    </dgm:pt>
    <dgm:pt modelId="{FE45E603-78FB-48BE-971F-A799FDFC1C66}" type="pres">
      <dgm:prSet presAssocID="{F47ABB3D-5D5F-4A5D-85FF-C587F9CB3B8E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42A14515-2B3C-4F75-8AE6-B60FC6B8F8EE}" type="pres">
      <dgm:prSet presAssocID="{8B0CD5AA-67AE-480B-8D2B-03D584256805}" presName="node" presStyleLbl="node1" presStyleIdx="2" presStyleCnt="3" custScaleX="1625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451FA9-CB55-4E61-94D0-03FFB6009A4A}" type="presOf" srcId="{7BEFD815-ABF4-41EB-9988-BD9B3A4E0423}" destId="{13262E16-0821-4114-B6A4-0879293C91F9}" srcOrd="0" destOrd="0" presId="urn:microsoft.com/office/officeart/2005/8/layout/radial5"/>
    <dgm:cxn modelId="{BE32B78B-ADBB-4AC4-8C07-9183459CDA97}" srcId="{FF275738-2663-4412-AA0E-6C301F0A86D9}" destId="{7BEFD815-ABF4-41EB-9988-BD9B3A4E0423}" srcOrd="1" destOrd="0" parTransId="{66D7CE8B-13F8-466B-AC2C-9359D3849169}" sibTransId="{BE20FC19-36DF-4893-BCE1-19672E49A29B}"/>
    <dgm:cxn modelId="{5BBD68B7-F635-4A80-956B-4F95CE72AC89}" type="presOf" srcId="{9E8B1093-7B07-4B80-A183-F1D3ADD01656}" destId="{27A63DAE-16E7-4409-BFE0-0DF216F18637}" srcOrd="0" destOrd="0" presId="urn:microsoft.com/office/officeart/2005/8/layout/radial5"/>
    <dgm:cxn modelId="{54D6FB42-4074-4EAC-B4D9-C1402918AEFB}" type="presOf" srcId="{F47ABB3D-5D5F-4A5D-85FF-C587F9CB3B8E}" destId="{78F2158B-7BEA-4DAB-853D-055B98C4E55A}" srcOrd="0" destOrd="0" presId="urn:microsoft.com/office/officeart/2005/8/layout/radial5"/>
    <dgm:cxn modelId="{B6E2595C-E2D6-40C2-855D-F7C3B7C5BD37}" type="presOf" srcId="{FF275738-2663-4412-AA0E-6C301F0A86D9}" destId="{D683A9B1-D674-49AC-88E6-C34EF041984E}" srcOrd="0" destOrd="0" presId="urn:microsoft.com/office/officeart/2005/8/layout/radial5"/>
    <dgm:cxn modelId="{D45ABC81-819A-4C1C-9D1A-803685549DE3}" type="presOf" srcId="{66D7CE8B-13F8-466B-AC2C-9359D3849169}" destId="{E8D0BE47-9E22-4FA7-A75B-403378F8FC62}" srcOrd="0" destOrd="0" presId="urn:microsoft.com/office/officeart/2005/8/layout/radial5"/>
    <dgm:cxn modelId="{D2E8ED27-AF17-48C6-A7E8-D1E4576C986A}" type="presOf" srcId="{66D7CE8B-13F8-466B-AC2C-9359D3849169}" destId="{206038A1-F07D-4669-B0B1-BDE786D60CC8}" srcOrd="1" destOrd="0" presId="urn:microsoft.com/office/officeart/2005/8/layout/radial5"/>
    <dgm:cxn modelId="{C74DDA15-BF76-4C50-A7BA-E9B58B0DD412}" srcId="{FF275738-2663-4412-AA0E-6C301F0A86D9}" destId="{9E8B1093-7B07-4B80-A183-F1D3ADD01656}" srcOrd="0" destOrd="0" parTransId="{6FDF7EAD-A1AC-4BE3-9B38-CFF15DEDAFEF}" sibTransId="{5EBB0396-DD65-4614-B449-F8B315560DC0}"/>
    <dgm:cxn modelId="{8346E659-8E47-4ABA-A367-DCC4131171B3}" type="presOf" srcId="{6FDF7EAD-A1AC-4BE3-9B38-CFF15DEDAFEF}" destId="{BC7FE846-77A9-417A-B336-77ED85F0BDAC}" srcOrd="0" destOrd="0" presId="urn:microsoft.com/office/officeart/2005/8/layout/radial5"/>
    <dgm:cxn modelId="{FAB78D72-C52F-4411-B76D-9F092FC581EA}" type="presOf" srcId="{83F4A68F-98BF-4A29-ADAA-603C8CFED4D5}" destId="{7624BEED-F5FC-49CB-8747-0BDB6A1C8B23}" srcOrd="0" destOrd="0" presId="urn:microsoft.com/office/officeart/2005/8/layout/radial5"/>
    <dgm:cxn modelId="{2B6E0FDB-868D-4D1D-A9F3-42FB866735A9}" type="presOf" srcId="{F47ABB3D-5D5F-4A5D-85FF-C587F9CB3B8E}" destId="{FE45E603-78FB-48BE-971F-A799FDFC1C66}" srcOrd="1" destOrd="0" presId="urn:microsoft.com/office/officeart/2005/8/layout/radial5"/>
    <dgm:cxn modelId="{6F4C33F5-FDFC-440A-A3D3-69F1C70B899B}" type="presOf" srcId="{6FDF7EAD-A1AC-4BE3-9B38-CFF15DEDAFEF}" destId="{C0217D54-5C29-4884-8D4B-09833A3549DF}" srcOrd="1" destOrd="0" presId="urn:microsoft.com/office/officeart/2005/8/layout/radial5"/>
    <dgm:cxn modelId="{59310683-8802-47B3-91ED-2A699A9EC6CB}" srcId="{FF275738-2663-4412-AA0E-6C301F0A86D9}" destId="{8B0CD5AA-67AE-480B-8D2B-03D584256805}" srcOrd="2" destOrd="0" parTransId="{F47ABB3D-5D5F-4A5D-85FF-C587F9CB3B8E}" sibTransId="{CA934FEE-198E-4479-9F18-BCAAB75A1A4A}"/>
    <dgm:cxn modelId="{6B3E636D-9CFA-472F-A74C-ED0A322F6BCF}" type="presOf" srcId="{8B0CD5AA-67AE-480B-8D2B-03D584256805}" destId="{42A14515-2B3C-4F75-8AE6-B60FC6B8F8EE}" srcOrd="0" destOrd="0" presId="urn:microsoft.com/office/officeart/2005/8/layout/radial5"/>
    <dgm:cxn modelId="{76D04114-6607-440F-9592-CE2025C8E797}" srcId="{83F4A68F-98BF-4A29-ADAA-603C8CFED4D5}" destId="{FF275738-2663-4412-AA0E-6C301F0A86D9}" srcOrd="0" destOrd="0" parTransId="{AD3B0CC6-FDB2-445D-BB3C-6E798C01C3F0}" sibTransId="{20C121A4-0DD0-4590-BC29-7C6E323E7459}"/>
    <dgm:cxn modelId="{3A5F3A28-8A8D-4ECC-8D52-8D6C2DED8992}" type="presParOf" srcId="{7624BEED-F5FC-49CB-8747-0BDB6A1C8B23}" destId="{D683A9B1-D674-49AC-88E6-C34EF041984E}" srcOrd="0" destOrd="0" presId="urn:microsoft.com/office/officeart/2005/8/layout/radial5"/>
    <dgm:cxn modelId="{DC19D179-ACA8-4C3E-860A-3244FCE11DBF}" type="presParOf" srcId="{7624BEED-F5FC-49CB-8747-0BDB6A1C8B23}" destId="{BC7FE846-77A9-417A-B336-77ED85F0BDAC}" srcOrd="1" destOrd="0" presId="urn:microsoft.com/office/officeart/2005/8/layout/radial5"/>
    <dgm:cxn modelId="{96A803E6-5FAB-42BC-AF23-B499086735FD}" type="presParOf" srcId="{BC7FE846-77A9-417A-B336-77ED85F0BDAC}" destId="{C0217D54-5C29-4884-8D4B-09833A3549DF}" srcOrd="0" destOrd="0" presId="urn:microsoft.com/office/officeart/2005/8/layout/radial5"/>
    <dgm:cxn modelId="{67562D9E-FE2C-4317-8613-350636E82656}" type="presParOf" srcId="{7624BEED-F5FC-49CB-8747-0BDB6A1C8B23}" destId="{27A63DAE-16E7-4409-BFE0-0DF216F18637}" srcOrd="2" destOrd="0" presId="urn:microsoft.com/office/officeart/2005/8/layout/radial5"/>
    <dgm:cxn modelId="{968B0949-B365-4629-9B55-C2A669924EEA}" type="presParOf" srcId="{7624BEED-F5FC-49CB-8747-0BDB6A1C8B23}" destId="{E8D0BE47-9E22-4FA7-A75B-403378F8FC62}" srcOrd="3" destOrd="0" presId="urn:microsoft.com/office/officeart/2005/8/layout/radial5"/>
    <dgm:cxn modelId="{41F77D56-7307-452C-8B64-7441D62F734C}" type="presParOf" srcId="{E8D0BE47-9E22-4FA7-A75B-403378F8FC62}" destId="{206038A1-F07D-4669-B0B1-BDE786D60CC8}" srcOrd="0" destOrd="0" presId="urn:microsoft.com/office/officeart/2005/8/layout/radial5"/>
    <dgm:cxn modelId="{FB6D1141-6BA7-45BC-966C-4575A53F7A40}" type="presParOf" srcId="{7624BEED-F5FC-49CB-8747-0BDB6A1C8B23}" destId="{13262E16-0821-4114-B6A4-0879293C91F9}" srcOrd="4" destOrd="0" presId="urn:microsoft.com/office/officeart/2005/8/layout/radial5"/>
    <dgm:cxn modelId="{23FD861C-D509-4343-970C-99759B6E2230}" type="presParOf" srcId="{7624BEED-F5FC-49CB-8747-0BDB6A1C8B23}" destId="{78F2158B-7BEA-4DAB-853D-055B98C4E55A}" srcOrd="5" destOrd="0" presId="urn:microsoft.com/office/officeart/2005/8/layout/radial5"/>
    <dgm:cxn modelId="{D762E011-06A0-44A6-8A42-5EF1F02160D5}" type="presParOf" srcId="{78F2158B-7BEA-4DAB-853D-055B98C4E55A}" destId="{FE45E603-78FB-48BE-971F-A799FDFC1C66}" srcOrd="0" destOrd="0" presId="urn:microsoft.com/office/officeart/2005/8/layout/radial5"/>
    <dgm:cxn modelId="{A33F9D44-B395-431E-9C49-259B15F74F71}" type="presParOf" srcId="{7624BEED-F5FC-49CB-8747-0BDB6A1C8B23}" destId="{42A14515-2B3C-4F75-8AE6-B60FC6B8F8E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0B219-E291-4FD2-B8E7-B7AC017B81B5}">
      <dsp:nvSpPr>
        <dsp:cNvPr id="0" name=""/>
        <dsp:cNvSpPr/>
      </dsp:nvSpPr>
      <dsp:spPr>
        <a:xfrm>
          <a:off x="1791518" y="956430"/>
          <a:ext cx="1256481" cy="1093994"/>
        </a:xfrm>
        <a:custGeom>
          <a:avLst/>
          <a:gdLst/>
          <a:ahLst/>
          <a:cxnLst/>
          <a:rect l="0" t="0" r="0" b="0"/>
          <a:pathLst>
            <a:path>
              <a:moveTo>
                <a:pt x="0" y="1093994"/>
              </a:moveTo>
              <a:lnTo>
                <a:pt x="1256481" y="1093994"/>
              </a:lnTo>
              <a:lnTo>
                <a:pt x="1256481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8FB60-F447-419F-8AC9-4E01BF3209FE}">
      <dsp:nvSpPr>
        <dsp:cNvPr id="0" name=""/>
        <dsp:cNvSpPr/>
      </dsp:nvSpPr>
      <dsp:spPr>
        <a:xfrm>
          <a:off x="1791518" y="2050425"/>
          <a:ext cx="2510544" cy="77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392" y="0"/>
              </a:lnTo>
              <a:lnTo>
                <a:pt x="2331392" y="770352"/>
              </a:lnTo>
              <a:lnTo>
                <a:pt x="2510544" y="770352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FF459-60BE-4607-B085-F85FFF1CC6C8}">
      <dsp:nvSpPr>
        <dsp:cNvPr id="0" name=""/>
        <dsp:cNvSpPr/>
      </dsp:nvSpPr>
      <dsp:spPr>
        <a:xfrm>
          <a:off x="1791518" y="2004705"/>
          <a:ext cx="2510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544" y="4572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7569F-C5FD-48D8-9E84-1F875E5D40FC}">
      <dsp:nvSpPr>
        <dsp:cNvPr id="0" name=""/>
        <dsp:cNvSpPr/>
      </dsp:nvSpPr>
      <dsp:spPr>
        <a:xfrm>
          <a:off x="1791518" y="1280072"/>
          <a:ext cx="2510544" cy="770352"/>
        </a:xfrm>
        <a:custGeom>
          <a:avLst/>
          <a:gdLst/>
          <a:ahLst/>
          <a:cxnLst/>
          <a:rect l="0" t="0" r="0" b="0"/>
          <a:pathLst>
            <a:path>
              <a:moveTo>
                <a:pt x="0" y="770352"/>
              </a:moveTo>
              <a:lnTo>
                <a:pt x="2331392" y="770352"/>
              </a:lnTo>
              <a:lnTo>
                <a:pt x="2331392" y="0"/>
              </a:lnTo>
              <a:lnTo>
                <a:pt x="2510544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50B8C-8385-4731-AFE9-ED73F3BD058F}">
      <dsp:nvSpPr>
        <dsp:cNvPr id="0" name=""/>
        <dsp:cNvSpPr/>
      </dsp:nvSpPr>
      <dsp:spPr>
        <a:xfrm>
          <a:off x="0" y="1777218"/>
          <a:ext cx="1791518" cy="54641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>
              <a:solidFill>
                <a:schemeClr val="tx1"/>
              </a:solidFill>
            </a:rPr>
            <a:t>Estrategia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0" y="1777218"/>
        <a:ext cx="1791518" cy="546413"/>
      </dsp:txXfrm>
    </dsp:sp>
    <dsp:sp modelId="{C68CE675-92CF-404F-8FBE-0DFB2617A6A1}">
      <dsp:nvSpPr>
        <dsp:cNvPr id="0" name=""/>
        <dsp:cNvSpPr/>
      </dsp:nvSpPr>
      <dsp:spPr>
        <a:xfrm>
          <a:off x="4302062" y="1006865"/>
          <a:ext cx="1791518" cy="546413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>
              <a:solidFill>
                <a:schemeClr val="tx1"/>
              </a:solidFill>
            </a:rPr>
            <a:t>Fines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302062" y="1006865"/>
        <a:ext cx="1791518" cy="546413"/>
      </dsp:txXfrm>
    </dsp:sp>
    <dsp:sp modelId="{DCC35D1C-D4C2-4221-8251-B73DD95CE160}">
      <dsp:nvSpPr>
        <dsp:cNvPr id="0" name=""/>
        <dsp:cNvSpPr/>
      </dsp:nvSpPr>
      <dsp:spPr>
        <a:xfrm>
          <a:off x="4302062" y="1777218"/>
          <a:ext cx="1791518" cy="54641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>
              <a:solidFill>
                <a:schemeClr val="tx1"/>
              </a:solidFill>
            </a:rPr>
            <a:t>Formas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302062" y="1777218"/>
        <a:ext cx="1791518" cy="546413"/>
      </dsp:txXfrm>
    </dsp:sp>
    <dsp:sp modelId="{2F06192A-865C-48F1-B347-DDDBE1596D1B}">
      <dsp:nvSpPr>
        <dsp:cNvPr id="0" name=""/>
        <dsp:cNvSpPr/>
      </dsp:nvSpPr>
      <dsp:spPr>
        <a:xfrm>
          <a:off x="4302062" y="2547571"/>
          <a:ext cx="1791518" cy="546413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>
              <a:solidFill>
                <a:schemeClr val="tx1"/>
              </a:solidFill>
            </a:rPr>
            <a:t>Medios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302062" y="2547571"/>
        <a:ext cx="1791518" cy="546413"/>
      </dsp:txXfrm>
    </dsp:sp>
    <dsp:sp modelId="{D7F667E1-8431-4B0A-A3AE-8166358BB34A}">
      <dsp:nvSpPr>
        <dsp:cNvPr id="0" name=""/>
        <dsp:cNvSpPr/>
      </dsp:nvSpPr>
      <dsp:spPr>
        <a:xfrm>
          <a:off x="2152240" y="410017"/>
          <a:ext cx="1791518" cy="54641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>
              <a:solidFill>
                <a:schemeClr val="tx1"/>
              </a:solidFill>
            </a:rPr>
            <a:t>Política</a:t>
          </a:r>
        </a:p>
      </dsp:txBody>
      <dsp:txXfrm>
        <a:off x="2152240" y="410017"/>
        <a:ext cx="1791518" cy="5464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9886-CF6A-48DC-BB3C-3247B8E973D0}">
      <dsp:nvSpPr>
        <dsp:cNvPr id="0" name=""/>
        <dsp:cNvSpPr/>
      </dsp:nvSpPr>
      <dsp:spPr>
        <a:xfrm>
          <a:off x="3033955" y="1964128"/>
          <a:ext cx="2400600" cy="240060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PLANIFICACIÓN POR CAPACIDADES</a:t>
          </a:r>
        </a:p>
      </dsp:txBody>
      <dsp:txXfrm>
        <a:off x="3516582" y="2526457"/>
        <a:ext cx="1435346" cy="1233958"/>
      </dsp:txXfrm>
    </dsp:sp>
    <dsp:sp modelId="{3E5F5003-47F1-4751-9CA6-59D4C3CBB8EB}">
      <dsp:nvSpPr>
        <dsp:cNvPr id="0" name=""/>
        <dsp:cNvSpPr/>
      </dsp:nvSpPr>
      <dsp:spPr>
        <a:xfrm>
          <a:off x="1637242" y="1396713"/>
          <a:ext cx="1745891" cy="1745891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>
              <a:solidFill>
                <a:schemeClr val="tx1"/>
              </a:solidFill>
            </a:rPr>
            <a:t>TEORÍA DE LOS COMPLEJOS DE SEGURIDAD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2076775" y="1838903"/>
        <a:ext cx="866825" cy="861511"/>
      </dsp:txXfrm>
    </dsp:sp>
    <dsp:sp modelId="{F491AA1E-0566-42FF-B605-52876998B397}">
      <dsp:nvSpPr>
        <dsp:cNvPr id="0" name=""/>
        <dsp:cNvSpPr/>
      </dsp:nvSpPr>
      <dsp:spPr>
        <a:xfrm rot="20700000">
          <a:off x="2615119" y="192226"/>
          <a:ext cx="1710617" cy="1710617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>
              <a:solidFill>
                <a:schemeClr val="tx1"/>
              </a:solidFill>
            </a:rPr>
            <a:t>TEORÍA DE LA SEGURITIZACIÓN</a:t>
          </a:r>
          <a:endParaRPr lang="es-ES" sz="900" b="1" kern="1200" dirty="0">
            <a:solidFill>
              <a:schemeClr val="tx1"/>
            </a:solidFill>
          </a:endParaRPr>
        </a:p>
      </dsp:txBody>
      <dsp:txXfrm rot="-20700000">
        <a:off x="2990308" y="567414"/>
        <a:ext cx="960240" cy="960240"/>
      </dsp:txXfrm>
    </dsp:sp>
    <dsp:sp modelId="{5CF3F36E-64FB-4BE3-A9EF-EDE42B3FC012}">
      <dsp:nvSpPr>
        <dsp:cNvPr id="0" name=""/>
        <dsp:cNvSpPr/>
      </dsp:nvSpPr>
      <dsp:spPr>
        <a:xfrm>
          <a:off x="2851237" y="1600816"/>
          <a:ext cx="3072769" cy="3072769"/>
        </a:xfrm>
        <a:prstGeom prst="circularArrow">
          <a:avLst>
            <a:gd name="adj1" fmla="val 4688"/>
            <a:gd name="adj2" fmla="val 299029"/>
            <a:gd name="adj3" fmla="val 2520132"/>
            <a:gd name="adj4" fmla="val 15852758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5CD83-049E-49A5-B07A-22EEC92F3011}">
      <dsp:nvSpPr>
        <dsp:cNvPr id="0" name=""/>
        <dsp:cNvSpPr/>
      </dsp:nvSpPr>
      <dsp:spPr>
        <a:xfrm>
          <a:off x="1328048" y="1009682"/>
          <a:ext cx="2232558" cy="22325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9E1282-62C8-4EB8-8B41-35E7C92C9976}">
      <dsp:nvSpPr>
        <dsp:cNvPr id="0" name=""/>
        <dsp:cNvSpPr/>
      </dsp:nvSpPr>
      <dsp:spPr>
        <a:xfrm>
          <a:off x="2219436" y="-183194"/>
          <a:ext cx="2407148" cy="24071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EB44-08A2-403F-AB2E-57A7A476C1E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CB87-252D-4D0B-A073-6FA4AD35C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92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684-5386-4C17-81F3-44630114054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A272C-DA18-4076-89C4-16B1384FFB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18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Enunciado rápido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sustenta esta investigación en entrevistas y encuestas realizadas a personal experto en el área de gestión de riesgos.</a:t>
            </a:r>
          </a:p>
          <a:p>
            <a:r>
              <a:rPr lang="es-ES" dirty="0"/>
              <a:t>Oficiales de países amigos y oficiales que tuvieron la experiencia de apoyar en el terremoto del 2016</a:t>
            </a:r>
          </a:p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Suprimir palabras a claves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7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que este análisis es del cómo se encuentra actualmente nuestro Ejército Ecuatoriano para apoyar a la gestión de riesgos. </a:t>
            </a:r>
          </a:p>
          <a:p>
            <a:r>
              <a:rPr lang="es-ES" dirty="0"/>
              <a:t>Análisis previo  realizar la propuesta.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9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 que la quiero crear?</a:t>
            </a:r>
          </a:p>
          <a:p>
            <a:r>
              <a:rPr lang="es-ES" dirty="0"/>
              <a:t>Qué pasó?</a:t>
            </a:r>
          </a:p>
          <a:p>
            <a:r>
              <a:rPr lang="es-ES" dirty="0"/>
              <a:t>Y porqué la propuesta?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5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Aquí se recomienda como debe proponerse las capacidades específicas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4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Una vez hecha la investigación se puede concluir en los siguiente: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1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ello la doctrina se constituye en el eje articulador del plan de transformación institucional.</a:t>
            </a:r>
            <a:endParaRPr lang="es-EC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8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7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Explicación corta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Enunciado rápido, no explicar</a:t>
            </a: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595895"/>
              </p:ext>
            </p:extLst>
          </p:nvPr>
        </p:nvGraphicFramePr>
        <p:xfrm>
          <a:off x="9188" y="1460411"/>
          <a:ext cx="9144000" cy="539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8" y="1460411"/>
                        <a:ext cx="9144000" cy="5399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>
              <a:latin typeface="Calibri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 userDrawn="1"/>
        </p:nvGrpSpPr>
        <p:grpSpPr>
          <a:xfrm>
            <a:off x="35496" y="5966319"/>
            <a:ext cx="9068233" cy="847057"/>
            <a:chOff x="192459" y="6542383"/>
            <a:chExt cx="8951541" cy="991073"/>
          </a:xfrm>
        </p:grpSpPr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92459" y="6552728"/>
              <a:ext cx="1572047" cy="98072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764506" y="6552728"/>
              <a:ext cx="1430975" cy="98072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131840" y="6552728"/>
              <a:ext cx="1597629" cy="97919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29469" y="6552728"/>
              <a:ext cx="1779894" cy="96884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444209" y="6552728"/>
              <a:ext cx="1512168" cy="96884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7953208" y="6542383"/>
              <a:ext cx="1190792" cy="964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29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2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22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22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92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04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45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5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4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921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300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83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332656"/>
            <a:ext cx="2133600" cy="3651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EJÉRCITO ECUATORIANO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332656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GESTIÓN DE RIESGOS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332656"/>
            <a:ext cx="2133600" cy="3651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CAPACIDADES</a:t>
            </a:r>
          </a:p>
        </p:txBody>
      </p:sp>
    </p:spTree>
    <p:extLst>
      <p:ext uri="{BB962C8B-B14F-4D97-AF65-F5344CB8AC3E}">
        <p14:creationId xmlns:p14="http://schemas.microsoft.com/office/powerpoint/2010/main" val="421117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3269-34F8-4EB6-829C-C6C29CA6F2B6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DBA0-4F36-4027-90BE-EDF531140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24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46.png"/><Relationship Id="rId5" Type="http://schemas.openxmlformats.org/officeDocument/2006/relationships/diagramLayout" Target="../diagrams/layout15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5.xml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/>
          <p:cNvSpPr txBox="1">
            <a:spLocks noChangeArrowheads="1"/>
          </p:cNvSpPr>
          <p:nvPr/>
        </p:nvSpPr>
        <p:spPr bwMode="auto">
          <a:xfrm>
            <a:off x="1475656" y="1772816"/>
            <a:ext cx="6192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4000" b="1" dirty="0">
                <a:latin typeface="Calibri" pitchFamily="34" charset="0"/>
              </a:rPr>
              <a:t>DEPARTAMENTO DE SEGURIDAD Y DEFENSA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339752" y="3556173"/>
            <a:ext cx="449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itchFamily="34" charset="0"/>
                <a:cs typeface="Calibri" pitchFamily="34" charset="0"/>
              </a:rPr>
              <a:t>MAESTRÍA EN ESTRATEGIA MILITAR TERRESTRE</a:t>
            </a:r>
          </a:p>
          <a:p>
            <a:pPr algn="ctr"/>
            <a:r>
              <a:rPr lang="es-ES" sz="2000" b="1" dirty="0">
                <a:latin typeface="Calibri" pitchFamily="34" charset="0"/>
                <a:cs typeface="Calibri" pitchFamily="34" charset="0"/>
              </a:rPr>
              <a:t>V COHERTE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80312" y="501317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Sangolquí,21-SEP-020</a:t>
            </a:r>
          </a:p>
        </p:txBody>
      </p:sp>
    </p:spTree>
    <p:extLst>
      <p:ext uri="{BB962C8B-B14F-4D97-AF65-F5344CB8AC3E}">
        <p14:creationId xmlns:p14="http://schemas.microsoft.com/office/powerpoint/2010/main" val="282902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-1" y="6269066"/>
            <a:ext cx="9144001" cy="58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455368" y="264269"/>
            <a:ext cx="2268760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OBJETIVOS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4578"/>
          <a:stretch/>
        </p:blipFill>
        <p:spPr>
          <a:xfrm>
            <a:off x="7991320" y="1334700"/>
            <a:ext cx="1060782" cy="798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772" y="2810180"/>
            <a:ext cx="966082" cy="8582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513" y="3104490"/>
            <a:ext cx="981588" cy="7069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011" y="4509120"/>
            <a:ext cx="880989" cy="8453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l="13720" t="15004" r="12360" b="14438"/>
          <a:stretch/>
        </p:blipFill>
        <p:spPr>
          <a:xfrm>
            <a:off x="8064936" y="4547275"/>
            <a:ext cx="1073588" cy="843006"/>
          </a:xfrm>
          <a:prstGeom prst="rect">
            <a:avLst/>
          </a:prstGeom>
        </p:spPr>
      </p:pic>
      <p:sp>
        <p:nvSpPr>
          <p:cNvPr id="19" name="Freeform 586">
            <a:extLst>
              <a:ext uri="{FF2B5EF4-FFF2-40B4-BE49-F238E27FC236}">
                <a16:creationId xmlns:a16="http://schemas.microsoft.com/office/drawing/2014/main" xmlns="" id="{3D3DD053-3536-4D6E-AD4F-FB84E273F172}"/>
              </a:ext>
            </a:extLst>
          </p:cNvPr>
          <p:cNvSpPr>
            <a:spLocks/>
          </p:cNvSpPr>
          <p:nvPr/>
        </p:nvSpPr>
        <p:spPr bwMode="auto">
          <a:xfrm>
            <a:off x="307963" y="1330705"/>
            <a:ext cx="3759981" cy="1021017"/>
          </a:xfrm>
          <a:custGeom>
            <a:avLst/>
            <a:gdLst>
              <a:gd name="T0" fmla="*/ 0 w 11294"/>
              <a:gd name="T1" fmla="*/ 0 h 2604"/>
              <a:gd name="T2" fmla="*/ 86 w 11294"/>
              <a:gd name="T3" fmla="*/ 56 h 2604"/>
              <a:gd name="T4" fmla="*/ 244 w 11294"/>
              <a:gd name="T5" fmla="*/ 187 h 2604"/>
              <a:gd name="T6" fmla="*/ 385 w 11294"/>
              <a:gd name="T7" fmla="*/ 336 h 2604"/>
              <a:gd name="T8" fmla="*/ 509 w 11294"/>
              <a:gd name="T9" fmla="*/ 500 h 2604"/>
              <a:gd name="T10" fmla="*/ 585 w 11294"/>
              <a:gd name="T11" fmla="*/ 634 h 2604"/>
              <a:gd name="T12" fmla="*/ 630 w 11294"/>
              <a:gd name="T13" fmla="*/ 727 h 2604"/>
              <a:gd name="T14" fmla="*/ 671 w 11294"/>
              <a:gd name="T15" fmla="*/ 824 h 2604"/>
              <a:gd name="T16" fmla="*/ 703 w 11294"/>
              <a:gd name="T17" fmla="*/ 923 h 2604"/>
              <a:gd name="T18" fmla="*/ 730 w 11294"/>
              <a:gd name="T19" fmla="*/ 1025 h 2604"/>
              <a:gd name="T20" fmla="*/ 751 w 11294"/>
              <a:gd name="T21" fmla="*/ 1130 h 2604"/>
              <a:gd name="T22" fmla="*/ 765 w 11294"/>
              <a:gd name="T23" fmla="*/ 1236 h 2604"/>
              <a:gd name="T24" fmla="*/ 772 w 11294"/>
              <a:gd name="T25" fmla="*/ 1345 h 2604"/>
              <a:gd name="T26" fmla="*/ 773 w 11294"/>
              <a:gd name="T27" fmla="*/ 1401 h 2604"/>
              <a:gd name="T28" fmla="*/ 773 w 11294"/>
              <a:gd name="T29" fmla="*/ 1407 h 2604"/>
              <a:gd name="T30" fmla="*/ 773 w 11294"/>
              <a:gd name="T31" fmla="*/ 1414 h 2604"/>
              <a:gd name="T32" fmla="*/ 774 w 11294"/>
              <a:gd name="T33" fmla="*/ 1466 h 2604"/>
              <a:gd name="T34" fmla="*/ 786 w 11294"/>
              <a:gd name="T35" fmla="*/ 1564 h 2604"/>
              <a:gd name="T36" fmla="*/ 807 w 11294"/>
              <a:gd name="T37" fmla="*/ 1660 h 2604"/>
              <a:gd name="T38" fmla="*/ 836 w 11294"/>
              <a:gd name="T39" fmla="*/ 1754 h 2604"/>
              <a:gd name="T40" fmla="*/ 874 w 11294"/>
              <a:gd name="T41" fmla="*/ 1842 h 2604"/>
              <a:gd name="T42" fmla="*/ 921 w 11294"/>
              <a:gd name="T43" fmla="*/ 1925 h 2604"/>
              <a:gd name="T44" fmla="*/ 975 w 11294"/>
              <a:gd name="T45" fmla="*/ 2004 h 2604"/>
              <a:gd name="T46" fmla="*/ 1036 w 11294"/>
              <a:gd name="T47" fmla="*/ 2076 h 2604"/>
              <a:gd name="T48" fmla="*/ 1103 w 11294"/>
              <a:gd name="T49" fmla="*/ 2144 h 2604"/>
              <a:gd name="T50" fmla="*/ 1177 w 11294"/>
              <a:gd name="T51" fmla="*/ 2203 h 2604"/>
              <a:gd name="T52" fmla="*/ 1256 w 11294"/>
              <a:gd name="T53" fmla="*/ 2256 h 2604"/>
              <a:gd name="T54" fmla="*/ 1341 w 11294"/>
              <a:gd name="T55" fmla="*/ 2302 h 2604"/>
              <a:gd name="T56" fmla="*/ 1429 w 11294"/>
              <a:gd name="T57" fmla="*/ 2338 h 2604"/>
              <a:gd name="T58" fmla="*/ 1522 w 11294"/>
              <a:gd name="T59" fmla="*/ 2368 h 2604"/>
              <a:gd name="T60" fmla="*/ 1619 w 11294"/>
              <a:gd name="T61" fmla="*/ 2387 h 2604"/>
              <a:gd name="T62" fmla="*/ 1719 w 11294"/>
              <a:gd name="T63" fmla="*/ 2396 h 2604"/>
              <a:gd name="T64" fmla="*/ 1770 w 11294"/>
              <a:gd name="T65" fmla="*/ 2398 h 2604"/>
              <a:gd name="T66" fmla="*/ 1770 w 11294"/>
              <a:gd name="T67" fmla="*/ 2604 h 2604"/>
              <a:gd name="T68" fmla="*/ 11294 w 11294"/>
              <a:gd name="T69" fmla="*/ 2604 h 2604"/>
              <a:gd name="T70" fmla="*/ 11294 w 11294"/>
              <a:gd name="T71" fmla="*/ 543 h 2604"/>
              <a:gd name="T72" fmla="*/ 11292 w 11294"/>
              <a:gd name="T73" fmla="*/ 487 h 2604"/>
              <a:gd name="T74" fmla="*/ 11270 w 11294"/>
              <a:gd name="T75" fmla="*/ 381 h 2604"/>
              <a:gd name="T76" fmla="*/ 11229 w 11294"/>
              <a:gd name="T77" fmla="*/ 284 h 2604"/>
              <a:gd name="T78" fmla="*/ 11170 w 11294"/>
              <a:gd name="T79" fmla="*/ 197 h 2604"/>
              <a:gd name="T80" fmla="*/ 11097 w 11294"/>
              <a:gd name="T81" fmla="*/ 123 h 2604"/>
              <a:gd name="T82" fmla="*/ 11010 w 11294"/>
              <a:gd name="T83" fmla="*/ 65 h 2604"/>
              <a:gd name="T84" fmla="*/ 10913 w 11294"/>
              <a:gd name="T85" fmla="*/ 23 h 2604"/>
              <a:gd name="T86" fmla="*/ 10806 w 11294"/>
              <a:gd name="T87" fmla="*/ 1 h 2604"/>
              <a:gd name="T88" fmla="*/ 10751 w 11294"/>
              <a:gd name="T89" fmla="*/ 0 h 2604"/>
              <a:gd name="T90" fmla="*/ 0 w 11294"/>
              <a:gd name="T91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94" h="2604">
                <a:moveTo>
                  <a:pt x="0" y="0"/>
                </a:moveTo>
                <a:lnTo>
                  <a:pt x="86" y="56"/>
                </a:lnTo>
                <a:lnTo>
                  <a:pt x="244" y="187"/>
                </a:lnTo>
                <a:lnTo>
                  <a:pt x="385" y="336"/>
                </a:lnTo>
                <a:lnTo>
                  <a:pt x="509" y="500"/>
                </a:lnTo>
                <a:lnTo>
                  <a:pt x="585" y="634"/>
                </a:lnTo>
                <a:lnTo>
                  <a:pt x="630" y="727"/>
                </a:lnTo>
                <a:lnTo>
                  <a:pt x="671" y="824"/>
                </a:lnTo>
                <a:lnTo>
                  <a:pt x="703" y="923"/>
                </a:lnTo>
                <a:lnTo>
                  <a:pt x="730" y="1025"/>
                </a:lnTo>
                <a:lnTo>
                  <a:pt x="751" y="1130"/>
                </a:lnTo>
                <a:lnTo>
                  <a:pt x="765" y="1236"/>
                </a:lnTo>
                <a:lnTo>
                  <a:pt x="772" y="1345"/>
                </a:lnTo>
                <a:lnTo>
                  <a:pt x="773" y="1401"/>
                </a:lnTo>
                <a:lnTo>
                  <a:pt x="773" y="1407"/>
                </a:lnTo>
                <a:lnTo>
                  <a:pt x="773" y="1414"/>
                </a:lnTo>
                <a:lnTo>
                  <a:pt x="774" y="1466"/>
                </a:lnTo>
                <a:lnTo>
                  <a:pt x="786" y="1564"/>
                </a:lnTo>
                <a:lnTo>
                  <a:pt x="807" y="1660"/>
                </a:lnTo>
                <a:lnTo>
                  <a:pt x="836" y="1754"/>
                </a:lnTo>
                <a:lnTo>
                  <a:pt x="874" y="1842"/>
                </a:lnTo>
                <a:lnTo>
                  <a:pt x="921" y="1925"/>
                </a:lnTo>
                <a:lnTo>
                  <a:pt x="975" y="2004"/>
                </a:lnTo>
                <a:lnTo>
                  <a:pt x="1036" y="2076"/>
                </a:lnTo>
                <a:lnTo>
                  <a:pt x="1103" y="2144"/>
                </a:lnTo>
                <a:lnTo>
                  <a:pt x="1177" y="2203"/>
                </a:lnTo>
                <a:lnTo>
                  <a:pt x="1256" y="2256"/>
                </a:lnTo>
                <a:lnTo>
                  <a:pt x="1341" y="2302"/>
                </a:lnTo>
                <a:lnTo>
                  <a:pt x="1429" y="2338"/>
                </a:lnTo>
                <a:lnTo>
                  <a:pt x="1522" y="2368"/>
                </a:lnTo>
                <a:lnTo>
                  <a:pt x="1619" y="2387"/>
                </a:lnTo>
                <a:lnTo>
                  <a:pt x="1719" y="2396"/>
                </a:lnTo>
                <a:lnTo>
                  <a:pt x="1770" y="2398"/>
                </a:lnTo>
                <a:lnTo>
                  <a:pt x="1770" y="2604"/>
                </a:lnTo>
                <a:lnTo>
                  <a:pt x="11294" y="2604"/>
                </a:lnTo>
                <a:lnTo>
                  <a:pt x="11294" y="543"/>
                </a:lnTo>
                <a:lnTo>
                  <a:pt x="11292" y="487"/>
                </a:lnTo>
                <a:lnTo>
                  <a:pt x="11270" y="381"/>
                </a:lnTo>
                <a:lnTo>
                  <a:pt x="11229" y="284"/>
                </a:lnTo>
                <a:lnTo>
                  <a:pt x="11170" y="197"/>
                </a:lnTo>
                <a:lnTo>
                  <a:pt x="11097" y="123"/>
                </a:lnTo>
                <a:lnTo>
                  <a:pt x="11010" y="65"/>
                </a:lnTo>
                <a:lnTo>
                  <a:pt x="10913" y="23"/>
                </a:lnTo>
                <a:lnTo>
                  <a:pt x="10806" y="1"/>
                </a:lnTo>
                <a:lnTo>
                  <a:pt x="107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84">
            <a:extLst>
              <a:ext uri="{FF2B5EF4-FFF2-40B4-BE49-F238E27FC236}">
                <a16:creationId xmlns:a16="http://schemas.microsoft.com/office/drawing/2014/main" xmlns="" id="{E5AAF15A-C37E-4D17-9A1F-67B6755E29B2}"/>
              </a:ext>
            </a:extLst>
          </p:cNvPr>
          <p:cNvSpPr>
            <a:spLocks/>
          </p:cNvSpPr>
          <p:nvPr/>
        </p:nvSpPr>
        <p:spPr bwMode="auto">
          <a:xfrm>
            <a:off x="205079" y="3066085"/>
            <a:ext cx="2951798" cy="1194548"/>
          </a:xfrm>
          <a:custGeom>
            <a:avLst/>
            <a:gdLst>
              <a:gd name="T0" fmla="*/ 13835 w 14066"/>
              <a:gd name="T1" fmla="*/ 744 h 3315"/>
              <a:gd name="T2" fmla="*/ 13713 w 14066"/>
              <a:gd name="T3" fmla="*/ 454 h 3315"/>
              <a:gd name="T4" fmla="*/ 13456 w 14066"/>
              <a:gd name="T5" fmla="*/ 280 h 3315"/>
              <a:gd name="T6" fmla="*/ 2543 w 14066"/>
              <a:gd name="T7" fmla="*/ 257 h 3315"/>
              <a:gd name="T8" fmla="*/ 2291 w 14066"/>
              <a:gd name="T9" fmla="*/ 124 h 3315"/>
              <a:gd name="T10" fmla="*/ 1956 w 14066"/>
              <a:gd name="T11" fmla="*/ 26 h 3315"/>
              <a:gd name="T12" fmla="*/ 1658 w 14066"/>
              <a:gd name="T13" fmla="*/ 0 h 3315"/>
              <a:gd name="T14" fmla="*/ 1243 w 14066"/>
              <a:gd name="T15" fmla="*/ 52 h 3315"/>
              <a:gd name="T16" fmla="*/ 798 w 14066"/>
              <a:gd name="T17" fmla="*/ 240 h 3315"/>
              <a:gd name="T18" fmla="*/ 431 w 14066"/>
              <a:gd name="T19" fmla="*/ 543 h 3315"/>
              <a:gd name="T20" fmla="*/ 162 w 14066"/>
              <a:gd name="T21" fmla="*/ 938 h 3315"/>
              <a:gd name="T22" fmla="*/ 19 w 14066"/>
              <a:gd name="T23" fmla="*/ 1405 h 3315"/>
              <a:gd name="T24" fmla="*/ 0 w 14066"/>
              <a:gd name="T25" fmla="*/ 1720 h 3315"/>
              <a:gd name="T26" fmla="*/ 54 w 14066"/>
              <a:gd name="T27" fmla="*/ 2076 h 3315"/>
              <a:gd name="T28" fmla="*/ 177 w 14066"/>
              <a:gd name="T29" fmla="*/ 2404 h 3315"/>
              <a:gd name="T30" fmla="*/ 365 w 14066"/>
              <a:gd name="T31" fmla="*/ 2696 h 3315"/>
              <a:gd name="T32" fmla="*/ 607 w 14066"/>
              <a:gd name="T33" fmla="*/ 2941 h 3315"/>
              <a:gd name="T34" fmla="*/ 896 w 14066"/>
              <a:gd name="T35" fmla="*/ 3130 h 3315"/>
              <a:gd name="T36" fmla="*/ 1199 w 14066"/>
              <a:gd name="T37" fmla="*/ 3252 h 3315"/>
              <a:gd name="T38" fmla="*/ 1658 w 14066"/>
              <a:gd name="T39" fmla="*/ 3315 h 3315"/>
              <a:gd name="T40" fmla="*/ 1700 w 14066"/>
              <a:gd name="T41" fmla="*/ 3315 h 3315"/>
              <a:gd name="T42" fmla="*/ 1766 w 14066"/>
              <a:gd name="T43" fmla="*/ 3312 h 3315"/>
              <a:gd name="T44" fmla="*/ 1834 w 14066"/>
              <a:gd name="T45" fmla="*/ 3306 h 3315"/>
              <a:gd name="T46" fmla="*/ 1899 w 14066"/>
              <a:gd name="T47" fmla="*/ 3297 h 3315"/>
              <a:gd name="T48" fmla="*/ 1954 w 14066"/>
              <a:gd name="T49" fmla="*/ 3288 h 3315"/>
              <a:gd name="T50" fmla="*/ 2011 w 14066"/>
              <a:gd name="T51" fmla="*/ 3278 h 3315"/>
              <a:gd name="T52" fmla="*/ 2070 w 14066"/>
              <a:gd name="T53" fmla="*/ 3264 h 3315"/>
              <a:gd name="T54" fmla="*/ 2125 w 14066"/>
              <a:gd name="T55" fmla="*/ 3248 h 3315"/>
              <a:gd name="T56" fmla="*/ 2178 w 14066"/>
              <a:gd name="T57" fmla="*/ 3231 h 3315"/>
              <a:gd name="T58" fmla="*/ 2241 w 14066"/>
              <a:gd name="T59" fmla="*/ 3209 h 3315"/>
              <a:gd name="T60" fmla="*/ 2328 w 14066"/>
              <a:gd name="T61" fmla="*/ 3174 h 3315"/>
              <a:gd name="T62" fmla="*/ 2790 w 14066"/>
              <a:gd name="T63" fmla="*/ 2870 h 3315"/>
              <a:gd name="T64" fmla="*/ 2855 w 14066"/>
              <a:gd name="T65" fmla="*/ 2805 h 3315"/>
              <a:gd name="T66" fmla="*/ 2869 w 14066"/>
              <a:gd name="T67" fmla="*/ 2789 h 3315"/>
              <a:gd name="T68" fmla="*/ 2896 w 14066"/>
              <a:gd name="T69" fmla="*/ 2759 h 3315"/>
              <a:gd name="T70" fmla="*/ 2901 w 14066"/>
              <a:gd name="T71" fmla="*/ 2754 h 3315"/>
              <a:gd name="T72" fmla="*/ 2931 w 14066"/>
              <a:gd name="T73" fmla="*/ 2719 h 3315"/>
              <a:gd name="T74" fmla="*/ 2934 w 14066"/>
              <a:gd name="T75" fmla="*/ 2717 h 3315"/>
              <a:gd name="T76" fmla="*/ 2943 w 14066"/>
              <a:gd name="T77" fmla="*/ 2706 h 3315"/>
              <a:gd name="T78" fmla="*/ 2966 w 14066"/>
              <a:gd name="T79" fmla="*/ 2676 h 3315"/>
              <a:gd name="T80" fmla="*/ 2985 w 14066"/>
              <a:gd name="T81" fmla="*/ 2651 h 3315"/>
              <a:gd name="T82" fmla="*/ 3317 w 14066"/>
              <a:gd name="T83" fmla="*/ 2985 h 3315"/>
              <a:gd name="T84" fmla="*/ 3825 w 14066"/>
              <a:gd name="T85" fmla="*/ 3244 h 3315"/>
              <a:gd name="T86" fmla="*/ 4313 w 14066"/>
              <a:gd name="T87" fmla="*/ 3315 h 3315"/>
              <a:gd name="T88" fmla="*/ 13693 w 14066"/>
              <a:gd name="T89" fmla="*/ 3292 h 3315"/>
              <a:gd name="T90" fmla="*/ 13745 w 14066"/>
              <a:gd name="T91" fmla="*/ 3273 h 3315"/>
              <a:gd name="T92" fmla="*/ 13804 w 14066"/>
              <a:gd name="T93" fmla="*/ 3243 h 3315"/>
              <a:gd name="T94" fmla="*/ 13909 w 14066"/>
              <a:gd name="T95" fmla="*/ 3161 h 3315"/>
              <a:gd name="T96" fmla="*/ 14003 w 14066"/>
              <a:gd name="T97" fmla="*/ 3038 h 3315"/>
              <a:gd name="T98" fmla="*/ 14066 w 14066"/>
              <a:gd name="T99" fmla="*/ 2784 h 3315"/>
              <a:gd name="T100" fmla="*/ 14066 w 14066"/>
              <a:gd name="T101" fmla="*/ 2654 h 3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66" h="3315">
                <a:moveTo>
                  <a:pt x="13837" y="2654"/>
                </a:moveTo>
                <a:lnTo>
                  <a:pt x="13837" y="800"/>
                </a:lnTo>
                <a:lnTo>
                  <a:pt x="13835" y="744"/>
                </a:lnTo>
                <a:lnTo>
                  <a:pt x="13813" y="638"/>
                </a:lnTo>
                <a:lnTo>
                  <a:pt x="13772" y="540"/>
                </a:lnTo>
                <a:lnTo>
                  <a:pt x="13713" y="454"/>
                </a:lnTo>
                <a:lnTo>
                  <a:pt x="13640" y="380"/>
                </a:lnTo>
                <a:lnTo>
                  <a:pt x="13553" y="321"/>
                </a:lnTo>
                <a:lnTo>
                  <a:pt x="13456" y="280"/>
                </a:lnTo>
                <a:lnTo>
                  <a:pt x="13349" y="258"/>
                </a:lnTo>
                <a:lnTo>
                  <a:pt x="13294" y="257"/>
                </a:lnTo>
                <a:lnTo>
                  <a:pt x="2543" y="257"/>
                </a:lnTo>
                <a:lnTo>
                  <a:pt x="2494" y="227"/>
                </a:lnTo>
                <a:lnTo>
                  <a:pt x="2394" y="172"/>
                </a:lnTo>
                <a:lnTo>
                  <a:pt x="2291" y="124"/>
                </a:lnTo>
                <a:lnTo>
                  <a:pt x="2182" y="84"/>
                </a:lnTo>
                <a:lnTo>
                  <a:pt x="2070" y="52"/>
                </a:lnTo>
                <a:lnTo>
                  <a:pt x="1956" y="26"/>
                </a:lnTo>
                <a:lnTo>
                  <a:pt x="1838" y="9"/>
                </a:lnTo>
                <a:lnTo>
                  <a:pt x="1719" y="0"/>
                </a:lnTo>
                <a:lnTo>
                  <a:pt x="1658" y="0"/>
                </a:lnTo>
                <a:lnTo>
                  <a:pt x="1573" y="1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3"/>
                </a:lnTo>
                <a:lnTo>
                  <a:pt x="798" y="240"/>
                </a:lnTo>
                <a:lnTo>
                  <a:pt x="665" y="329"/>
                </a:lnTo>
                <a:lnTo>
                  <a:pt x="542" y="430"/>
                </a:lnTo>
                <a:lnTo>
                  <a:pt x="431" y="543"/>
                </a:lnTo>
                <a:lnTo>
                  <a:pt x="328" y="665"/>
                </a:lnTo>
                <a:lnTo>
                  <a:pt x="239" y="797"/>
                </a:lnTo>
                <a:lnTo>
                  <a:pt x="162" y="938"/>
                </a:lnTo>
                <a:lnTo>
                  <a:pt x="100" y="1087"/>
                </a:lnTo>
                <a:lnTo>
                  <a:pt x="51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0" y="1720"/>
                </a:lnTo>
                <a:lnTo>
                  <a:pt x="10" y="1842"/>
                </a:lnTo>
                <a:lnTo>
                  <a:pt x="28" y="1961"/>
                </a:lnTo>
                <a:lnTo>
                  <a:pt x="54" y="2076"/>
                </a:lnTo>
                <a:lnTo>
                  <a:pt x="87" y="2190"/>
                </a:lnTo>
                <a:lnTo>
                  <a:pt x="129" y="2299"/>
                </a:lnTo>
                <a:lnTo>
                  <a:pt x="177" y="2404"/>
                </a:lnTo>
                <a:lnTo>
                  <a:pt x="234" y="2507"/>
                </a:lnTo>
                <a:lnTo>
                  <a:pt x="296" y="2604"/>
                </a:lnTo>
                <a:lnTo>
                  <a:pt x="365" y="2696"/>
                </a:lnTo>
                <a:lnTo>
                  <a:pt x="440" y="2783"/>
                </a:lnTo>
                <a:lnTo>
                  <a:pt x="520" y="2864"/>
                </a:lnTo>
                <a:lnTo>
                  <a:pt x="607" y="2941"/>
                </a:lnTo>
                <a:lnTo>
                  <a:pt x="699" y="3010"/>
                </a:lnTo>
                <a:lnTo>
                  <a:pt x="795" y="3073"/>
                </a:lnTo>
                <a:lnTo>
                  <a:pt x="896" y="3130"/>
                </a:lnTo>
                <a:lnTo>
                  <a:pt x="948" y="3156"/>
                </a:lnTo>
                <a:lnTo>
                  <a:pt x="1030" y="3192"/>
                </a:lnTo>
                <a:lnTo>
                  <a:pt x="1199" y="3252"/>
                </a:lnTo>
                <a:lnTo>
                  <a:pt x="1378" y="3293"/>
                </a:lnTo>
                <a:lnTo>
                  <a:pt x="1564" y="3314"/>
                </a:lnTo>
                <a:lnTo>
                  <a:pt x="1658" y="3315"/>
                </a:lnTo>
                <a:lnTo>
                  <a:pt x="1658" y="3315"/>
                </a:lnTo>
                <a:lnTo>
                  <a:pt x="1659" y="3315"/>
                </a:lnTo>
                <a:lnTo>
                  <a:pt x="1700" y="3315"/>
                </a:lnTo>
                <a:lnTo>
                  <a:pt x="1740" y="3313"/>
                </a:lnTo>
                <a:lnTo>
                  <a:pt x="1753" y="3313"/>
                </a:lnTo>
                <a:lnTo>
                  <a:pt x="1766" y="3312"/>
                </a:lnTo>
                <a:lnTo>
                  <a:pt x="1793" y="3310"/>
                </a:lnTo>
                <a:lnTo>
                  <a:pt x="1820" y="3308"/>
                </a:lnTo>
                <a:lnTo>
                  <a:pt x="1834" y="3306"/>
                </a:lnTo>
                <a:lnTo>
                  <a:pt x="1850" y="3304"/>
                </a:lnTo>
                <a:lnTo>
                  <a:pt x="1875" y="3301"/>
                </a:lnTo>
                <a:lnTo>
                  <a:pt x="1899" y="3297"/>
                </a:lnTo>
                <a:lnTo>
                  <a:pt x="1915" y="3296"/>
                </a:lnTo>
                <a:lnTo>
                  <a:pt x="1932" y="3292"/>
                </a:lnTo>
                <a:lnTo>
                  <a:pt x="1954" y="3288"/>
                </a:lnTo>
                <a:lnTo>
                  <a:pt x="1977" y="3284"/>
                </a:lnTo>
                <a:lnTo>
                  <a:pt x="1994" y="3282"/>
                </a:lnTo>
                <a:lnTo>
                  <a:pt x="2011" y="3278"/>
                </a:lnTo>
                <a:lnTo>
                  <a:pt x="2031" y="3273"/>
                </a:lnTo>
                <a:lnTo>
                  <a:pt x="2052" y="3268"/>
                </a:lnTo>
                <a:lnTo>
                  <a:pt x="2070" y="3264"/>
                </a:lnTo>
                <a:lnTo>
                  <a:pt x="2089" y="3258"/>
                </a:lnTo>
                <a:lnTo>
                  <a:pt x="2107" y="3253"/>
                </a:lnTo>
                <a:lnTo>
                  <a:pt x="2125" y="3248"/>
                </a:lnTo>
                <a:lnTo>
                  <a:pt x="2146" y="3243"/>
                </a:lnTo>
                <a:lnTo>
                  <a:pt x="2165" y="3236"/>
                </a:lnTo>
                <a:lnTo>
                  <a:pt x="2178" y="3231"/>
                </a:lnTo>
                <a:lnTo>
                  <a:pt x="2191" y="3227"/>
                </a:lnTo>
                <a:lnTo>
                  <a:pt x="2217" y="3218"/>
                </a:lnTo>
                <a:lnTo>
                  <a:pt x="2241" y="3209"/>
                </a:lnTo>
                <a:lnTo>
                  <a:pt x="2241" y="3209"/>
                </a:lnTo>
                <a:lnTo>
                  <a:pt x="2241" y="3209"/>
                </a:lnTo>
                <a:lnTo>
                  <a:pt x="2328" y="3174"/>
                </a:lnTo>
                <a:lnTo>
                  <a:pt x="2494" y="3090"/>
                </a:lnTo>
                <a:lnTo>
                  <a:pt x="2648" y="2989"/>
                </a:lnTo>
                <a:lnTo>
                  <a:pt x="2790" y="2870"/>
                </a:lnTo>
                <a:lnTo>
                  <a:pt x="2855" y="2805"/>
                </a:lnTo>
                <a:lnTo>
                  <a:pt x="2855" y="2805"/>
                </a:lnTo>
                <a:lnTo>
                  <a:pt x="2855" y="2805"/>
                </a:lnTo>
                <a:lnTo>
                  <a:pt x="2858" y="2801"/>
                </a:lnTo>
                <a:lnTo>
                  <a:pt x="2862" y="2797"/>
                </a:lnTo>
                <a:lnTo>
                  <a:pt x="2869" y="2789"/>
                </a:lnTo>
                <a:lnTo>
                  <a:pt x="2875" y="2783"/>
                </a:lnTo>
                <a:lnTo>
                  <a:pt x="2886" y="2771"/>
                </a:lnTo>
                <a:lnTo>
                  <a:pt x="2896" y="2759"/>
                </a:lnTo>
                <a:lnTo>
                  <a:pt x="2896" y="2759"/>
                </a:lnTo>
                <a:lnTo>
                  <a:pt x="2896" y="2759"/>
                </a:lnTo>
                <a:lnTo>
                  <a:pt x="2901" y="2754"/>
                </a:lnTo>
                <a:lnTo>
                  <a:pt x="2906" y="2748"/>
                </a:lnTo>
                <a:lnTo>
                  <a:pt x="2919" y="2734"/>
                </a:lnTo>
                <a:lnTo>
                  <a:pt x="2931" y="2719"/>
                </a:lnTo>
                <a:lnTo>
                  <a:pt x="2931" y="2719"/>
                </a:lnTo>
                <a:lnTo>
                  <a:pt x="2932" y="2718"/>
                </a:lnTo>
                <a:lnTo>
                  <a:pt x="2934" y="2717"/>
                </a:lnTo>
                <a:lnTo>
                  <a:pt x="2935" y="2715"/>
                </a:lnTo>
                <a:lnTo>
                  <a:pt x="2939" y="2710"/>
                </a:lnTo>
                <a:lnTo>
                  <a:pt x="2943" y="2706"/>
                </a:lnTo>
                <a:lnTo>
                  <a:pt x="2947" y="2701"/>
                </a:lnTo>
                <a:lnTo>
                  <a:pt x="2950" y="2696"/>
                </a:lnTo>
                <a:lnTo>
                  <a:pt x="2966" y="2676"/>
                </a:lnTo>
                <a:lnTo>
                  <a:pt x="2980" y="2658"/>
                </a:lnTo>
                <a:lnTo>
                  <a:pt x="2983" y="2654"/>
                </a:lnTo>
                <a:lnTo>
                  <a:pt x="2985" y="2651"/>
                </a:lnTo>
                <a:lnTo>
                  <a:pt x="3044" y="2726"/>
                </a:lnTo>
                <a:lnTo>
                  <a:pt x="3173" y="2863"/>
                </a:lnTo>
                <a:lnTo>
                  <a:pt x="3317" y="2985"/>
                </a:lnTo>
                <a:lnTo>
                  <a:pt x="3475" y="3090"/>
                </a:lnTo>
                <a:lnTo>
                  <a:pt x="3645" y="3177"/>
                </a:lnTo>
                <a:lnTo>
                  <a:pt x="3825" y="3244"/>
                </a:lnTo>
                <a:lnTo>
                  <a:pt x="4015" y="3290"/>
                </a:lnTo>
                <a:lnTo>
                  <a:pt x="4212" y="3313"/>
                </a:lnTo>
                <a:lnTo>
                  <a:pt x="4313" y="3315"/>
                </a:lnTo>
                <a:lnTo>
                  <a:pt x="13535" y="3315"/>
                </a:lnTo>
                <a:lnTo>
                  <a:pt x="13589" y="3314"/>
                </a:lnTo>
                <a:lnTo>
                  <a:pt x="13693" y="3292"/>
                </a:lnTo>
                <a:lnTo>
                  <a:pt x="13741" y="3274"/>
                </a:lnTo>
                <a:lnTo>
                  <a:pt x="13743" y="3273"/>
                </a:lnTo>
                <a:lnTo>
                  <a:pt x="13745" y="3273"/>
                </a:lnTo>
                <a:lnTo>
                  <a:pt x="13755" y="3268"/>
                </a:lnTo>
                <a:lnTo>
                  <a:pt x="13765" y="3264"/>
                </a:lnTo>
                <a:lnTo>
                  <a:pt x="13804" y="3243"/>
                </a:lnTo>
                <a:lnTo>
                  <a:pt x="13877" y="3192"/>
                </a:lnTo>
                <a:lnTo>
                  <a:pt x="13908" y="3161"/>
                </a:lnTo>
                <a:lnTo>
                  <a:pt x="13909" y="3161"/>
                </a:lnTo>
                <a:lnTo>
                  <a:pt x="13910" y="3160"/>
                </a:lnTo>
                <a:lnTo>
                  <a:pt x="13945" y="3122"/>
                </a:lnTo>
                <a:lnTo>
                  <a:pt x="14003" y="3038"/>
                </a:lnTo>
                <a:lnTo>
                  <a:pt x="14043" y="2942"/>
                </a:lnTo>
                <a:lnTo>
                  <a:pt x="14063" y="2839"/>
                </a:lnTo>
                <a:lnTo>
                  <a:pt x="14066" y="2784"/>
                </a:lnTo>
                <a:lnTo>
                  <a:pt x="14066" y="2784"/>
                </a:lnTo>
                <a:lnTo>
                  <a:pt x="14066" y="2654"/>
                </a:lnTo>
                <a:lnTo>
                  <a:pt x="14066" y="2654"/>
                </a:lnTo>
                <a:lnTo>
                  <a:pt x="13837" y="26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86">
            <a:extLst>
              <a:ext uri="{FF2B5EF4-FFF2-40B4-BE49-F238E27FC236}">
                <a16:creationId xmlns:a16="http://schemas.microsoft.com/office/drawing/2014/main" xmlns="" id="{273836A9-246A-4F25-B656-C2547F42D19E}"/>
              </a:ext>
            </a:extLst>
          </p:cNvPr>
          <p:cNvSpPr>
            <a:spLocks/>
          </p:cNvSpPr>
          <p:nvPr/>
        </p:nvSpPr>
        <p:spPr bwMode="auto">
          <a:xfrm>
            <a:off x="1064751" y="3066971"/>
            <a:ext cx="2369328" cy="938060"/>
          </a:xfrm>
          <a:custGeom>
            <a:avLst/>
            <a:gdLst>
              <a:gd name="T0" fmla="*/ 0 w 11294"/>
              <a:gd name="T1" fmla="*/ 0 h 2604"/>
              <a:gd name="T2" fmla="*/ 86 w 11294"/>
              <a:gd name="T3" fmla="*/ 56 h 2604"/>
              <a:gd name="T4" fmla="*/ 244 w 11294"/>
              <a:gd name="T5" fmla="*/ 187 h 2604"/>
              <a:gd name="T6" fmla="*/ 385 w 11294"/>
              <a:gd name="T7" fmla="*/ 336 h 2604"/>
              <a:gd name="T8" fmla="*/ 509 w 11294"/>
              <a:gd name="T9" fmla="*/ 500 h 2604"/>
              <a:gd name="T10" fmla="*/ 585 w 11294"/>
              <a:gd name="T11" fmla="*/ 634 h 2604"/>
              <a:gd name="T12" fmla="*/ 630 w 11294"/>
              <a:gd name="T13" fmla="*/ 727 h 2604"/>
              <a:gd name="T14" fmla="*/ 671 w 11294"/>
              <a:gd name="T15" fmla="*/ 824 h 2604"/>
              <a:gd name="T16" fmla="*/ 703 w 11294"/>
              <a:gd name="T17" fmla="*/ 923 h 2604"/>
              <a:gd name="T18" fmla="*/ 730 w 11294"/>
              <a:gd name="T19" fmla="*/ 1025 h 2604"/>
              <a:gd name="T20" fmla="*/ 751 w 11294"/>
              <a:gd name="T21" fmla="*/ 1130 h 2604"/>
              <a:gd name="T22" fmla="*/ 765 w 11294"/>
              <a:gd name="T23" fmla="*/ 1236 h 2604"/>
              <a:gd name="T24" fmla="*/ 772 w 11294"/>
              <a:gd name="T25" fmla="*/ 1345 h 2604"/>
              <a:gd name="T26" fmla="*/ 773 w 11294"/>
              <a:gd name="T27" fmla="*/ 1401 h 2604"/>
              <a:gd name="T28" fmla="*/ 773 w 11294"/>
              <a:gd name="T29" fmla="*/ 1407 h 2604"/>
              <a:gd name="T30" fmla="*/ 773 w 11294"/>
              <a:gd name="T31" fmla="*/ 1414 h 2604"/>
              <a:gd name="T32" fmla="*/ 774 w 11294"/>
              <a:gd name="T33" fmla="*/ 1466 h 2604"/>
              <a:gd name="T34" fmla="*/ 786 w 11294"/>
              <a:gd name="T35" fmla="*/ 1564 h 2604"/>
              <a:gd name="T36" fmla="*/ 807 w 11294"/>
              <a:gd name="T37" fmla="*/ 1660 h 2604"/>
              <a:gd name="T38" fmla="*/ 836 w 11294"/>
              <a:gd name="T39" fmla="*/ 1754 h 2604"/>
              <a:gd name="T40" fmla="*/ 874 w 11294"/>
              <a:gd name="T41" fmla="*/ 1842 h 2604"/>
              <a:gd name="T42" fmla="*/ 921 w 11294"/>
              <a:gd name="T43" fmla="*/ 1925 h 2604"/>
              <a:gd name="T44" fmla="*/ 975 w 11294"/>
              <a:gd name="T45" fmla="*/ 2004 h 2604"/>
              <a:gd name="T46" fmla="*/ 1036 w 11294"/>
              <a:gd name="T47" fmla="*/ 2076 h 2604"/>
              <a:gd name="T48" fmla="*/ 1103 w 11294"/>
              <a:gd name="T49" fmla="*/ 2144 h 2604"/>
              <a:gd name="T50" fmla="*/ 1177 w 11294"/>
              <a:gd name="T51" fmla="*/ 2203 h 2604"/>
              <a:gd name="T52" fmla="*/ 1256 w 11294"/>
              <a:gd name="T53" fmla="*/ 2256 h 2604"/>
              <a:gd name="T54" fmla="*/ 1341 w 11294"/>
              <a:gd name="T55" fmla="*/ 2302 h 2604"/>
              <a:gd name="T56" fmla="*/ 1429 w 11294"/>
              <a:gd name="T57" fmla="*/ 2338 h 2604"/>
              <a:gd name="T58" fmla="*/ 1522 w 11294"/>
              <a:gd name="T59" fmla="*/ 2368 h 2604"/>
              <a:gd name="T60" fmla="*/ 1619 w 11294"/>
              <a:gd name="T61" fmla="*/ 2387 h 2604"/>
              <a:gd name="T62" fmla="*/ 1719 w 11294"/>
              <a:gd name="T63" fmla="*/ 2396 h 2604"/>
              <a:gd name="T64" fmla="*/ 1770 w 11294"/>
              <a:gd name="T65" fmla="*/ 2398 h 2604"/>
              <a:gd name="T66" fmla="*/ 1770 w 11294"/>
              <a:gd name="T67" fmla="*/ 2604 h 2604"/>
              <a:gd name="T68" fmla="*/ 11294 w 11294"/>
              <a:gd name="T69" fmla="*/ 2604 h 2604"/>
              <a:gd name="T70" fmla="*/ 11294 w 11294"/>
              <a:gd name="T71" fmla="*/ 543 h 2604"/>
              <a:gd name="T72" fmla="*/ 11292 w 11294"/>
              <a:gd name="T73" fmla="*/ 487 h 2604"/>
              <a:gd name="T74" fmla="*/ 11270 w 11294"/>
              <a:gd name="T75" fmla="*/ 381 h 2604"/>
              <a:gd name="T76" fmla="*/ 11229 w 11294"/>
              <a:gd name="T77" fmla="*/ 284 h 2604"/>
              <a:gd name="T78" fmla="*/ 11170 w 11294"/>
              <a:gd name="T79" fmla="*/ 197 h 2604"/>
              <a:gd name="T80" fmla="*/ 11097 w 11294"/>
              <a:gd name="T81" fmla="*/ 123 h 2604"/>
              <a:gd name="T82" fmla="*/ 11010 w 11294"/>
              <a:gd name="T83" fmla="*/ 65 h 2604"/>
              <a:gd name="T84" fmla="*/ 10913 w 11294"/>
              <a:gd name="T85" fmla="*/ 23 h 2604"/>
              <a:gd name="T86" fmla="*/ 10806 w 11294"/>
              <a:gd name="T87" fmla="*/ 1 h 2604"/>
              <a:gd name="T88" fmla="*/ 10751 w 11294"/>
              <a:gd name="T89" fmla="*/ 0 h 2604"/>
              <a:gd name="T90" fmla="*/ 0 w 11294"/>
              <a:gd name="T91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94" h="2604">
                <a:moveTo>
                  <a:pt x="0" y="0"/>
                </a:moveTo>
                <a:lnTo>
                  <a:pt x="86" y="56"/>
                </a:lnTo>
                <a:lnTo>
                  <a:pt x="244" y="187"/>
                </a:lnTo>
                <a:lnTo>
                  <a:pt x="385" y="336"/>
                </a:lnTo>
                <a:lnTo>
                  <a:pt x="509" y="500"/>
                </a:lnTo>
                <a:lnTo>
                  <a:pt x="585" y="634"/>
                </a:lnTo>
                <a:lnTo>
                  <a:pt x="630" y="727"/>
                </a:lnTo>
                <a:lnTo>
                  <a:pt x="671" y="824"/>
                </a:lnTo>
                <a:lnTo>
                  <a:pt x="703" y="923"/>
                </a:lnTo>
                <a:lnTo>
                  <a:pt x="730" y="1025"/>
                </a:lnTo>
                <a:lnTo>
                  <a:pt x="751" y="1130"/>
                </a:lnTo>
                <a:lnTo>
                  <a:pt x="765" y="1236"/>
                </a:lnTo>
                <a:lnTo>
                  <a:pt x="772" y="1345"/>
                </a:lnTo>
                <a:lnTo>
                  <a:pt x="773" y="1401"/>
                </a:lnTo>
                <a:lnTo>
                  <a:pt x="773" y="1407"/>
                </a:lnTo>
                <a:lnTo>
                  <a:pt x="773" y="1414"/>
                </a:lnTo>
                <a:lnTo>
                  <a:pt x="774" y="1466"/>
                </a:lnTo>
                <a:lnTo>
                  <a:pt x="786" y="1564"/>
                </a:lnTo>
                <a:lnTo>
                  <a:pt x="807" y="1660"/>
                </a:lnTo>
                <a:lnTo>
                  <a:pt x="836" y="1754"/>
                </a:lnTo>
                <a:lnTo>
                  <a:pt x="874" y="1842"/>
                </a:lnTo>
                <a:lnTo>
                  <a:pt x="921" y="1925"/>
                </a:lnTo>
                <a:lnTo>
                  <a:pt x="975" y="2004"/>
                </a:lnTo>
                <a:lnTo>
                  <a:pt x="1036" y="2076"/>
                </a:lnTo>
                <a:lnTo>
                  <a:pt x="1103" y="2144"/>
                </a:lnTo>
                <a:lnTo>
                  <a:pt x="1177" y="2203"/>
                </a:lnTo>
                <a:lnTo>
                  <a:pt x="1256" y="2256"/>
                </a:lnTo>
                <a:lnTo>
                  <a:pt x="1341" y="2302"/>
                </a:lnTo>
                <a:lnTo>
                  <a:pt x="1429" y="2338"/>
                </a:lnTo>
                <a:lnTo>
                  <a:pt x="1522" y="2368"/>
                </a:lnTo>
                <a:lnTo>
                  <a:pt x="1619" y="2387"/>
                </a:lnTo>
                <a:lnTo>
                  <a:pt x="1719" y="2396"/>
                </a:lnTo>
                <a:lnTo>
                  <a:pt x="1770" y="2398"/>
                </a:lnTo>
                <a:lnTo>
                  <a:pt x="1770" y="2604"/>
                </a:lnTo>
                <a:lnTo>
                  <a:pt x="11294" y="2604"/>
                </a:lnTo>
                <a:lnTo>
                  <a:pt x="11294" y="543"/>
                </a:lnTo>
                <a:lnTo>
                  <a:pt x="11292" y="487"/>
                </a:lnTo>
                <a:lnTo>
                  <a:pt x="11270" y="381"/>
                </a:lnTo>
                <a:lnTo>
                  <a:pt x="11229" y="284"/>
                </a:lnTo>
                <a:lnTo>
                  <a:pt x="11170" y="197"/>
                </a:lnTo>
                <a:lnTo>
                  <a:pt x="11097" y="123"/>
                </a:lnTo>
                <a:lnTo>
                  <a:pt x="11010" y="65"/>
                </a:lnTo>
                <a:lnTo>
                  <a:pt x="10913" y="23"/>
                </a:lnTo>
                <a:lnTo>
                  <a:pt x="10806" y="1"/>
                </a:lnTo>
                <a:lnTo>
                  <a:pt x="107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84">
            <a:extLst>
              <a:ext uri="{FF2B5EF4-FFF2-40B4-BE49-F238E27FC236}">
                <a16:creationId xmlns:a16="http://schemas.microsoft.com/office/drawing/2014/main" xmlns="" id="{F59B11A5-F833-4E68-B9D4-F69CCE1E337F}"/>
              </a:ext>
            </a:extLst>
          </p:cNvPr>
          <p:cNvSpPr>
            <a:spLocks/>
          </p:cNvSpPr>
          <p:nvPr/>
        </p:nvSpPr>
        <p:spPr bwMode="auto">
          <a:xfrm>
            <a:off x="205079" y="4719394"/>
            <a:ext cx="2951798" cy="1194548"/>
          </a:xfrm>
          <a:custGeom>
            <a:avLst/>
            <a:gdLst>
              <a:gd name="T0" fmla="*/ 13835 w 14066"/>
              <a:gd name="T1" fmla="*/ 744 h 3315"/>
              <a:gd name="T2" fmla="*/ 13713 w 14066"/>
              <a:gd name="T3" fmla="*/ 454 h 3315"/>
              <a:gd name="T4" fmla="*/ 13456 w 14066"/>
              <a:gd name="T5" fmla="*/ 280 h 3315"/>
              <a:gd name="T6" fmla="*/ 2543 w 14066"/>
              <a:gd name="T7" fmla="*/ 257 h 3315"/>
              <a:gd name="T8" fmla="*/ 2291 w 14066"/>
              <a:gd name="T9" fmla="*/ 124 h 3315"/>
              <a:gd name="T10" fmla="*/ 1956 w 14066"/>
              <a:gd name="T11" fmla="*/ 26 h 3315"/>
              <a:gd name="T12" fmla="*/ 1658 w 14066"/>
              <a:gd name="T13" fmla="*/ 0 h 3315"/>
              <a:gd name="T14" fmla="*/ 1243 w 14066"/>
              <a:gd name="T15" fmla="*/ 52 h 3315"/>
              <a:gd name="T16" fmla="*/ 798 w 14066"/>
              <a:gd name="T17" fmla="*/ 240 h 3315"/>
              <a:gd name="T18" fmla="*/ 431 w 14066"/>
              <a:gd name="T19" fmla="*/ 543 h 3315"/>
              <a:gd name="T20" fmla="*/ 162 w 14066"/>
              <a:gd name="T21" fmla="*/ 938 h 3315"/>
              <a:gd name="T22" fmla="*/ 19 w 14066"/>
              <a:gd name="T23" fmla="*/ 1405 h 3315"/>
              <a:gd name="T24" fmla="*/ 0 w 14066"/>
              <a:gd name="T25" fmla="*/ 1720 h 3315"/>
              <a:gd name="T26" fmla="*/ 54 w 14066"/>
              <a:gd name="T27" fmla="*/ 2076 h 3315"/>
              <a:gd name="T28" fmla="*/ 177 w 14066"/>
              <a:gd name="T29" fmla="*/ 2404 h 3315"/>
              <a:gd name="T30" fmla="*/ 365 w 14066"/>
              <a:gd name="T31" fmla="*/ 2696 h 3315"/>
              <a:gd name="T32" fmla="*/ 607 w 14066"/>
              <a:gd name="T33" fmla="*/ 2941 h 3315"/>
              <a:gd name="T34" fmla="*/ 896 w 14066"/>
              <a:gd name="T35" fmla="*/ 3130 h 3315"/>
              <a:gd name="T36" fmla="*/ 1199 w 14066"/>
              <a:gd name="T37" fmla="*/ 3252 h 3315"/>
              <a:gd name="T38" fmla="*/ 1658 w 14066"/>
              <a:gd name="T39" fmla="*/ 3315 h 3315"/>
              <a:gd name="T40" fmla="*/ 1700 w 14066"/>
              <a:gd name="T41" fmla="*/ 3315 h 3315"/>
              <a:gd name="T42" fmla="*/ 1766 w 14066"/>
              <a:gd name="T43" fmla="*/ 3312 h 3315"/>
              <a:gd name="T44" fmla="*/ 1834 w 14066"/>
              <a:gd name="T45" fmla="*/ 3306 h 3315"/>
              <a:gd name="T46" fmla="*/ 1899 w 14066"/>
              <a:gd name="T47" fmla="*/ 3297 h 3315"/>
              <a:gd name="T48" fmla="*/ 1954 w 14066"/>
              <a:gd name="T49" fmla="*/ 3288 h 3315"/>
              <a:gd name="T50" fmla="*/ 2011 w 14066"/>
              <a:gd name="T51" fmla="*/ 3278 h 3315"/>
              <a:gd name="T52" fmla="*/ 2070 w 14066"/>
              <a:gd name="T53" fmla="*/ 3264 h 3315"/>
              <a:gd name="T54" fmla="*/ 2125 w 14066"/>
              <a:gd name="T55" fmla="*/ 3248 h 3315"/>
              <a:gd name="T56" fmla="*/ 2178 w 14066"/>
              <a:gd name="T57" fmla="*/ 3231 h 3315"/>
              <a:gd name="T58" fmla="*/ 2241 w 14066"/>
              <a:gd name="T59" fmla="*/ 3209 h 3315"/>
              <a:gd name="T60" fmla="*/ 2328 w 14066"/>
              <a:gd name="T61" fmla="*/ 3174 h 3315"/>
              <a:gd name="T62" fmla="*/ 2790 w 14066"/>
              <a:gd name="T63" fmla="*/ 2870 h 3315"/>
              <a:gd name="T64" fmla="*/ 2855 w 14066"/>
              <a:gd name="T65" fmla="*/ 2805 h 3315"/>
              <a:gd name="T66" fmla="*/ 2869 w 14066"/>
              <a:gd name="T67" fmla="*/ 2789 h 3315"/>
              <a:gd name="T68" fmla="*/ 2896 w 14066"/>
              <a:gd name="T69" fmla="*/ 2759 h 3315"/>
              <a:gd name="T70" fmla="*/ 2901 w 14066"/>
              <a:gd name="T71" fmla="*/ 2754 h 3315"/>
              <a:gd name="T72" fmla="*/ 2931 w 14066"/>
              <a:gd name="T73" fmla="*/ 2719 h 3315"/>
              <a:gd name="T74" fmla="*/ 2934 w 14066"/>
              <a:gd name="T75" fmla="*/ 2717 h 3315"/>
              <a:gd name="T76" fmla="*/ 2943 w 14066"/>
              <a:gd name="T77" fmla="*/ 2706 h 3315"/>
              <a:gd name="T78" fmla="*/ 2966 w 14066"/>
              <a:gd name="T79" fmla="*/ 2676 h 3315"/>
              <a:gd name="T80" fmla="*/ 2985 w 14066"/>
              <a:gd name="T81" fmla="*/ 2651 h 3315"/>
              <a:gd name="T82" fmla="*/ 3317 w 14066"/>
              <a:gd name="T83" fmla="*/ 2985 h 3315"/>
              <a:gd name="T84" fmla="*/ 3825 w 14066"/>
              <a:gd name="T85" fmla="*/ 3244 h 3315"/>
              <a:gd name="T86" fmla="*/ 4313 w 14066"/>
              <a:gd name="T87" fmla="*/ 3315 h 3315"/>
              <a:gd name="T88" fmla="*/ 13693 w 14066"/>
              <a:gd name="T89" fmla="*/ 3292 h 3315"/>
              <a:gd name="T90" fmla="*/ 13745 w 14066"/>
              <a:gd name="T91" fmla="*/ 3273 h 3315"/>
              <a:gd name="T92" fmla="*/ 13804 w 14066"/>
              <a:gd name="T93" fmla="*/ 3243 h 3315"/>
              <a:gd name="T94" fmla="*/ 13909 w 14066"/>
              <a:gd name="T95" fmla="*/ 3161 h 3315"/>
              <a:gd name="T96" fmla="*/ 14003 w 14066"/>
              <a:gd name="T97" fmla="*/ 3038 h 3315"/>
              <a:gd name="T98" fmla="*/ 14066 w 14066"/>
              <a:gd name="T99" fmla="*/ 2784 h 3315"/>
              <a:gd name="T100" fmla="*/ 14066 w 14066"/>
              <a:gd name="T101" fmla="*/ 2654 h 3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66" h="3315">
                <a:moveTo>
                  <a:pt x="13837" y="2654"/>
                </a:moveTo>
                <a:lnTo>
                  <a:pt x="13837" y="800"/>
                </a:lnTo>
                <a:lnTo>
                  <a:pt x="13835" y="744"/>
                </a:lnTo>
                <a:lnTo>
                  <a:pt x="13813" y="638"/>
                </a:lnTo>
                <a:lnTo>
                  <a:pt x="13772" y="540"/>
                </a:lnTo>
                <a:lnTo>
                  <a:pt x="13713" y="454"/>
                </a:lnTo>
                <a:lnTo>
                  <a:pt x="13640" y="380"/>
                </a:lnTo>
                <a:lnTo>
                  <a:pt x="13553" y="321"/>
                </a:lnTo>
                <a:lnTo>
                  <a:pt x="13456" y="280"/>
                </a:lnTo>
                <a:lnTo>
                  <a:pt x="13349" y="258"/>
                </a:lnTo>
                <a:lnTo>
                  <a:pt x="13294" y="257"/>
                </a:lnTo>
                <a:lnTo>
                  <a:pt x="2543" y="257"/>
                </a:lnTo>
                <a:lnTo>
                  <a:pt x="2494" y="227"/>
                </a:lnTo>
                <a:lnTo>
                  <a:pt x="2394" y="172"/>
                </a:lnTo>
                <a:lnTo>
                  <a:pt x="2291" y="124"/>
                </a:lnTo>
                <a:lnTo>
                  <a:pt x="2182" y="84"/>
                </a:lnTo>
                <a:lnTo>
                  <a:pt x="2070" y="52"/>
                </a:lnTo>
                <a:lnTo>
                  <a:pt x="1956" y="26"/>
                </a:lnTo>
                <a:lnTo>
                  <a:pt x="1838" y="9"/>
                </a:lnTo>
                <a:lnTo>
                  <a:pt x="1719" y="0"/>
                </a:lnTo>
                <a:lnTo>
                  <a:pt x="1658" y="0"/>
                </a:lnTo>
                <a:lnTo>
                  <a:pt x="1573" y="1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3"/>
                </a:lnTo>
                <a:lnTo>
                  <a:pt x="798" y="240"/>
                </a:lnTo>
                <a:lnTo>
                  <a:pt x="665" y="329"/>
                </a:lnTo>
                <a:lnTo>
                  <a:pt x="542" y="430"/>
                </a:lnTo>
                <a:lnTo>
                  <a:pt x="431" y="543"/>
                </a:lnTo>
                <a:lnTo>
                  <a:pt x="328" y="665"/>
                </a:lnTo>
                <a:lnTo>
                  <a:pt x="239" y="797"/>
                </a:lnTo>
                <a:lnTo>
                  <a:pt x="162" y="938"/>
                </a:lnTo>
                <a:lnTo>
                  <a:pt x="100" y="1087"/>
                </a:lnTo>
                <a:lnTo>
                  <a:pt x="51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0" y="1720"/>
                </a:lnTo>
                <a:lnTo>
                  <a:pt x="10" y="1842"/>
                </a:lnTo>
                <a:lnTo>
                  <a:pt x="28" y="1961"/>
                </a:lnTo>
                <a:lnTo>
                  <a:pt x="54" y="2076"/>
                </a:lnTo>
                <a:lnTo>
                  <a:pt x="87" y="2190"/>
                </a:lnTo>
                <a:lnTo>
                  <a:pt x="129" y="2299"/>
                </a:lnTo>
                <a:lnTo>
                  <a:pt x="177" y="2404"/>
                </a:lnTo>
                <a:lnTo>
                  <a:pt x="234" y="2507"/>
                </a:lnTo>
                <a:lnTo>
                  <a:pt x="296" y="2604"/>
                </a:lnTo>
                <a:lnTo>
                  <a:pt x="365" y="2696"/>
                </a:lnTo>
                <a:lnTo>
                  <a:pt x="440" y="2783"/>
                </a:lnTo>
                <a:lnTo>
                  <a:pt x="520" y="2864"/>
                </a:lnTo>
                <a:lnTo>
                  <a:pt x="607" y="2941"/>
                </a:lnTo>
                <a:lnTo>
                  <a:pt x="699" y="3010"/>
                </a:lnTo>
                <a:lnTo>
                  <a:pt x="795" y="3073"/>
                </a:lnTo>
                <a:lnTo>
                  <a:pt x="896" y="3130"/>
                </a:lnTo>
                <a:lnTo>
                  <a:pt x="948" y="3156"/>
                </a:lnTo>
                <a:lnTo>
                  <a:pt x="1030" y="3192"/>
                </a:lnTo>
                <a:lnTo>
                  <a:pt x="1199" y="3252"/>
                </a:lnTo>
                <a:lnTo>
                  <a:pt x="1378" y="3293"/>
                </a:lnTo>
                <a:lnTo>
                  <a:pt x="1564" y="3314"/>
                </a:lnTo>
                <a:lnTo>
                  <a:pt x="1658" y="3315"/>
                </a:lnTo>
                <a:lnTo>
                  <a:pt x="1658" y="3315"/>
                </a:lnTo>
                <a:lnTo>
                  <a:pt x="1659" y="3315"/>
                </a:lnTo>
                <a:lnTo>
                  <a:pt x="1700" y="3315"/>
                </a:lnTo>
                <a:lnTo>
                  <a:pt x="1740" y="3313"/>
                </a:lnTo>
                <a:lnTo>
                  <a:pt x="1753" y="3313"/>
                </a:lnTo>
                <a:lnTo>
                  <a:pt x="1766" y="3312"/>
                </a:lnTo>
                <a:lnTo>
                  <a:pt x="1793" y="3310"/>
                </a:lnTo>
                <a:lnTo>
                  <a:pt x="1820" y="3308"/>
                </a:lnTo>
                <a:lnTo>
                  <a:pt x="1834" y="3306"/>
                </a:lnTo>
                <a:lnTo>
                  <a:pt x="1850" y="3304"/>
                </a:lnTo>
                <a:lnTo>
                  <a:pt x="1875" y="3301"/>
                </a:lnTo>
                <a:lnTo>
                  <a:pt x="1899" y="3297"/>
                </a:lnTo>
                <a:lnTo>
                  <a:pt x="1915" y="3296"/>
                </a:lnTo>
                <a:lnTo>
                  <a:pt x="1932" y="3292"/>
                </a:lnTo>
                <a:lnTo>
                  <a:pt x="1954" y="3288"/>
                </a:lnTo>
                <a:lnTo>
                  <a:pt x="1977" y="3284"/>
                </a:lnTo>
                <a:lnTo>
                  <a:pt x="1994" y="3282"/>
                </a:lnTo>
                <a:lnTo>
                  <a:pt x="2011" y="3278"/>
                </a:lnTo>
                <a:lnTo>
                  <a:pt x="2031" y="3273"/>
                </a:lnTo>
                <a:lnTo>
                  <a:pt x="2052" y="3268"/>
                </a:lnTo>
                <a:lnTo>
                  <a:pt x="2070" y="3264"/>
                </a:lnTo>
                <a:lnTo>
                  <a:pt x="2089" y="3258"/>
                </a:lnTo>
                <a:lnTo>
                  <a:pt x="2107" y="3253"/>
                </a:lnTo>
                <a:lnTo>
                  <a:pt x="2125" y="3248"/>
                </a:lnTo>
                <a:lnTo>
                  <a:pt x="2146" y="3243"/>
                </a:lnTo>
                <a:lnTo>
                  <a:pt x="2165" y="3236"/>
                </a:lnTo>
                <a:lnTo>
                  <a:pt x="2178" y="3231"/>
                </a:lnTo>
                <a:lnTo>
                  <a:pt x="2191" y="3227"/>
                </a:lnTo>
                <a:lnTo>
                  <a:pt x="2217" y="3218"/>
                </a:lnTo>
                <a:lnTo>
                  <a:pt x="2241" y="3209"/>
                </a:lnTo>
                <a:lnTo>
                  <a:pt x="2241" y="3209"/>
                </a:lnTo>
                <a:lnTo>
                  <a:pt x="2241" y="3209"/>
                </a:lnTo>
                <a:lnTo>
                  <a:pt x="2328" y="3174"/>
                </a:lnTo>
                <a:lnTo>
                  <a:pt x="2494" y="3090"/>
                </a:lnTo>
                <a:lnTo>
                  <a:pt x="2648" y="2989"/>
                </a:lnTo>
                <a:lnTo>
                  <a:pt x="2790" y="2870"/>
                </a:lnTo>
                <a:lnTo>
                  <a:pt x="2855" y="2805"/>
                </a:lnTo>
                <a:lnTo>
                  <a:pt x="2855" y="2805"/>
                </a:lnTo>
                <a:lnTo>
                  <a:pt x="2855" y="2805"/>
                </a:lnTo>
                <a:lnTo>
                  <a:pt x="2858" y="2801"/>
                </a:lnTo>
                <a:lnTo>
                  <a:pt x="2862" y="2797"/>
                </a:lnTo>
                <a:lnTo>
                  <a:pt x="2869" y="2789"/>
                </a:lnTo>
                <a:lnTo>
                  <a:pt x="2875" y="2783"/>
                </a:lnTo>
                <a:lnTo>
                  <a:pt x="2886" y="2771"/>
                </a:lnTo>
                <a:lnTo>
                  <a:pt x="2896" y="2759"/>
                </a:lnTo>
                <a:lnTo>
                  <a:pt x="2896" y="2759"/>
                </a:lnTo>
                <a:lnTo>
                  <a:pt x="2896" y="2759"/>
                </a:lnTo>
                <a:lnTo>
                  <a:pt x="2901" y="2754"/>
                </a:lnTo>
                <a:lnTo>
                  <a:pt x="2906" y="2748"/>
                </a:lnTo>
                <a:lnTo>
                  <a:pt x="2919" y="2734"/>
                </a:lnTo>
                <a:lnTo>
                  <a:pt x="2931" y="2719"/>
                </a:lnTo>
                <a:lnTo>
                  <a:pt x="2931" y="2719"/>
                </a:lnTo>
                <a:lnTo>
                  <a:pt x="2932" y="2718"/>
                </a:lnTo>
                <a:lnTo>
                  <a:pt x="2934" y="2717"/>
                </a:lnTo>
                <a:lnTo>
                  <a:pt x="2935" y="2715"/>
                </a:lnTo>
                <a:lnTo>
                  <a:pt x="2939" y="2710"/>
                </a:lnTo>
                <a:lnTo>
                  <a:pt x="2943" y="2706"/>
                </a:lnTo>
                <a:lnTo>
                  <a:pt x="2947" y="2701"/>
                </a:lnTo>
                <a:lnTo>
                  <a:pt x="2950" y="2696"/>
                </a:lnTo>
                <a:lnTo>
                  <a:pt x="2966" y="2676"/>
                </a:lnTo>
                <a:lnTo>
                  <a:pt x="2980" y="2658"/>
                </a:lnTo>
                <a:lnTo>
                  <a:pt x="2983" y="2654"/>
                </a:lnTo>
                <a:lnTo>
                  <a:pt x="2985" y="2651"/>
                </a:lnTo>
                <a:lnTo>
                  <a:pt x="3044" y="2726"/>
                </a:lnTo>
                <a:lnTo>
                  <a:pt x="3173" y="2863"/>
                </a:lnTo>
                <a:lnTo>
                  <a:pt x="3317" y="2985"/>
                </a:lnTo>
                <a:lnTo>
                  <a:pt x="3475" y="3090"/>
                </a:lnTo>
                <a:lnTo>
                  <a:pt x="3645" y="3177"/>
                </a:lnTo>
                <a:lnTo>
                  <a:pt x="3825" y="3244"/>
                </a:lnTo>
                <a:lnTo>
                  <a:pt x="4015" y="3290"/>
                </a:lnTo>
                <a:lnTo>
                  <a:pt x="4212" y="3313"/>
                </a:lnTo>
                <a:lnTo>
                  <a:pt x="4313" y="3315"/>
                </a:lnTo>
                <a:lnTo>
                  <a:pt x="13535" y="3315"/>
                </a:lnTo>
                <a:lnTo>
                  <a:pt x="13589" y="3314"/>
                </a:lnTo>
                <a:lnTo>
                  <a:pt x="13693" y="3292"/>
                </a:lnTo>
                <a:lnTo>
                  <a:pt x="13741" y="3274"/>
                </a:lnTo>
                <a:lnTo>
                  <a:pt x="13743" y="3273"/>
                </a:lnTo>
                <a:lnTo>
                  <a:pt x="13745" y="3273"/>
                </a:lnTo>
                <a:lnTo>
                  <a:pt x="13755" y="3268"/>
                </a:lnTo>
                <a:lnTo>
                  <a:pt x="13765" y="3264"/>
                </a:lnTo>
                <a:lnTo>
                  <a:pt x="13804" y="3243"/>
                </a:lnTo>
                <a:lnTo>
                  <a:pt x="13877" y="3192"/>
                </a:lnTo>
                <a:lnTo>
                  <a:pt x="13908" y="3161"/>
                </a:lnTo>
                <a:lnTo>
                  <a:pt x="13909" y="3161"/>
                </a:lnTo>
                <a:lnTo>
                  <a:pt x="13910" y="3160"/>
                </a:lnTo>
                <a:lnTo>
                  <a:pt x="13945" y="3122"/>
                </a:lnTo>
                <a:lnTo>
                  <a:pt x="14003" y="3038"/>
                </a:lnTo>
                <a:lnTo>
                  <a:pt x="14043" y="2942"/>
                </a:lnTo>
                <a:lnTo>
                  <a:pt x="14063" y="2839"/>
                </a:lnTo>
                <a:lnTo>
                  <a:pt x="14066" y="2784"/>
                </a:lnTo>
                <a:lnTo>
                  <a:pt x="14066" y="2784"/>
                </a:lnTo>
                <a:lnTo>
                  <a:pt x="14066" y="2654"/>
                </a:lnTo>
                <a:lnTo>
                  <a:pt x="14066" y="2654"/>
                </a:lnTo>
                <a:lnTo>
                  <a:pt x="13837" y="26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86">
            <a:extLst>
              <a:ext uri="{FF2B5EF4-FFF2-40B4-BE49-F238E27FC236}">
                <a16:creationId xmlns:a16="http://schemas.microsoft.com/office/drawing/2014/main" xmlns="" id="{9BB3BD6D-A343-471D-B97F-8483ABDF1F41}"/>
              </a:ext>
            </a:extLst>
          </p:cNvPr>
          <p:cNvSpPr>
            <a:spLocks/>
          </p:cNvSpPr>
          <p:nvPr/>
        </p:nvSpPr>
        <p:spPr bwMode="auto">
          <a:xfrm>
            <a:off x="1064751" y="4720280"/>
            <a:ext cx="2369328" cy="938060"/>
          </a:xfrm>
          <a:custGeom>
            <a:avLst/>
            <a:gdLst>
              <a:gd name="T0" fmla="*/ 0 w 11294"/>
              <a:gd name="T1" fmla="*/ 0 h 2604"/>
              <a:gd name="T2" fmla="*/ 86 w 11294"/>
              <a:gd name="T3" fmla="*/ 56 h 2604"/>
              <a:gd name="T4" fmla="*/ 244 w 11294"/>
              <a:gd name="T5" fmla="*/ 187 h 2604"/>
              <a:gd name="T6" fmla="*/ 385 w 11294"/>
              <a:gd name="T7" fmla="*/ 336 h 2604"/>
              <a:gd name="T8" fmla="*/ 509 w 11294"/>
              <a:gd name="T9" fmla="*/ 500 h 2604"/>
              <a:gd name="T10" fmla="*/ 585 w 11294"/>
              <a:gd name="T11" fmla="*/ 634 h 2604"/>
              <a:gd name="T12" fmla="*/ 630 w 11294"/>
              <a:gd name="T13" fmla="*/ 727 h 2604"/>
              <a:gd name="T14" fmla="*/ 671 w 11294"/>
              <a:gd name="T15" fmla="*/ 824 h 2604"/>
              <a:gd name="T16" fmla="*/ 703 w 11294"/>
              <a:gd name="T17" fmla="*/ 923 h 2604"/>
              <a:gd name="T18" fmla="*/ 730 w 11294"/>
              <a:gd name="T19" fmla="*/ 1025 h 2604"/>
              <a:gd name="T20" fmla="*/ 751 w 11294"/>
              <a:gd name="T21" fmla="*/ 1130 h 2604"/>
              <a:gd name="T22" fmla="*/ 765 w 11294"/>
              <a:gd name="T23" fmla="*/ 1236 h 2604"/>
              <a:gd name="T24" fmla="*/ 772 w 11294"/>
              <a:gd name="T25" fmla="*/ 1345 h 2604"/>
              <a:gd name="T26" fmla="*/ 773 w 11294"/>
              <a:gd name="T27" fmla="*/ 1401 h 2604"/>
              <a:gd name="T28" fmla="*/ 773 w 11294"/>
              <a:gd name="T29" fmla="*/ 1407 h 2604"/>
              <a:gd name="T30" fmla="*/ 773 w 11294"/>
              <a:gd name="T31" fmla="*/ 1414 h 2604"/>
              <a:gd name="T32" fmla="*/ 774 w 11294"/>
              <a:gd name="T33" fmla="*/ 1466 h 2604"/>
              <a:gd name="T34" fmla="*/ 786 w 11294"/>
              <a:gd name="T35" fmla="*/ 1564 h 2604"/>
              <a:gd name="T36" fmla="*/ 807 w 11294"/>
              <a:gd name="T37" fmla="*/ 1660 h 2604"/>
              <a:gd name="T38" fmla="*/ 836 w 11294"/>
              <a:gd name="T39" fmla="*/ 1754 h 2604"/>
              <a:gd name="T40" fmla="*/ 874 w 11294"/>
              <a:gd name="T41" fmla="*/ 1842 h 2604"/>
              <a:gd name="T42" fmla="*/ 921 w 11294"/>
              <a:gd name="T43" fmla="*/ 1925 h 2604"/>
              <a:gd name="T44" fmla="*/ 975 w 11294"/>
              <a:gd name="T45" fmla="*/ 2004 h 2604"/>
              <a:gd name="T46" fmla="*/ 1036 w 11294"/>
              <a:gd name="T47" fmla="*/ 2076 h 2604"/>
              <a:gd name="T48" fmla="*/ 1103 w 11294"/>
              <a:gd name="T49" fmla="*/ 2144 h 2604"/>
              <a:gd name="T50" fmla="*/ 1177 w 11294"/>
              <a:gd name="T51" fmla="*/ 2203 h 2604"/>
              <a:gd name="T52" fmla="*/ 1256 w 11294"/>
              <a:gd name="T53" fmla="*/ 2256 h 2604"/>
              <a:gd name="T54" fmla="*/ 1341 w 11294"/>
              <a:gd name="T55" fmla="*/ 2302 h 2604"/>
              <a:gd name="T56" fmla="*/ 1429 w 11294"/>
              <a:gd name="T57" fmla="*/ 2338 h 2604"/>
              <a:gd name="T58" fmla="*/ 1522 w 11294"/>
              <a:gd name="T59" fmla="*/ 2368 h 2604"/>
              <a:gd name="T60" fmla="*/ 1619 w 11294"/>
              <a:gd name="T61" fmla="*/ 2387 h 2604"/>
              <a:gd name="T62" fmla="*/ 1719 w 11294"/>
              <a:gd name="T63" fmla="*/ 2396 h 2604"/>
              <a:gd name="T64" fmla="*/ 1770 w 11294"/>
              <a:gd name="T65" fmla="*/ 2398 h 2604"/>
              <a:gd name="T66" fmla="*/ 1770 w 11294"/>
              <a:gd name="T67" fmla="*/ 2604 h 2604"/>
              <a:gd name="T68" fmla="*/ 11294 w 11294"/>
              <a:gd name="T69" fmla="*/ 2604 h 2604"/>
              <a:gd name="T70" fmla="*/ 11294 w 11294"/>
              <a:gd name="T71" fmla="*/ 543 h 2604"/>
              <a:gd name="T72" fmla="*/ 11292 w 11294"/>
              <a:gd name="T73" fmla="*/ 487 h 2604"/>
              <a:gd name="T74" fmla="*/ 11270 w 11294"/>
              <a:gd name="T75" fmla="*/ 381 h 2604"/>
              <a:gd name="T76" fmla="*/ 11229 w 11294"/>
              <a:gd name="T77" fmla="*/ 284 h 2604"/>
              <a:gd name="T78" fmla="*/ 11170 w 11294"/>
              <a:gd name="T79" fmla="*/ 197 h 2604"/>
              <a:gd name="T80" fmla="*/ 11097 w 11294"/>
              <a:gd name="T81" fmla="*/ 123 h 2604"/>
              <a:gd name="T82" fmla="*/ 11010 w 11294"/>
              <a:gd name="T83" fmla="*/ 65 h 2604"/>
              <a:gd name="T84" fmla="*/ 10913 w 11294"/>
              <a:gd name="T85" fmla="*/ 23 h 2604"/>
              <a:gd name="T86" fmla="*/ 10806 w 11294"/>
              <a:gd name="T87" fmla="*/ 1 h 2604"/>
              <a:gd name="T88" fmla="*/ 10751 w 11294"/>
              <a:gd name="T89" fmla="*/ 0 h 2604"/>
              <a:gd name="T90" fmla="*/ 0 w 11294"/>
              <a:gd name="T91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94" h="2604">
                <a:moveTo>
                  <a:pt x="0" y="0"/>
                </a:moveTo>
                <a:lnTo>
                  <a:pt x="86" y="56"/>
                </a:lnTo>
                <a:lnTo>
                  <a:pt x="244" y="187"/>
                </a:lnTo>
                <a:lnTo>
                  <a:pt x="385" y="336"/>
                </a:lnTo>
                <a:lnTo>
                  <a:pt x="509" y="500"/>
                </a:lnTo>
                <a:lnTo>
                  <a:pt x="585" y="634"/>
                </a:lnTo>
                <a:lnTo>
                  <a:pt x="630" y="727"/>
                </a:lnTo>
                <a:lnTo>
                  <a:pt x="671" y="824"/>
                </a:lnTo>
                <a:lnTo>
                  <a:pt x="703" y="923"/>
                </a:lnTo>
                <a:lnTo>
                  <a:pt x="730" y="1025"/>
                </a:lnTo>
                <a:lnTo>
                  <a:pt x="751" y="1130"/>
                </a:lnTo>
                <a:lnTo>
                  <a:pt x="765" y="1236"/>
                </a:lnTo>
                <a:lnTo>
                  <a:pt x="772" y="1345"/>
                </a:lnTo>
                <a:lnTo>
                  <a:pt x="773" y="1401"/>
                </a:lnTo>
                <a:lnTo>
                  <a:pt x="773" y="1407"/>
                </a:lnTo>
                <a:lnTo>
                  <a:pt x="773" y="1414"/>
                </a:lnTo>
                <a:lnTo>
                  <a:pt x="774" y="1466"/>
                </a:lnTo>
                <a:lnTo>
                  <a:pt x="786" y="1564"/>
                </a:lnTo>
                <a:lnTo>
                  <a:pt x="807" y="1660"/>
                </a:lnTo>
                <a:lnTo>
                  <a:pt x="836" y="1754"/>
                </a:lnTo>
                <a:lnTo>
                  <a:pt x="874" y="1842"/>
                </a:lnTo>
                <a:lnTo>
                  <a:pt x="921" y="1925"/>
                </a:lnTo>
                <a:lnTo>
                  <a:pt x="975" y="2004"/>
                </a:lnTo>
                <a:lnTo>
                  <a:pt x="1036" y="2076"/>
                </a:lnTo>
                <a:lnTo>
                  <a:pt x="1103" y="2144"/>
                </a:lnTo>
                <a:lnTo>
                  <a:pt x="1177" y="2203"/>
                </a:lnTo>
                <a:lnTo>
                  <a:pt x="1256" y="2256"/>
                </a:lnTo>
                <a:lnTo>
                  <a:pt x="1341" y="2302"/>
                </a:lnTo>
                <a:lnTo>
                  <a:pt x="1429" y="2338"/>
                </a:lnTo>
                <a:lnTo>
                  <a:pt x="1522" y="2368"/>
                </a:lnTo>
                <a:lnTo>
                  <a:pt x="1619" y="2387"/>
                </a:lnTo>
                <a:lnTo>
                  <a:pt x="1719" y="2396"/>
                </a:lnTo>
                <a:lnTo>
                  <a:pt x="1770" y="2398"/>
                </a:lnTo>
                <a:lnTo>
                  <a:pt x="1770" y="2604"/>
                </a:lnTo>
                <a:lnTo>
                  <a:pt x="11294" y="2604"/>
                </a:lnTo>
                <a:lnTo>
                  <a:pt x="11294" y="543"/>
                </a:lnTo>
                <a:lnTo>
                  <a:pt x="11292" y="487"/>
                </a:lnTo>
                <a:lnTo>
                  <a:pt x="11270" y="381"/>
                </a:lnTo>
                <a:lnTo>
                  <a:pt x="11229" y="284"/>
                </a:lnTo>
                <a:lnTo>
                  <a:pt x="11170" y="197"/>
                </a:lnTo>
                <a:lnTo>
                  <a:pt x="11097" y="123"/>
                </a:lnTo>
                <a:lnTo>
                  <a:pt x="11010" y="65"/>
                </a:lnTo>
                <a:lnTo>
                  <a:pt x="10913" y="23"/>
                </a:lnTo>
                <a:lnTo>
                  <a:pt x="10806" y="1"/>
                </a:lnTo>
                <a:lnTo>
                  <a:pt x="107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84">
            <a:extLst>
              <a:ext uri="{FF2B5EF4-FFF2-40B4-BE49-F238E27FC236}">
                <a16:creationId xmlns:a16="http://schemas.microsoft.com/office/drawing/2014/main" xmlns="" id="{5E4E7BAF-F468-475D-A88E-B6CCD4FE3541}"/>
              </a:ext>
            </a:extLst>
          </p:cNvPr>
          <p:cNvSpPr>
            <a:spLocks/>
          </p:cNvSpPr>
          <p:nvPr/>
        </p:nvSpPr>
        <p:spPr bwMode="auto">
          <a:xfrm>
            <a:off x="4716017" y="1412776"/>
            <a:ext cx="2951798" cy="1194548"/>
          </a:xfrm>
          <a:custGeom>
            <a:avLst/>
            <a:gdLst>
              <a:gd name="T0" fmla="*/ 13835 w 14066"/>
              <a:gd name="T1" fmla="*/ 744 h 3315"/>
              <a:gd name="T2" fmla="*/ 13713 w 14066"/>
              <a:gd name="T3" fmla="*/ 454 h 3315"/>
              <a:gd name="T4" fmla="*/ 13456 w 14066"/>
              <a:gd name="T5" fmla="*/ 280 h 3315"/>
              <a:gd name="T6" fmla="*/ 2543 w 14066"/>
              <a:gd name="T7" fmla="*/ 257 h 3315"/>
              <a:gd name="T8" fmla="*/ 2291 w 14066"/>
              <a:gd name="T9" fmla="*/ 124 h 3315"/>
              <a:gd name="T10" fmla="*/ 1956 w 14066"/>
              <a:gd name="T11" fmla="*/ 26 h 3315"/>
              <a:gd name="T12" fmla="*/ 1658 w 14066"/>
              <a:gd name="T13" fmla="*/ 0 h 3315"/>
              <a:gd name="T14" fmla="*/ 1243 w 14066"/>
              <a:gd name="T15" fmla="*/ 52 h 3315"/>
              <a:gd name="T16" fmla="*/ 798 w 14066"/>
              <a:gd name="T17" fmla="*/ 240 h 3315"/>
              <a:gd name="T18" fmla="*/ 431 w 14066"/>
              <a:gd name="T19" fmla="*/ 543 h 3315"/>
              <a:gd name="T20" fmla="*/ 162 w 14066"/>
              <a:gd name="T21" fmla="*/ 938 h 3315"/>
              <a:gd name="T22" fmla="*/ 19 w 14066"/>
              <a:gd name="T23" fmla="*/ 1405 h 3315"/>
              <a:gd name="T24" fmla="*/ 0 w 14066"/>
              <a:gd name="T25" fmla="*/ 1720 h 3315"/>
              <a:gd name="T26" fmla="*/ 54 w 14066"/>
              <a:gd name="T27" fmla="*/ 2076 h 3315"/>
              <a:gd name="T28" fmla="*/ 177 w 14066"/>
              <a:gd name="T29" fmla="*/ 2404 h 3315"/>
              <a:gd name="T30" fmla="*/ 365 w 14066"/>
              <a:gd name="T31" fmla="*/ 2696 h 3315"/>
              <a:gd name="T32" fmla="*/ 607 w 14066"/>
              <a:gd name="T33" fmla="*/ 2941 h 3315"/>
              <a:gd name="T34" fmla="*/ 896 w 14066"/>
              <a:gd name="T35" fmla="*/ 3130 h 3315"/>
              <a:gd name="T36" fmla="*/ 1199 w 14066"/>
              <a:gd name="T37" fmla="*/ 3252 h 3315"/>
              <a:gd name="T38" fmla="*/ 1658 w 14066"/>
              <a:gd name="T39" fmla="*/ 3315 h 3315"/>
              <a:gd name="T40" fmla="*/ 1700 w 14066"/>
              <a:gd name="T41" fmla="*/ 3315 h 3315"/>
              <a:gd name="T42" fmla="*/ 1766 w 14066"/>
              <a:gd name="T43" fmla="*/ 3312 h 3315"/>
              <a:gd name="T44" fmla="*/ 1834 w 14066"/>
              <a:gd name="T45" fmla="*/ 3306 h 3315"/>
              <a:gd name="T46" fmla="*/ 1899 w 14066"/>
              <a:gd name="T47" fmla="*/ 3297 h 3315"/>
              <a:gd name="T48" fmla="*/ 1954 w 14066"/>
              <a:gd name="T49" fmla="*/ 3288 h 3315"/>
              <a:gd name="T50" fmla="*/ 2011 w 14066"/>
              <a:gd name="T51" fmla="*/ 3278 h 3315"/>
              <a:gd name="T52" fmla="*/ 2070 w 14066"/>
              <a:gd name="T53" fmla="*/ 3264 h 3315"/>
              <a:gd name="T54" fmla="*/ 2125 w 14066"/>
              <a:gd name="T55" fmla="*/ 3248 h 3315"/>
              <a:gd name="T56" fmla="*/ 2178 w 14066"/>
              <a:gd name="T57" fmla="*/ 3231 h 3315"/>
              <a:gd name="T58" fmla="*/ 2241 w 14066"/>
              <a:gd name="T59" fmla="*/ 3209 h 3315"/>
              <a:gd name="T60" fmla="*/ 2328 w 14066"/>
              <a:gd name="T61" fmla="*/ 3174 h 3315"/>
              <a:gd name="T62" fmla="*/ 2790 w 14066"/>
              <a:gd name="T63" fmla="*/ 2870 h 3315"/>
              <a:gd name="T64" fmla="*/ 2855 w 14066"/>
              <a:gd name="T65" fmla="*/ 2805 h 3315"/>
              <a:gd name="T66" fmla="*/ 2869 w 14066"/>
              <a:gd name="T67" fmla="*/ 2789 h 3315"/>
              <a:gd name="T68" fmla="*/ 2896 w 14066"/>
              <a:gd name="T69" fmla="*/ 2759 h 3315"/>
              <a:gd name="T70" fmla="*/ 2901 w 14066"/>
              <a:gd name="T71" fmla="*/ 2754 h 3315"/>
              <a:gd name="T72" fmla="*/ 2931 w 14066"/>
              <a:gd name="T73" fmla="*/ 2719 h 3315"/>
              <a:gd name="T74" fmla="*/ 2934 w 14066"/>
              <a:gd name="T75" fmla="*/ 2717 h 3315"/>
              <a:gd name="T76" fmla="*/ 2943 w 14066"/>
              <a:gd name="T77" fmla="*/ 2706 h 3315"/>
              <a:gd name="T78" fmla="*/ 2966 w 14066"/>
              <a:gd name="T79" fmla="*/ 2676 h 3315"/>
              <a:gd name="T80" fmla="*/ 2985 w 14066"/>
              <a:gd name="T81" fmla="*/ 2651 h 3315"/>
              <a:gd name="T82" fmla="*/ 3317 w 14066"/>
              <a:gd name="T83" fmla="*/ 2985 h 3315"/>
              <a:gd name="T84" fmla="*/ 3825 w 14066"/>
              <a:gd name="T85" fmla="*/ 3244 h 3315"/>
              <a:gd name="T86" fmla="*/ 4313 w 14066"/>
              <a:gd name="T87" fmla="*/ 3315 h 3315"/>
              <a:gd name="T88" fmla="*/ 13693 w 14066"/>
              <a:gd name="T89" fmla="*/ 3292 h 3315"/>
              <a:gd name="T90" fmla="*/ 13745 w 14066"/>
              <a:gd name="T91" fmla="*/ 3273 h 3315"/>
              <a:gd name="T92" fmla="*/ 13804 w 14066"/>
              <a:gd name="T93" fmla="*/ 3243 h 3315"/>
              <a:gd name="T94" fmla="*/ 13909 w 14066"/>
              <a:gd name="T95" fmla="*/ 3161 h 3315"/>
              <a:gd name="T96" fmla="*/ 14003 w 14066"/>
              <a:gd name="T97" fmla="*/ 3038 h 3315"/>
              <a:gd name="T98" fmla="*/ 14066 w 14066"/>
              <a:gd name="T99" fmla="*/ 2784 h 3315"/>
              <a:gd name="T100" fmla="*/ 14066 w 14066"/>
              <a:gd name="T101" fmla="*/ 2654 h 3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66" h="3315">
                <a:moveTo>
                  <a:pt x="13837" y="2654"/>
                </a:moveTo>
                <a:lnTo>
                  <a:pt x="13837" y="800"/>
                </a:lnTo>
                <a:lnTo>
                  <a:pt x="13835" y="744"/>
                </a:lnTo>
                <a:lnTo>
                  <a:pt x="13813" y="638"/>
                </a:lnTo>
                <a:lnTo>
                  <a:pt x="13772" y="540"/>
                </a:lnTo>
                <a:lnTo>
                  <a:pt x="13713" y="454"/>
                </a:lnTo>
                <a:lnTo>
                  <a:pt x="13640" y="380"/>
                </a:lnTo>
                <a:lnTo>
                  <a:pt x="13553" y="321"/>
                </a:lnTo>
                <a:lnTo>
                  <a:pt x="13456" y="280"/>
                </a:lnTo>
                <a:lnTo>
                  <a:pt x="13349" y="258"/>
                </a:lnTo>
                <a:lnTo>
                  <a:pt x="13294" y="257"/>
                </a:lnTo>
                <a:lnTo>
                  <a:pt x="2543" y="257"/>
                </a:lnTo>
                <a:lnTo>
                  <a:pt x="2494" y="227"/>
                </a:lnTo>
                <a:lnTo>
                  <a:pt x="2394" y="172"/>
                </a:lnTo>
                <a:lnTo>
                  <a:pt x="2291" y="124"/>
                </a:lnTo>
                <a:lnTo>
                  <a:pt x="2182" y="84"/>
                </a:lnTo>
                <a:lnTo>
                  <a:pt x="2070" y="52"/>
                </a:lnTo>
                <a:lnTo>
                  <a:pt x="1956" y="26"/>
                </a:lnTo>
                <a:lnTo>
                  <a:pt x="1838" y="9"/>
                </a:lnTo>
                <a:lnTo>
                  <a:pt x="1719" y="0"/>
                </a:lnTo>
                <a:lnTo>
                  <a:pt x="1658" y="0"/>
                </a:lnTo>
                <a:lnTo>
                  <a:pt x="1573" y="1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3"/>
                </a:lnTo>
                <a:lnTo>
                  <a:pt x="798" y="240"/>
                </a:lnTo>
                <a:lnTo>
                  <a:pt x="665" y="329"/>
                </a:lnTo>
                <a:lnTo>
                  <a:pt x="542" y="430"/>
                </a:lnTo>
                <a:lnTo>
                  <a:pt x="431" y="543"/>
                </a:lnTo>
                <a:lnTo>
                  <a:pt x="328" y="665"/>
                </a:lnTo>
                <a:lnTo>
                  <a:pt x="239" y="797"/>
                </a:lnTo>
                <a:lnTo>
                  <a:pt x="162" y="938"/>
                </a:lnTo>
                <a:lnTo>
                  <a:pt x="100" y="1087"/>
                </a:lnTo>
                <a:lnTo>
                  <a:pt x="51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0" y="1720"/>
                </a:lnTo>
                <a:lnTo>
                  <a:pt x="10" y="1842"/>
                </a:lnTo>
                <a:lnTo>
                  <a:pt x="28" y="1961"/>
                </a:lnTo>
                <a:lnTo>
                  <a:pt x="54" y="2076"/>
                </a:lnTo>
                <a:lnTo>
                  <a:pt x="87" y="2190"/>
                </a:lnTo>
                <a:lnTo>
                  <a:pt x="129" y="2299"/>
                </a:lnTo>
                <a:lnTo>
                  <a:pt x="177" y="2404"/>
                </a:lnTo>
                <a:lnTo>
                  <a:pt x="234" y="2507"/>
                </a:lnTo>
                <a:lnTo>
                  <a:pt x="296" y="2604"/>
                </a:lnTo>
                <a:lnTo>
                  <a:pt x="365" y="2696"/>
                </a:lnTo>
                <a:lnTo>
                  <a:pt x="440" y="2783"/>
                </a:lnTo>
                <a:lnTo>
                  <a:pt x="520" y="2864"/>
                </a:lnTo>
                <a:lnTo>
                  <a:pt x="607" y="2941"/>
                </a:lnTo>
                <a:lnTo>
                  <a:pt x="699" y="3010"/>
                </a:lnTo>
                <a:lnTo>
                  <a:pt x="795" y="3073"/>
                </a:lnTo>
                <a:lnTo>
                  <a:pt x="896" y="3130"/>
                </a:lnTo>
                <a:lnTo>
                  <a:pt x="948" y="3156"/>
                </a:lnTo>
                <a:lnTo>
                  <a:pt x="1030" y="3192"/>
                </a:lnTo>
                <a:lnTo>
                  <a:pt x="1199" y="3252"/>
                </a:lnTo>
                <a:lnTo>
                  <a:pt x="1378" y="3293"/>
                </a:lnTo>
                <a:lnTo>
                  <a:pt x="1564" y="3314"/>
                </a:lnTo>
                <a:lnTo>
                  <a:pt x="1658" y="3315"/>
                </a:lnTo>
                <a:lnTo>
                  <a:pt x="1658" y="3315"/>
                </a:lnTo>
                <a:lnTo>
                  <a:pt x="1659" y="3315"/>
                </a:lnTo>
                <a:lnTo>
                  <a:pt x="1700" y="3315"/>
                </a:lnTo>
                <a:lnTo>
                  <a:pt x="1740" y="3313"/>
                </a:lnTo>
                <a:lnTo>
                  <a:pt x="1753" y="3313"/>
                </a:lnTo>
                <a:lnTo>
                  <a:pt x="1766" y="3312"/>
                </a:lnTo>
                <a:lnTo>
                  <a:pt x="1793" y="3310"/>
                </a:lnTo>
                <a:lnTo>
                  <a:pt x="1820" y="3308"/>
                </a:lnTo>
                <a:lnTo>
                  <a:pt x="1834" y="3306"/>
                </a:lnTo>
                <a:lnTo>
                  <a:pt x="1850" y="3304"/>
                </a:lnTo>
                <a:lnTo>
                  <a:pt x="1875" y="3301"/>
                </a:lnTo>
                <a:lnTo>
                  <a:pt x="1899" y="3297"/>
                </a:lnTo>
                <a:lnTo>
                  <a:pt x="1915" y="3296"/>
                </a:lnTo>
                <a:lnTo>
                  <a:pt x="1932" y="3292"/>
                </a:lnTo>
                <a:lnTo>
                  <a:pt x="1954" y="3288"/>
                </a:lnTo>
                <a:lnTo>
                  <a:pt x="1977" y="3284"/>
                </a:lnTo>
                <a:lnTo>
                  <a:pt x="1994" y="3282"/>
                </a:lnTo>
                <a:lnTo>
                  <a:pt x="2011" y="3278"/>
                </a:lnTo>
                <a:lnTo>
                  <a:pt x="2031" y="3273"/>
                </a:lnTo>
                <a:lnTo>
                  <a:pt x="2052" y="3268"/>
                </a:lnTo>
                <a:lnTo>
                  <a:pt x="2070" y="3264"/>
                </a:lnTo>
                <a:lnTo>
                  <a:pt x="2089" y="3258"/>
                </a:lnTo>
                <a:lnTo>
                  <a:pt x="2107" y="3253"/>
                </a:lnTo>
                <a:lnTo>
                  <a:pt x="2125" y="3248"/>
                </a:lnTo>
                <a:lnTo>
                  <a:pt x="2146" y="3243"/>
                </a:lnTo>
                <a:lnTo>
                  <a:pt x="2165" y="3236"/>
                </a:lnTo>
                <a:lnTo>
                  <a:pt x="2178" y="3231"/>
                </a:lnTo>
                <a:lnTo>
                  <a:pt x="2191" y="3227"/>
                </a:lnTo>
                <a:lnTo>
                  <a:pt x="2217" y="3218"/>
                </a:lnTo>
                <a:lnTo>
                  <a:pt x="2241" y="3209"/>
                </a:lnTo>
                <a:lnTo>
                  <a:pt x="2241" y="3209"/>
                </a:lnTo>
                <a:lnTo>
                  <a:pt x="2241" y="3209"/>
                </a:lnTo>
                <a:lnTo>
                  <a:pt x="2328" y="3174"/>
                </a:lnTo>
                <a:lnTo>
                  <a:pt x="2494" y="3090"/>
                </a:lnTo>
                <a:lnTo>
                  <a:pt x="2648" y="2989"/>
                </a:lnTo>
                <a:lnTo>
                  <a:pt x="2790" y="2870"/>
                </a:lnTo>
                <a:lnTo>
                  <a:pt x="2855" y="2805"/>
                </a:lnTo>
                <a:lnTo>
                  <a:pt x="2855" y="2805"/>
                </a:lnTo>
                <a:lnTo>
                  <a:pt x="2855" y="2805"/>
                </a:lnTo>
                <a:lnTo>
                  <a:pt x="2858" y="2801"/>
                </a:lnTo>
                <a:lnTo>
                  <a:pt x="2862" y="2797"/>
                </a:lnTo>
                <a:lnTo>
                  <a:pt x="2869" y="2789"/>
                </a:lnTo>
                <a:lnTo>
                  <a:pt x="2875" y="2783"/>
                </a:lnTo>
                <a:lnTo>
                  <a:pt x="2886" y="2771"/>
                </a:lnTo>
                <a:lnTo>
                  <a:pt x="2896" y="2759"/>
                </a:lnTo>
                <a:lnTo>
                  <a:pt x="2896" y="2759"/>
                </a:lnTo>
                <a:lnTo>
                  <a:pt x="2896" y="2759"/>
                </a:lnTo>
                <a:lnTo>
                  <a:pt x="2901" y="2754"/>
                </a:lnTo>
                <a:lnTo>
                  <a:pt x="2906" y="2748"/>
                </a:lnTo>
                <a:lnTo>
                  <a:pt x="2919" y="2734"/>
                </a:lnTo>
                <a:lnTo>
                  <a:pt x="2931" y="2719"/>
                </a:lnTo>
                <a:lnTo>
                  <a:pt x="2931" y="2719"/>
                </a:lnTo>
                <a:lnTo>
                  <a:pt x="2932" y="2718"/>
                </a:lnTo>
                <a:lnTo>
                  <a:pt x="2934" y="2717"/>
                </a:lnTo>
                <a:lnTo>
                  <a:pt x="2935" y="2715"/>
                </a:lnTo>
                <a:lnTo>
                  <a:pt x="2939" y="2710"/>
                </a:lnTo>
                <a:lnTo>
                  <a:pt x="2943" y="2706"/>
                </a:lnTo>
                <a:lnTo>
                  <a:pt x="2947" y="2701"/>
                </a:lnTo>
                <a:lnTo>
                  <a:pt x="2950" y="2696"/>
                </a:lnTo>
                <a:lnTo>
                  <a:pt x="2966" y="2676"/>
                </a:lnTo>
                <a:lnTo>
                  <a:pt x="2980" y="2658"/>
                </a:lnTo>
                <a:lnTo>
                  <a:pt x="2983" y="2654"/>
                </a:lnTo>
                <a:lnTo>
                  <a:pt x="2985" y="2651"/>
                </a:lnTo>
                <a:lnTo>
                  <a:pt x="3044" y="2726"/>
                </a:lnTo>
                <a:lnTo>
                  <a:pt x="3173" y="2863"/>
                </a:lnTo>
                <a:lnTo>
                  <a:pt x="3317" y="2985"/>
                </a:lnTo>
                <a:lnTo>
                  <a:pt x="3475" y="3090"/>
                </a:lnTo>
                <a:lnTo>
                  <a:pt x="3645" y="3177"/>
                </a:lnTo>
                <a:lnTo>
                  <a:pt x="3825" y="3244"/>
                </a:lnTo>
                <a:lnTo>
                  <a:pt x="4015" y="3290"/>
                </a:lnTo>
                <a:lnTo>
                  <a:pt x="4212" y="3313"/>
                </a:lnTo>
                <a:lnTo>
                  <a:pt x="4313" y="3315"/>
                </a:lnTo>
                <a:lnTo>
                  <a:pt x="13535" y="3315"/>
                </a:lnTo>
                <a:lnTo>
                  <a:pt x="13589" y="3314"/>
                </a:lnTo>
                <a:lnTo>
                  <a:pt x="13693" y="3292"/>
                </a:lnTo>
                <a:lnTo>
                  <a:pt x="13741" y="3274"/>
                </a:lnTo>
                <a:lnTo>
                  <a:pt x="13743" y="3273"/>
                </a:lnTo>
                <a:lnTo>
                  <a:pt x="13745" y="3273"/>
                </a:lnTo>
                <a:lnTo>
                  <a:pt x="13755" y="3268"/>
                </a:lnTo>
                <a:lnTo>
                  <a:pt x="13765" y="3264"/>
                </a:lnTo>
                <a:lnTo>
                  <a:pt x="13804" y="3243"/>
                </a:lnTo>
                <a:lnTo>
                  <a:pt x="13877" y="3192"/>
                </a:lnTo>
                <a:lnTo>
                  <a:pt x="13908" y="3161"/>
                </a:lnTo>
                <a:lnTo>
                  <a:pt x="13909" y="3161"/>
                </a:lnTo>
                <a:lnTo>
                  <a:pt x="13910" y="3160"/>
                </a:lnTo>
                <a:lnTo>
                  <a:pt x="13945" y="3122"/>
                </a:lnTo>
                <a:lnTo>
                  <a:pt x="14003" y="3038"/>
                </a:lnTo>
                <a:lnTo>
                  <a:pt x="14043" y="2942"/>
                </a:lnTo>
                <a:lnTo>
                  <a:pt x="14063" y="2839"/>
                </a:lnTo>
                <a:lnTo>
                  <a:pt x="14066" y="2784"/>
                </a:lnTo>
                <a:lnTo>
                  <a:pt x="14066" y="2784"/>
                </a:lnTo>
                <a:lnTo>
                  <a:pt x="14066" y="2654"/>
                </a:lnTo>
                <a:lnTo>
                  <a:pt x="14066" y="2654"/>
                </a:lnTo>
                <a:lnTo>
                  <a:pt x="13837" y="26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86">
            <a:extLst>
              <a:ext uri="{FF2B5EF4-FFF2-40B4-BE49-F238E27FC236}">
                <a16:creationId xmlns:a16="http://schemas.microsoft.com/office/drawing/2014/main" xmlns="" id="{9BB3709E-BFF9-4B77-BB32-19702AEB6607}"/>
              </a:ext>
            </a:extLst>
          </p:cNvPr>
          <p:cNvSpPr>
            <a:spLocks/>
          </p:cNvSpPr>
          <p:nvPr/>
        </p:nvSpPr>
        <p:spPr bwMode="auto">
          <a:xfrm>
            <a:off x="5579660" y="1413662"/>
            <a:ext cx="2369328" cy="938060"/>
          </a:xfrm>
          <a:custGeom>
            <a:avLst/>
            <a:gdLst>
              <a:gd name="T0" fmla="*/ 0 w 11294"/>
              <a:gd name="T1" fmla="*/ 0 h 2604"/>
              <a:gd name="T2" fmla="*/ 86 w 11294"/>
              <a:gd name="T3" fmla="*/ 56 h 2604"/>
              <a:gd name="T4" fmla="*/ 244 w 11294"/>
              <a:gd name="T5" fmla="*/ 187 h 2604"/>
              <a:gd name="T6" fmla="*/ 385 w 11294"/>
              <a:gd name="T7" fmla="*/ 336 h 2604"/>
              <a:gd name="T8" fmla="*/ 509 w 11294"/>
              <a:gd name="T9" fmla="*/ 500 h 2604"/>
              <a:gd name="T10" fmla="*/ 585 w 11294"/>
              <a:gd name="T11" fmla="*/ 634 h 2604"/>
              <a:gd name="T12" fmla="*/ 630 w 11294"/>
              <a:gd name="T13" fmla="*/ 727 h 2604"/>
              <a:gd name="T14" fmla="*/ 671 w 11294"/>
              <a:gd name="T15" fmla="*/ 824 h 2604"/>
              <a:gd name="T16" fmla="*/ 703 w 11294"/>
              <a:gd name="T17" fmla="*/ 923 h 2604"/>
              <a:gd name="T18" fmla="*/ 730 w 11294"/>
              <a:gd name="T19" fmla="*/ 1025 h 2604"/>
              <a:gd name="T20" fmla="*/ 751 w 11294"/>
              <a:gd name="T21" fmla="*/ 1130 h 2604"/>
              <a:gd name="T22" fmla="*/ 765 w 11294"/>
              <a:gd name="T23" fmla="*/ 1236 h 2604"/>
              <a:gd name="T24" fmla="*/ 772 w 11294"/>
              <a:gd name="T25" fmla="*/ 1345 h 2604"/>
              <a:gd name="T26" fmla="*/ 773 w 11294"/>
              <a:gd name="T27" fmla="*/ 1401 h 2604"/>
              <a:gd name="T28" fmla="*/ 773 w 11294"/>
              <a:gd name="T29" fmla="*/ 1407 h 2604"/>
              <a:gd name="T30" fmla="*/ 773 w 11294"/>
              <a:gd name="T31" fmla="*/ 1414 h 2604"/>
              <a:gd name="T32" fmla="*/ 774 w 11294"/>
              <a:gd name="T33" fmla="*/ 1466 h 2604"/>
              <a:gd name="T34" fmla="*/ 786 w 11294"/>
              <a:gd name="T35" fmla="*/ 1564 h 2604"/>
              <a:gd name="T36" fmla="*/ 807 w 11294"/>
              <a:gd name="T37" fmla="*/ 1660 h 2604"/>
              <a:gd name="T38" fmla="*/ 836 w 11294"/>
              <a:gd name="T39" fmla="*/ 1754 h 2604"/>
              <a:gd name="T40" fmla="*/ 874 w 11294"/>
              <a:gd name="T41" fmla="*/ 1842 h 2604"/>
              <a:gd name="T42" fmla="*/ 921 w 11294"/>
              <a:gd name="T43" fmla="*/ 1925 h 2604"/>
              <a:gd name="T44" fmla="*/ 975 w 11294"/>
              <a:gd name="T45" fmla="*/ 2004 h 2604"/>
              <a:gd name="T46" fmla="*/ 1036 w 11294"/>
              <a:gd name="T47" fmla="*/ 2076 h 2604"/>
              <a:gd name="T48" fmla="*/ 1103 w 11294"/>
              <a:gd name="T49" fmla="*/ 2144 h 2604"/>
              <a:gd name="T50" fmla="*/ 1177 w 11294"/>
              <a:gd name="T51" fmla="*/ 2203 h 2604"/>
              <a:gd name="T52" fmla="*/ 1256 w 11294"/>
              <a:gd name="T53" fmla="*/ 2256 h 2604"/>
              <a:gd name="T54" fmla="*/ 1341 w 11294"/>
              <a:gd name="T55" fmla="*/ 2302 h 2604"/>
              <a:gd name="T56" fmla="*/ 1429 w 11294"/>
              <a:gd name="T57" fmla="*/ 2338 h 2604"/>
              <a:gd name="T58" fmla="*/ 1522 w 11294"/>
              <a:gd name="T59" fmla="*/ 2368 h 2604"/>
              <a:gd name="T60" fmla="*/ 1619 w 11294"/>
              <a:gd name="T61" fmla="*/ 2387 h 2604"/>
              <a:gd name="T62" fmla="*/ 1719 w 11294"/>
              <a:gd name="T63" fmla="*/ 2396 h 2604"/>
              <a:gd name="T64" fmla="*/ 1770 w 11294"/>
              <a:gd name="T65" fmla="*/ 2398 h 2604"/>
              <a:gd name="T66" fmla="*/ 1770 w 11294"/>
              <a:gd name="T67" fmla="*/ 2604 h 2604"/>
              <a:gd name="T68" fmla="*/ 11294 w 11294"/>
              <a:gd name="T69" fmla="*/ 2604 h 2604"/>
              <a:gd name="T70" fmla="*/ 11294 w 11294"/>
              <a:gd name="T71" fmla="*/ 543 h 2604"/>
              <a:gd name="T72" fmla="*/ 11292 w 11294"/>
              <a:gd name="T73" fmla="*/ 487 h 2604"/>
              <a:gd name="T74" fmla="*/ 11270 w 11294"/>
              <a:gd name="T75" fmla="*/ 381 h 2604"/>
              <a:gd name="T76" fmla="*/ 11229 w 11294"/>
              <a:gd name="T77" fmla="*/ 284 h 2604"/>
              <a:gd name="T78" fmla="*/ 11170 w 11294"/>
              <a:gd name="T79" fmla="*/ 197 h 2604"/>
              <a:gd name="T80" fmla="*/ 11097 w 11294"/>
              <a:gd name="T81" fmla="*/ 123 h 2604"/>
              <a:gd name="T82" fmla="*/ 11010 w 11294"/>
              <a:gd name="T83" fmla="*/ 65 h 2604"/>
              <a:gd name="T84" fmla="*/ 10913 w 11294"/>
              <a:gd name="T85" fmla="*/ 23 h 2604"/>
              <a:gd name="T86" fmla="*/ 10806 w 11294"/>
              <a:gd name="T87" fmla="*/ 1 h 2604"/>
              <a:gd name="T88" fmla="*/ 10751 w 11294"/>
              <a:gd name="T89" fmla="*/ 0 h 2604"/>
              <a:gd name="T90" fmla="*/ 0 w 11294"/>
              <a:gd name="T91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94" h="2604">
                <a:moveTo>
                  <a:pt x="0" y="0"/>
                </a:moveTo>
                <a:lnTo>
                  <a:pt x="86" y="56"/>
                </a:lnTo>
                <a:lnTo>
                  <a:pt x="244" y="187"/>
                </a:lnTo>
                <a:lnTo>
                  <a:pt x="385" y="336"/>
                </a:lnTo>
                <a:lnTo>
                  <a:pt x="509" y="500"/>
                </a:lnTo>
                <a:lnTo>
                  <a:pt x="585" y="634"/>
                </a:lnTo>
                <a:lnTo>
                  <a:pt x="630" y="727"/>
                </a:lnTo>
                <a:lnTo>
                  <a:pt x="671" y="824"/>
                </a:lnTo>
                <a:lnTo>
                  <a:pt x="703" y="923"/>
                </a:lnTo>
                <a:lnTo>
                  <a:pt x="730" y="1025"/>
                </a:lnTo>
                <a:lnTo>
                  <a:pt x="751" y="1130"/>
                </a:lnTo>
                <a:lnTo>
                  <a:pt x="765" y="1236"/>
                </a:lnTo>
                <a:lnTo>
                  <a:pt x="772" y="1345"/>
                </a:lnTo>
                <a:lnTo>
                  <a:pt x="773" y="1401"/>
                </a:lnTo>
                <a:lnTo>
                  <a:pt x="773" y="1407"/>
                </a:lnTo>
                <a:lnTo>
                  <a:pt x="773" y="1414"/>
                </a:lnTo>
                <a:lnTo>
                  <a:pt x="774" y="1466"/>
                </a:lnTo>
                <a:lnTo>
                  <a:pt x="786" y="1564"/>
                </a:lnTo>
                <a:lnTo>
                  <a:pt x="807" y="1660"/>
                </a:lnTo>
                <a:lnTo>
                  <a:pt x="836" y="1754"/>
                </a:lnTo>
                <a:lnTo>
                  <a:pt x="874" y="1842"/>
                </a:lnTo>
                <a:lnTo>
                  <a:pt x="921" y="1925"/>
                </a:lnTo>
                <a:lnTo>
                  <a:pt x="975" y="2004"/>
                </a:lnTo>
                <a:lnTo>
                  <a:pt x="1036" y="2076"/>
                </a:lnTo>
                <a:lnTo>
                  <a:pt x="1103" y="2144"/>
                </a:lnTo>
                <a:lnTo>
                  <a:pt x="1177" y="2203"/>
                </a:lnTo>
                <a:lnTo>
                  <a:pt x="1256" y="2256"/>
                </a:lnTo>
                <a:lnTo>
                  <a:pt x="1341" y="2302"/>
                </a:lnTo>
                <a:lnTo>
                  <a:pt x="1429" y="2338"/>
                </a:lnTo>
                <a:lnTo>
                  <a:pt x="1522" y="2368"/>
                </a:lnTo>
                <a:lnTo>
                  <a:pt x="1619" y="2387"/>
                </a:lnTo>
                <a:lnTo>
                  <a:pt x="1719" y="2396"/>
                </a:lnTo>
                <a:lnTo>
                  <a:pt x="1770" y="2398"/>
                </a:lnTo>
                <a:lnTo>
                  <a:pt x="1770" y="2604"/>
                </a:lnTo>
                <a:lnTo>
                  <a:pt x="11294" y="2604"/>
                </a:lnTo>
                <a:lnTo>
                  <a:pt x="11294" y="543"/>
                </a:lnTo>
                <a:lnTo>
                  <a:pt x="11292" y="487"/>
                </a:lnTo>
                <a:lnTo>
                  <a:pt x="11270" y="381"/>
                </a:lnTo>
                <a:lnTo>
                  <a:pt x="11229" y="284"/>
                </a:lnTo>
                <a:lnTo>
                  <a:pt x="11170" y="197"/>
                </a:lnTo>
                <a:lnTo>
                  <a:pt x="11097" y="123"/>
                </a:lnTo>
                <a:lnTo>
                  <a:pt x="11010" y="65"/>
                </a:lnTo>
                <a:lnTo>
                  <a:pt x="10913" y="23"/>
                </a:lnTo>
                <a:lnTo>
                  <a:pt x="10806" y="1"/>
                </a:lnTo>
                <a:lnTo>
                  <a:pt x="107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84">
            <a:extLst>
              <a:ext uri="{FF2B5EF4-FFF2-40B4-BE49-F238E27FC236}">
                <a16:creationId xmlns:a16="http://schemas.microsoft.com/office/drawing/2014/main" xmlns="" id="{85D07358-42F8-4E20-8004-DE5429FD3CD5}"/>
              </a:ext>
            </a:extLst>
          </p:cNvPr>
          <p:cNvSpPr>
            <a:spLocks/>
          </p:cNvSpPr>
          <p:nvPr/>
        </p:nvSpPr>
        <p:spPr bwMode="auto">
          <a:xfrm>
            <a:off x="4644009" y="3066085"/>
            <a:ext cx="2951798" cy="1194548"/>
          </a:xfrm>
          <a:custGeom>
            <a:avLst/>
            <a:gdLst>
              <a:gd name="T0" fmla="*/ 13835 w 14066"/>
              <a:gd name="T1" fmla="*/ 744 h 3315"/>
              <a:gd name="T2" fmla="*/ 13713 w 14066"/>
              <a:gd name="T3" fmla="*/ 454 h 3315"/>
              <a:gd name="T4" fmla="*/ 13456 w 14066"/>
              <a:gd name="T5" fmla="*/ 280 h 3315"/>
              <a:gd name="T6" fmla="*/ 2543 w 14066"/>
              <a:gd name="T7" fmla="*/ 257 h 3315"/>
              <a:gd name="T8" fmla="*/ 2291 w 14066"/>
              <a:gd name="T9" fmla="*/ 124 h 3315"/>
              <a:gd name="T10" fmla="*/ 1956 w 14066"/>
              <a:gd name="T11" fmla="*/ 26 h 3315"/>
              <a:gd name="T12" fmla="*/ 1658 w 14066"/>
              <a:gd name="T13" fmla="*/ 0 h 3315"/>
              <a:gd name="T14" fmla="*/ 1243 w 14066"/>
              <a:gd name="T15" fmla="*/ 52 h 3315"/>
              <a:gd name="T16" fmla="*/ 798 w 14066"/>
              <a:gd name="T17" fmla="*/ 240 h 3315"/>
              <a:gd name="T18" fmla="*/ 431 w 14066"/>
              <a:gd name="T19" fmla="*/ 543 h 3315"/>
              <a:gd name="T20" fmla="*/ 162 w 14066"/>
              <a:gd name="T21" fmla="*/ 938 h 3315"/>
              <a:gd name="T22" fmla="*/ 19 w 14066"/>
              <a:gd name="T23" fmla="*/ 1405 h 3315"/>
              <a:gd name="T24" fmla="*/ 0 w 14066"/>
              <a:gd name="T25" fmla="*/ 1720 h 3315"/>
              <a:gd name="T26" fmla="*/ 54 w 14066"/>
              <a:gd name="T27" fmla="*/ 2076 h 3315"/>
              <a:gd name="T28" fmla="*/ 177 w 14066"/>
              <a:gd name="T29" fmla="*/ 2404 h 3315"/>
              <a:gd name="T30" fmla="*/ 365 w 14066"/>
              <a:gd name="T31" fmla="*/ 2696 h 3315"/>
              <a:gd name="T32" fmla="*/ 607 w 14066"/>
              <a:gd name="T33" fmla="*/ 2941 h 3315"/>
              <a:gd name="T34" fmla="*/ 896 w 14066"/>
              <a:gd name="T35" fmla="*/ 3130 h 3315"/>
              <a:gd name="T36" fmla="*/ 1199 w 14066"/>
              <a:gd name="T37" fmla="*/ 3252 h 3315"/>
              <a:gd name="T38" fmla="*/ 1658 w 14066"/>
              <a:gd name="T39" fmla="*/ 3315 h 3315"/>
              <a:gd name="T40" fmla="*/ 1700 w 14066"/>
              <a:gd name="T41" fmla="*/ 3315 h 3315"/>
              <a:gd name="T42" fmla="*/ 1766 w 14066"/>
              <a:gd name="T43" fmla="*/ 3312 h 3315"/>
              <a:gd name="T44" fmla="*/ 1834 w 14066"/>
              <a:gd name="T45" fmla="*/ 3306 h 3315"/>
              <a:gd name="T46" fmla="*/ 1899 w 14066"/>
              <a:gd name="T47" fmla="*/ 3297 h 3315"/>
              <a:gd name="T48" fmla="*/ 1954 w 14066"/>
              <a:gd name="T49" fmla="*/ 3288 h 3315"/>
              <a:gd name="T50" fmla="*/ 2011 w 14066"/>
              <a:gd name="T51" fmla="*/ 3278 h 3315"/>
              <a:gd name="T52" fmla="*/ 2070 w 14066"/>
              <a:gd name="T53" fmla="*/ 3264 h 3315"/>
              <a:gd name="T54" fmla="*/ 2125 w 14066"/>
              <a:gd name="T55" fmla="*/ 3248 h 3315"/>
              <a:gd name="T56" fmla="*/ 2178 w 14066"/>
              <a:gd name="T57" fmla="*/ 3231 h 3315"/>
              <a:gd name="T58" fmla="*/ 2241 w 14066"/>
              <a:gd name="T59" fmla="*/ 3209 h 3315"/>
              <a:gd name="T60" fmla="*/ 2328 w 14066"/>
              <a:gd name="T61" fmla="*/ 3174 h 3315"/>
              <a:gd name="T62" fmla="*/ 2790 w 14066"/>
              <a:gd name="T63" fmla="*/ 2870 h 3315"/>
              <a:gd name="T64" fmla="*/ 2855 w 14066"/>
              <a:gd name="T65" fmla="*/ 2805 h 3315"/>
              <a:gd name="T66" fmla="*/ 2869 w 14066"/>
              <a:gd name="T67" fmla="*/ 2789 h 3315"/>
              <a:gd name="T68" fmla="*/ 2896 w 14066"/>
              <a:gd name="T69" fmla="*/ 2759 h 3315"/>
              <a:gd name="T70" fmla="*/ 2901 w 14066"/>
              <a:gd name="T71" fmla="*/ 2754 h 3315"/>
              <a:gd name="T72" fmla="*/ 2931 w 14066"/>
              <a:gd name="T73" fmla="*/ 2719 h 3315"/>
              <a:gd name="T74" fmla="*/ 2934 w 14066"/>
              <a:gd name="T75" fmla="*/ 2717 h 3315"/>
              <a:gd name="T76" fmla="*/ 2943 w 14066"/>
              <a:gd name="T77" fmla="*/ 2706 h 3315"/>
              <a:gd name="T78" fmla="*/ 2966 w 14066"/>
              <a:gd name="T79" fmla="*/ 2676 h 3315"/>
              <a:gd name="T80" fmla="*/ 2985 w 14066"/>
              <a:gd name="T81" fmla="*/ 2651 h 3315"/>
              <a:gd name="T82" fmla="*/ 3317 w 14066"/>
              <a:gd name="T83" fmla="*/ 2985 h 3315"/>
              <a:gd name="T84" fmla="*/ 3825 w 14066"/>
              <a:gd name="T85" fmla="*/ 3244 h 3315"/>
              <a:gd name="T86" fmla="*/ 4313 w 14066"/>
              <a:gd name="T87" fmla="*/ 3315 h 3315"/>
              <a:gd name="T88" fmla="*/ 13693 w 14066"/>
              <a:gd name="T89" fmla="*/ 3292 h 3315"/>
              <a:gd name="T90" fmla="*/ 13745 w 14066"/>
              <a:gd name="T91" fmla="*/ 3273 h 3315"/>
              <a:gd name="T92" fmla="*/ 13804 w 14066"/>
              <a:gd name="T93" fmla="*/ 3243 h 3315"/>
              <a:gd name="T94" fmla="*/ 13909 w 14066"/>
              <a:gd name="T95" fmla="*/ 3161 h 3315"/>
              <a:gd name="T96" fmla="*/ 14003 w 14066"/>
              <a:gd name="T97" fmla="*/ 3038 h 3315"/>
              <a:gd name="T98" fmla="*/ 14066 w 14066"/>
              <a:gd name="T99" fmla="*/ 2784 h 3315"/>
              <a:gd name="T100" fmla="*/ 14066 w 14066"/>
              <a:gd name="T101" fmla="*/ 2654 h 3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66" h="3315">
                <a:moveTo>
                  <a:pt x="13837" y="2654"/>
                </a:moveTo>
                <a:lnTo>
                  <a:pt x="13837" y="800"/>
                </a:lnTo>
                <a:lnTo>
                  <a:pt x="13835" y="744"/>
                </a:lnTo>
                <a:lnTo>
                  <a:pt x="13813" y="638"/>
                </a:lnTo>
                <a:lnTo>
                  <a:pt x="13772" y="540"/>
                </a:lnTo>
                <a:lnTo>
                  <a:pt x="13713" y="454"/>
                </a:lnTo>
                <a:lnTo>
                  <a:pt x="13640" y="380"/>
                </a:lnTo>
                <a:lnTo>
                  <a:pt x="13553" y="321"/>
                </a:lnTo>
                <a:lnTo>
                  <a:pt x="13456" y="280"/>
                </a:lnTo>
                <a:lnTo>
                  <a:pt x="13349" y="258"/>
                </a:lnTo>
                <a:lnTo>
                  <a:pt x="13294" y="257"/>
                </a:lnTo>
                <a:lnTo>
                  <a:pt x="2543" y="257"/>
                </a:lnTo>
                <a:lnTo>
                  <a:pt x="2494" y="227"/>
                </a:lnTo>
                <a:lnTo>
                  <a:pt x="2394" y="172"/>
                </a:lnTo>
                <a:lnTo>
                  <a:pt x="2291" y="124"/>
                </a:lnTo>
                <a:lnTo>
                  <a:pt x="2182" y="84"/>
                </a:lnTo>
                <a:lnTo>
                  <a:pt x="2070" y="52"/>
                </a:lnTo>
                <a:lnTo>
                  <a:pt x="1956" y="26"/>
                </a:lnTo>
                <a:lnTo>
                  <a:pt x="1838" y="9"/>
                </a:lnTo>
                <a:lnTo>
                  <a:pt x="1719" y="0"/>
                </a:lnTo>
                <a:lnTo>
                  <a:pt x="1658" y="0"/>
                </a:lnTo>
                <a:lnTo>
                  <a:pt x="1573" y="1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3"/>
                </a:lnTo>
                <a:lnTo>
                  <a:pt x="798" y="240"/>
                </a:lnTo>
                <a:lnTo>
                  <a:pt x="665" y="329"/>
                </a:lnTo>
                <a:lnTo>
                  <a:pt x="542" y="430"/>
                </a:lnTo>
                <a:lnTo>
                  <a:pt x="431" y="543"/>
                </a:lnTo>
                <a:lnTo>
                  <a:pt x="328" y="665"/>
                </a:lnTo>
                <a:lnTo>
                  <a:pt x="239" y="797"/>
                </a:lnTo>
                <a:lnTo>
                  <a:pt x="162" y="938"/>
                </a:lnTo>
                <a:lnTo>
                  <a:pt x="100" y="1087"/>
                </a:lnTo>
                <a:lnTo>
                  <a:pt x="51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0" y="1720"/>
                </a:lnTo>
                <a:lnTo>
                  <a:pt x="10" y="1842"/>
                </a:lnTo>
                <a:lnTo>
                  <a:pt x="28" y="1961"/>
                </a:lnTo>
                <a:lnTo>
                  <a:pt x="54" y="2076"/>
                </a:lnTo>
                <a:lnTo>
                  <a:pt x="87" y="2190"/>
                </a:lnTo>
                <a:lnTo>
                  <a:pt x="129" y="2299"/>
                </a:lnTo>
                <a:lnTo>
                  <a:pt x="177" y="2404"/>
                </a:lnTo>
                <a:lnTo>
                  <a:pt x="234" y="2507"/>
                </a:lnTo>
                <a:lnTo>
                  <a:pt x="296" y="2604"/>
                </a:lnTo>
                <a:lnTo>
                  <a:pt x="365" y="2696"/>
                </a:lnTo>
                <a:lnTo>
                  <a:pt x="440" y="2783"/>
                </a:lnTo>
                <a:lnTo>
                  <a:pt x="520" y="2864"/>
                </a:lnTo>
                <a:lnTo>
                  <a:pt x="607" y="2941"/>
                </a:lnTo>
                <a:lnTo>
                  <a:pt x="699" y="3010"/>
                </a:lnTo>
                <a:lnTo>
                  <a:pt x="795" y="3073"/>
                </a:lnTo>
                <a:lnTo>
                  <a:pt x="896" y="3130"/>
                </a:lnTo>
                <a:lnTo>
                  <a:pt x="948" y="3156"/>
                </a:lnTo>
                <a:lnTo>
                  <a:pt x="1030" y="3192"/>
                </a:lnTo>
                <a:lnTo>
                  <a:pt x="1199" y="3252"/>
                </a:lnTo>
                <a:lnTo>
                  <a:pt x="1378" y="3293"/>
                </a:lnTo>
                <a:lnTo>
                  <a:pt x="1564" y="3314"/>
                </a:lnTo>
                <a:lnTo>
                  <a:pt x="1658" y="3315"/>
                </a:lnTo>
                <a:lnTo>
                  <a:pt x="1658" y="3315"/>
                </a:lnTo>
                <a:lnTo>
                  <a:pt x="1659" y="3315"/>
                </a:lnTo>
                <a:lnTo>
                  <a:pt x="1700" y="3315"/>
                </a:lnTo>
                <a:lnTo>
                  <a:pt x="1740" y="3313"/>
                </a:lnTo>
                <a:lnTo>
                  <a:pt x="1753" y="3313"/>
                </a:lnTo>
                <a:lnTo>
                  <a:pt x="1766" y="3312"/>
                </a:lnTo>
                <a:lnTo>
                  <a:pt x="1793" y="3310"/>
                </a:lnTo>
                <a:lnTo>
                  <a:pt x="1820" y="3308"/>
                </a:lnTo>
                <a:lnTo>
                  <a:pt x="1834" y="3306"/>
                </a:lnTo>
                <a:lnTo>
                  <a:pt x="1850" y="3304"/>
                </a:lnTo>
                <a:lnTo>
                  <a:pt x="1875" y="3301"/>
                </a:lnTo>
                <a:lnTo>
                  <a:pt x="1899" y="3297"/>
                </a:lnTo>
                <a:lnTo>
                  <a:pt x="1915" y="3296"/>
                </a:lnTo>
                <a:lnTo>
                  <a:pt x="1932" y="3292"/>
                </a:lnTo>
                <a:lnTo>
                  <a:pt x="1954" y="3288"/>
                </a:lnTo>
                <a:lnTo>
                  <a:pt x="1977" y="3284"/>
                </a:lnTo>
                <a:lnTo>
                  <a:pt x="1994" y="3282"/>
                </a:lnTo>
                <a:lnTo>
                  <a:pt x="2011" y="3278"/>
                </a:lnTo>
                <a:lnTo>
                  <a:pt x="2031" y="3273"/>
                </a:lnTo>
                <a:lnTo>
                  <a:pt x="2052" y="3268"/>
                </a:lnTo>
                <a:lnTo>
                  <a:pt x="2070" y="3264"/>
                </a:lnTo>
                <a:lnTo>
                  <a:pt x="2089" y="3258"/>
                </a:lnTo>
                <a:lnTo>
                  <a:pt x="2107" y="3253"/>
                </a:lnTo>
                <a:lnTo>
                  <a:pt x="2125" y="3248"/>
                </a:lnTo>
                <a:lnTo>
                  <a:pt x="2146" y="3243"/>
                </a:lnTo>
                <a:lnTo>
                  <a:pt x="2165" y="3236"/>
                </a:lnTo>
                <a:lnTo>
                  <a:pt x="2178" y="3231"/>
                </a:lnTo>
                <a:lnTo>
                  <a:pt x="2191" y="3227"/>
                </a:lnTo>
                <a:lnTo>
                  <a:pt x="2217" y="3218"/>
                </a:lnTo>
                <a:lnTo>
                  <a:pt x="2241" y="3209"/>
                </a:lnTo>
                <a:lnTo>
                  <a:pt x="2241" y="3209"/>
                </a:lnTo>
                <a:lnTo>
                  <a:pt x="2241" y="3209"/>
                </a:lnTo>
                <a:lnTo>
                  <a:pt x="2328" y="3174"/>
                </a:lnTo>
                <a:lnTo>
                  <a:pt x="2494" y="3090"/>
                </a:lnTo>
                <a:lnTo>
                  <a:pt x="2648" y="2989"/>
                </a:lnTo>
                <a:lnTo>
                  <a:pt x="2790" y="2870"/>
                </a:lnTo>
                <a:lnTo>
                  <a:pt x="2855" y="2805"/>
                </a:lnTo>
                <a:lnTo>
                  <a:pt x="2855" y="2805"/>
                </a:lnTo>
                <a:lnTo>
                  <a:pt x="2855" y="2805"/>
                </a:lnTo>
                <a:lnTo>
                  <a:pt x="2858" y="2801"/>
                </a:lnTo>
                <a:lnTo>
                  <a:pt x="2862" y="2797"/>
                </a:lnTo>
                <a:lnTo>
                  <a:pt x="2869" y="2789"/>
                </a:lnTo>
                <a:lnTo>
                  <a:pt x="2875" y="2783"/>
                </a:lnTo>
                <a:lnTo>
                  <a:pt x="2886" y="2771"/>
                </a:lnTo>
                <a:lnTo>
                  <a:pt x="2896" y="2759"/>
                </a:lnTo>
                <a:lnTo>
                  <a:pt x="2896" y="2759"/>
                </a:lnTo>
                <a:lnTo>
                  <a:pt x="2896" y="2759"/>
                </a:lnTo>
                <a:lnTo>
                  <a:pt x="2901" y="2754"/>
                </a:lnTo>
                <a:lnTo>
                  <a:pt x="2906" y="2748"/>
                </a:lnTo>
                <a:lnTo>
                  <a:pt x="2919" y="2734"/>
                </a:lnTo>
                <a:lnTo>
                  <a:pt x="2931" y="2719"/>
                </a:lnTo>
                <a:lnTo>
                  <a:pt x="2931" y="2719"/>
                </a:lnTo>
                <a:lnTo>
                  <a:pt x="2932" y="2718"/>
                </a:lnTo>
                <a:lnTo>
                  <a:pt x="2934" y="2717"/>
                </a:lnTo>
                <a:lnTo>
                  <a:pt x="2935" y="2715"/>
                </a:lnTo>
                <a:lnTo>
                  <a:pt x="2939" y="2710"/>
                </a:lnTo>
                <a:lnTo>
                  <a:pt x="2943" y="2706"/>
                </a:lnTo>
                <a:lnTo>
                  <a:pt x="2947" y="2701"/>
                </a:lnTo>
                <a:lnTo>
                  <a:pt x="2950" y="2696"/>
                </a:lnTo>
                <a:lnTo>
                  <a:pt x="2966" y="2676"/>
                </a:lnTo>
                <a:lnTo>
                  <a:pt x="2980" y="2658"/>
                </a:lnTo>
                <a:lnTo>
                  <a:pt x="2983" y="2654"/>
                </a:lnTo>
                <a:lnTo>
                  <a:pt x="2985" y="2651"/>
                </a:lnTo>
                <a:lnTo>
                  <a:pt x="3044" y="2726"/>
                </a:lnTo>
                <a:lnTo>
                  <a:pt x="3173" y="2863"/>
                </a:lnTo>
                <a:lnTo>
                  <a:pt x="3317" y="2985"/>
                </a:lnTo>
                <a:lnTo>
                  <a:pt x="3475" y="3090"/>
                </a:lnTo>
                <a:lnTo>
                  <a:pt x="3645" y="3177"/>
                </a:lnTo>
                <a:lnTo>
                  <a:pt x="3825" y="3244"/>
                </a:lnTo>
                <a:lnTo>
                  <a:pt x="4015" y="3290"/>
                </a:lnTo>
                <a:lnTo>
                  <a:pt x="4212" y="3313"/>
                </a:lnTo>
                <a:lnTo>
                  <a:pt x="4313" y="3315"/>
                </a:lnTo>
                <a:lnTo>
                  <a:pt x="13535" y="3315"/>
                </a:lnTo>
                <a:lnTo>
                  <a:pt x="13589" y="3314"/>
                </a:lnTo>
                <a:lnTo>
                  <a:pt x="13693" y="3292"/>
                </a:lnTo>
                <a:lnTo>
                  <a:pt x="13741" y="3274"/>
                </a:lnTo>
                <a:lnTo>
                  <a:pt x="13743" y="3273"/>
                </a:lnTo>
                <a:lnTo>
                  <a:pt x="13745" y="3273"/>
                </a:lnTo>
                <a:lnTo>
                  <a:pt x="13755" y="3268"/>
                </a:lnTo>
                <a:lnTo>
                  <a:pt x="13765" y="3264"/>
                </a:lnTo>
                <a:lnTo>
                  <a:pt x="13804" y="3243"/>
                </a:lnTo>
                <a:lnTo>
                  <a:pt x="13877" y="3192"/>
                </a:lnTo>
                <a:lnTo>
                  <a:pt x="13908" y="3161"/>
                </a:lnTo>
                <a:lnTo>
                  <a:pt x="13909" y="3161"/>
                </a:lnTo>
                <a:lnTo>
                  <a:pt x="13910" y="3160"/>
                </a:lnTo>
                <a:lnTo>
                  <a:pt x="13945" y="3122"/>
                </a:lnTo>
                <a:lnTo>
                  <a:pt x="14003" y="3038"/>
                </a:lnTo>
                <a:lnTo>
                  <a:pt x="14043" y="2942"/>
                </a:lnTo>
                <a:lnTo>
                  <a:pt x="14063" y="2839"/>
                </a:lnTo>
                <a:lnTo>
                  <a:pt x="14066" y="2784"/>
                </a:lnTo>
                <a:lnTo>
                  <a:pt x="14066" y="2784"/>
                </a:lnTo>
                <a:lnTo>
                  <a:pt x="14066" y="2654"/>
                </a:lnTo>
                <a:lnTo>
                  <a:pt x="14066" y="2654"/>
                </a:lnTo>
                <a:lnTo>
                  <a:pt x="13837" y="26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86">
            <a:extLst>
              <a:ext uri="{FF2B5EF4-FFF2-40B4-BE49-F238E27FC236}">
                <a16:creationId xmlns:a16="http://schemas.microsoft.com/office/drawing/2014/main" xmlns="" id="{A9C78BEC-7E18-451D-90D7-B5EE2EE7D2BE}"/>
              </a:ext>
            </a:extLst>
          </p:cNvPr>
          <p:cNvSpPr>
            <a:spLocks/>
          </p:cNvSpPr>
          <p:nvPr/>
        </p:nvSpPr>
        <p:spPr bwMode="auto">
          <a:xfrm>
            <a:off x="5503681" y="3066971"/>
            <a:ext cx="2369328" cy="938060"/>
          </a:xfrm>
          <a:custGeom>
            <a:avLst/>
            <a:gdLst>
              <a:gd name="T0" fmla="*/ 0 w 11294"/>
              <a:gd name="T1" fmla="*/ 0 h 2604"/>
              <a:gd name="T2" fmla="*/ 86 w 11294"/>
              <a:gd name="T3" fmla="*/ 56 h 2604"/>
              <a:gd name="T4" fmla="*/ 244 w 11294"/>
              <a:gd name="T5" fmla="*/ 187 h 2604"/>
              <a:gd name="T6" fmla="*/ 385 w 11294"/>
              <a:gd name="T7" fmla="*/ 336 h 2604"/>
              <a:gd name="T8" fmla="*/ 509 w 11294"/>
              <a:gd name="T9" fmla="*/ 500 h 2604"/>
              <a:gd name="T10" fmla="*/ 585 w 11294"/>
              <a:gd name="T11" fmla="*/ 634 h 2604"/>
              <a:gd name="T12" fmla="*/ 630 w 11294"/>
              <a:gd name="T13" fmla="*/ 727 h 2604"/>
              <a:gd name="T14" fmla="*/ 671 w 11294"/>
              <a:gd name="T15" fmla="*/ 824 h 2604"/>
              <a:gd name="T16" fmla="*/ 703 w 11294"/>
              <a:gd name="T17" fmla="*/ 923 h 2604"/>
              <a:gd name="T18" fmla="*/ 730 w 11294"/>
              <a:gd name="T19" fmla="*/ 1025 h 2604"/>
              <a:gd name="T20" fmla="*/ 751 w 11294"/>
              <a:gd name="T21" fmla="*/ 1130 h 2604"/>
              <a:gd name="T22" fmla="*/ 765 w 11294"/>
              <a:gd name="T23" fmla="*/ 1236 h 2604"/>
              <a:gd name="T24" fmla="*/ 772 w 11294"/>
              <a:gd name="T25" fmla="*/ 1345 h 2604"/>
              <a:gd name="T26" fmla="*/ 773 w 11294"/>
              <a:gd name="T27" fmla="*/ 1401 h 2604"/>
              <a:gd name="T28" fmla="*/ 773 w 11294"/>
              <a:gd name="T29" fmla="*/ 1407 h 2604"/>
              <a:gd name="T30" fmla="*/ 773 w 11294"/>
              <a:gd name="T31" fmla="*/ 1414 h 2604"/>
              <a:gd name="T32" fmla="*/ 774 w 11294"/>
              <a:gd name="T33" fmla="*/ 1466 h 2604"/>
              <a:gd name="T34" fmla="*/ 786 w 11294"/>
              <a:gd name="T35" fmla="*/ 1564 h 2604"/>
              <a:gd name="T36" fmla="*/ 807 w 11294"/>
              <a:gd name="T37" fmla="*/ 1660 h 2604"/>
              <a:gd name="T38" fmla="*/ 836 w 11294"/>
              <a:gd name="T39" fmla="*/ 1754 h 2604"/>
              <a:gd name="T40" fmla="*/ 874 w 11294"/>
              <a:gd name="T41" fmla="*/ 1842 h 2604"/>
              <a:gd name="T42" fmla="*/ 921 w 11294"/>
              <a:gd name="T43" fmla="*/ 1925 h 2604"/>
              <a:gd name="T44" fmla="*/ 975 w 11294"/>
              <a:gd name="T45" fmla="*/ 2004 h 2604"/>
              <a:gd name="T46" fmla="*/ 1036 w 11294"/>
              <a:gd name="T47" fmla="*/ 2076 h 2604"/>
              <a:gd name="T48" fmla="*/ 1103 w 11294"/>
              <a:gd name="T49" fmla="*/ 2144 h 2604"/>
              <a:gd name="T50" fmla="*/ 1177 w 11294"/>
              <a:gd name="T51" fmla="*/ 2203 h 2604"/>
              <a:gd name="T52" fmla="*/ 1256 w 11294"/>
              <a:gd name="T53" fmla="*/ 2256 h 2604"/>
              <a:gd name="T54" fmla="*/ 1341 w 11294"/>
              <a:gd name="T55" fmla="*/ 2302 h 2604"/>
              <a:gd name="T56" fmla="*/ 1429 w 11294"/>
              <a:gd name="T57" fmla="*/ 2338 h 2604"/>
              <a:gd name="T58" fmla="*/ 1522 w 11294"/>
              <a:gd name="T59" fmla="*/ 2368 h 2604"/>
              <a:gd name="T60" fmla="*/ 1619 w 11294"/>
              <a:gd name="T61" fmla="*/ 2387 h 2604"/>
              <a:gd name="T62" fmla="*/ 1719 w 11294"/>
              <a:gd name="T63" fmla="*/ 2396 h 2604"/>
              <a:gd name="T64" fmla="*/ 1770 w 11294"/>
              <a:gd name="T65" fmla="*/ 2398 h 2604"/>
              <a:gd name="T66" fmla="*/ 1770 w 11294"/>
              <a:gd name="T67" fmla="*/ 2604 h 2604"/>
              <a:gd name="T68" fmla="*/ 11294 w 11294"/>
              <a:gd name="T69" fmla="*/ 2604 h 2604"/>
              <a:gd name="T70" fmla="*/ 11294 w 11294"/>
              <a:gd name="T71" fmla="*/ 543 h 2604"/>
              <a:gd name="T72" fmla="*/ 11292 w 11294"/>
              <a:gd name="T73" fmla="*/ 487 h 2604"/>
              <a:gd name="T74" fmla="*/ 11270 w 11294"/>
              <a:gd name="T75" fmla="*/ 381 h 2604"/>
              <a:gd name="T76" fmla="*/ 11229 w 11294"/>
              <a:gd name="T77" fmla="*/ 284 h 2604"/>
              <a:gd name="T78" fmla="*/ 11170 w 11294"/>
              <a:gd name="T79" fmla="*/ 197 h 2604"/>
              <a:gd name="T80" fmla="*/ 11097 w 11294"/>
              <a:gd name="T81" fmla="*/ 123 h 2604"/>
              <a:gd name="T82" fmla="*/ 11010 w 11294"/>
              <a:gd name="T83" fmla="*/ 65 h 2604"/>
              <a:gd name="T84" fmla="*/ 10913 w 11294"/>
              <a:gd name="T85" fmla="*/ 23 h 2604"/>
              <a:gd name="T86" fmla="*/ 10806 w 11294"/>
              <a:gd name="T87" fmla="*/ 1 h 2604"/>
              <a:gd name="T88" fmla="*/ 10751 w 11294"/>
              <a:gd name="T89" fmla="*/ 0 h 2604"/>
              <a:gd name="T90" fmla="*/ 0 w 11294"/>
              <a:gd name="T91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94" h="2604">
                <a:moveTo>
                  <a:pt x="0" y="0"/>
                </a:moveTo>
                <a:lnTo>
                  <a:pt x="86" y="56"/>
                </a:lnTo>
                <a:lnTo>
                  <a:pt x="244" y="187"/>
                </a:lnTo>
                <a:lnTo>
                  <a:pt x="385" y="336"/>
                </a:lnTo>
                <a:lnTo>
                  <a:pt x="509" y="500"/>
                </a:lnTo>
                <a:lnTo>
                  <a:pt x="585" y="634"/>
                </a:lnTo>
                <a:lnTo>
                  <a:pt x="630" y="727"/>
                </a:lnTo>
                <a:lnTo>
                  <a:pt x="671" y="824"/>
                </a:lnTo>
                <a:lnTo>
                  <a:pt x="703" y="923"/>
                </a:lnTo>
                <a:lnTo>
                  <a:pt x="730" y="1025"/>
                </a:lnTo>
                <a:lnTo>
                  <a:pt x="751" y="1130"/>
                </a:lnTo>
                <a:lnTo>
                  <a:pt x="765" y="1236"/>
                </a:lnTo>
                <a:lnTo>
                  <a:pt x="772" y="1345"/>
                </a:lnTo>
                <a:lnTo>
                  <a:pt x="773" y="1401"/>
                </a:lnTo>
                <a:lnTo>
                  <a:pt x="773" y="1407"/>
                </a:lnTo>
                <a:lnTo>
                  <a:pt x="773" y="1414"/>
                </a:lnTo>
                <a:lnTo>
                  <a:pt x="774" y="1466"/>
                </a:lnTo>
                <a:lnTo>
                  <a:pt x="786" y="1564"/>
                </a:lnTo>
                <a:lnTo>
                  <a:pt x="807" y="1660"/>
                </a:lnTo>
                <a:lnTo>
                  <a:pt x="836" y="1754"/>
                </a:lnTo>
                <a:lnTo>
                  <a:pt x="874" y="1842"/>
                </a:lnTo>
                <a:lnTo>
                  <a:pt x="921" y="1925"/>
                </a:lnTo>
                <a:lnTo>
                  <a:pt x="975" y="2004"/>
                </a:lnTo>
                <a:lnTo>
                  <a:pt x="1036" y="2076"/>
                </a:lnTo>
                <a:lnTo>
                  <a:pt x="1103" y="2144"/>
                </a:lnTo>
                <a:lnTo>
                  <a:pt x="1177" y="2203"/>
                </a:lnTo>
                <a:lnTo>
                  <a:pt x="1256" y="2256"/>
                </a:lnTo>
                <a:lnTo>
                  <a:pt x="1341" y="2302"/>
                </a:lnTo>
                <a:lnTo>
                  <a:pt x="1429" y="2338"/>
                </a:lnTo>
                <a:lnTo>
                  <a:pt x="1522" y="2368"/>
                </a:lnTo>
                <a:lnTo>
                  <a:pt x="1619" y="2387"/>
                </a:lnTo>
                <a:lnTo>
                  <a:pt x="1719" y="2396"/>
                </a:lnTo>
                <a:lnTo>
                  <a:pt x="1770" y="2398"/>
                </a:lnTo>
                <a:lnTo>
                  <a:pt x="1770" y="2604"/>
                </a:lnTo>
                <a:lnTo>
                  <a:pt x="11294" y="2604"/>
                </a:lnTo>
                <a:lnTo>
                  <a:pt x="11294" y="543"/>
                </a:lnTo>
                <a:lnTo>
                  <a:pt x="11292" y="487"/>
                </a:lnTo>
                <a:lnTo>
                  <a:pt x="11270" y="381"/>
                </a:lnTo>
                <a:lnTo>
                  <a:pt x="11229" y="284"/>
                </a:lnTo>
                <a:lnTo>
                  <a:pt x="11170" y="197"/>
                </a:lnTo>
                <a:lnTo>
                  <a:pt x="11097" y="123"/>
                </a:lnTo>
                <a:lnTo>
                  <a:pt x="11010" y="65"/>
                </a:lnTo>
                <a:lnTo>
                  <a:pt x="10913" y="23"/>
                </a:lnTo>
                <a:lnTo>
                  <a:pt x="10806" y="1"/>
                </a:lnTo>
                <a:lnTo>
                  <a:pt x="107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84">
            <a:extLst>
              <a:ext uri="{FF2B5EF4-FFF2-40B4-BE49-F238E27FC236}">
                <a16:creationId xmlns:a16="http://schemas.microsoft.com/office/drawing/2014/main" xmlns="" id="{31994175-1018-4D52-9EF8-2FB5805EEE60}"/>
              </a:ext>
            </a:extLst>
          </p:cNvPr>
          <p:cNvSpPr>
            <a:spLocks/>
          </p:cNvSpPr>
          <p:nvPr/>
        </p:nvSpPr>
        <p:spPr bwMode="auto">
          <a:xfrm>
            <a:off x="4644009" y="4719394"/>
            <a:ext cx="2951798" cy="1194548"/>
          </a:xfrm>
          <a:custGeom>
            <a:avLst/>
            <a:gdLst>
              <a:gd name="T0" fmla="*/ 13835 w 14066"/>
              <a:gd name="T1" fmla="*/ 744 h 3315"/>
              <a:gd name="T2" fmla="*/ 13713 w 14066"/>
              <a:gd name="T3" fmla="*/ 454 h 3315"/>
              <a:gd name="T4" fmla="*/ 13456 w 14066"/>
              <a:gd name="T5" fmla="*/ 280 h 3315"/>
              <a:gd name="T6" fmla="*/ 2543 w 14066"/>
              <a:gd name="T7" fmla="*/ 257 h 3315"/>
              <a:gd name="T8" fmla="*/ 2291 w 14066"/>
              <a:gd name="T9" fmla="*/ 124 h 3315"/>
              <a:gd name="T10" fmla="*/ 1956 w 14066"/>
              <a:gd name="T11" fmla="*/ 26 h 3315"/>
              <a:gd name="T12" fmla="*/ 1658 w 14066"/>
              <a:gd name="T13" fmla="*/ 0 h 3315"/>
              <a:gd name="T14" fmla="*/ 1243 w 14066"/>
              <a:gd name="T15" fmla="*/ 52 h 3315"/>
              <a:gd name="T16" fmla="*/ 798 w 14066"/>
              <a:gd name="T17" fmla="*/ 240 h 3315"/>
              <a:gd name="T18" fmla="*/ 431 w 14066"/>
              <a:gd name="T19" fmla="*/ 543 h 3315"/>
              <a:gd name="T20" fmla="*/ 162 w 14066"/>
              <a:gd name="T21" fmla="*/ 938 h 3315"/>
              <a:gd name="T22" fmla="*/ 19 w 14066"/>
              <a:gd name="T23" fmla="*/ 1405 h 3315"/>
              <a:gd name="T24" fmla="*/ 0 w 14066"/>
              <a:gd name="T25" fmla="*/ 1720 h 3315"/>
              <a:gd name="T26" fmla="*/ 54 w 14066"/>
              <a:gd name="T27" fmla="*/ 2076 h 3315"/>
              <a:gd name="T28" fmla="*/ 177 w 14066"/>
              <a:gd name="T29" fmla="*/ 2404 h 3315"/>
              <a:gd name="T30" fmla="*/ 365 w 14066"/>
              <a:gd name="T31" fmla="*/ 2696 h 3315"/>
              <a:gd name="T32" fmla="*/ 607 w 14066"/>
              <a:gd name="T33" fmla="*/ 2941 h 3315"/>
              <a:gd name="T34" fmla="*/ 896 w 14066"/>
              <a:gd name="T35" fmla="*/ 3130 h 3315"/>
              <a:gd name="T36" fmla="*/ 1199 w 14066"/>
              <a:gd name="T37" fmla="*/ 3252 h 3315"/>
              <a:gd name="T38" fmla="*/ 1658 w 14066"/>
              <a:gd name="T39" fmla="*/ 3315 h 3315"/>
              <a:gd name="T40" fmla="*/ 1700 w 14066"/>
              <a:gd name="T41" fmla="*/ 3315 h 3315"/>
              <a:gd name="T42" fmla="*/ 1766 w 14066"/>
              <a:gd name="T43" fmla="*/ 3312 h 3315"/>
              <a:gd name="T44" fmla="*/ 1834 w 14066"/>
              <a:gd name="T45" fmla="*/ 3306 h 3315"/>
              <a:gd name="T46" fmla="*/ 1899 w 14066"/>
              <a:gd name="T47" fmla="*/ 3297 h 3315"/>
              <a:gd name="T48" fmla="*/ 1954 w 14066"/>
              <a:gd name="T49" fmla="*/ 3288 h 3315"/>
              <a:gd name="T50" fmla="*/ 2011 w 14066"/>
              <a:gd name="T51" fmla="*/ 3278 h 3315"/>
              <a:gd name="T52" fmla="*/ 2070 w 14066"/>
              <a:gd name="T53" fmla="*/ 3264 h 3315"/>
              <a:gd name="T54" fmla="*/ 2125 w 14066"/>
              <a:gd name="T55" fmla="*/ 3248 h 3315"/>
              <a:gd name="T56" fmla="*/ 2178 w 14066"/>
              <a:gd name="T57" fmla="*/ 3231 h 3315"/>
              <a:gd name="T58" fmla="*/ 2241 w 14066"/>
              <a:gd name="T59" fmla="*/ 3209 h 3315"/>
              <a:gd name="T60" fmla="*/ 2328 w 14066"/>
              <a:gd name="T61" fmla="*/ 3174 h 3315"/>
              <a:gd name="T62" fmla="*/ 2790 w 14066"/>
              <a:gd name="T63" fmla="*/ 2870 h 3315"/>
              <a:gd name="T64" fmla="*/ 2855 w 14066"/>
              <a:gd name="T65" fmla="*/ 2805 h 3315"/>
              <a:gd name="T66" fmla="*/ 2869 w 14066"/>
              <a:gd name="T67" fmla="*/ 2789 h 3315"/>
              <a:gd name="T68" fmla="*/ 2896 w 14066"/>
              <a:gd name="T69" fmla="*/ 2759 h 3315"/>
              <a:gd name="T70" fmla="*/ 2901 w 14066"/>
              <a:gd name="T71" fmla="*/ 2754 h 3315"/>
              <a:gd name="T72" fmla="*/ 2931 w 14066"/>
              <a:gd name="T73" fmla="*/ 2719 h 3315"/>
              <a:gd name="T74" fmla="*/ 2934 w 14066"/>
              <a:gd name="T75" fmla="*/ 2717 h 3315"/>
              <a:gd name="T76" fmla="*/ 2943 w 14066"/>
              <a:gd name="T77" fmla="*/ 2706 h 3315"/>
              <a:gd name="T78" fmla="*/ 2966 w 14066"/>
              <a:gd name="T79" fmla="*/ 2676 h 3315"/>
              <a:gd name="T80" fmla="*/ 2985 w 14066"/>
              <a:gd name="T81" fmla="*/ 2651 h 3315"/>
              <a:gd name="T82" fmla="*/ 3317 w 14066"/>
              <a:gd name="T83" fmla="*/ 2985 h 3315"/>
              <a:gd name="T84" fmla="*/ 3825 w 14066"/>
              <a:gd name="T85" fmla="*/ 3244 h 3315"/>
              <a:gd name="T86" fmla="*/ 4313 w 14066"/>
              <a:gd name="T87" fmla="*/ 3315 h 3315"/>
              <a:gd name="T88" fmla="*/ 13693 w 14066"/>
              <a:gd name="T89" fmla="*/ 3292 h 3315"/>
              <a:gd name="T90" fmla="*/ 13745 w 14066"/>
              <a:gd name="T91" fmla="*/ 3273 h 3315"/>
              <a:gd name="T92" fmla="*/ 13804 w 14066"/>
              <a:gd name="T93" fmla="*/ 3243 h 3315"/>
              <a:gd name="T94" fmla="*/ 13909 w 14066"/>
              <a:gd name="T95" fmla="*/ 3161 h 3315"/>
              <a:gd name="T96" fmla="*/ 14003 w 14066"/>
              <a:gd name="T97" fmla="*/ 3038 h 3315"/>
              <a:gd name="T98" fmla="*/ 14066 w 14066"/>
              <a:gd name="T99" fmla="*/ 2784 h 3315"/>
              <a:gd name="T100" fmla="*/ 14066 w 14066"/>
              <a:gd name="T101" fmla="*/ 2654 h 3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66" h="3315">
                <a:moveTo>
                  <a:pt x="13837" y="2654"/>
                </a:moveTo>
                <a:lnTo>
                  <a:pt x="13837" y="800"/>
                </a:lnTo>
                <a:lnTo>
                  <a:pt x="13835" y="744"/>
                </a:lnTo>
                <a:lnTo>
                  <a:pt x="13813" y="638"/>
                </a:lnTo>
                <a:lnTo>
                  <a:pt x="13772" y="540"/>
                </a:lnTo>
                <a:lnTo>
                  <a:pt x="13713" y="454"/>
                </a:lnTo>
                <a:lnTo>
                  <a:pt x="13640" y="380"/>
                </a:lnTo>
                <a:lnTo>
                  <a:pt x="13553" y="321"/>
                </a:lnTo>
                <a:lnTo>
                  <a:pt x="13456" y="280"/>
                </a:lnTo>
                <a:lnTo>
                  <a:pt x="13349" y="258"/>
                </a:lnTo>
                <a:lnTo>
                  <a:pt x="13294" y="257"/>
                </a:lnTo>
                <a:lnTo>
                  <a:pt x="2543" y="257"/>
                </a:lnTo>
                <a:lnTo>
                  <a:pt x="2494" y="227"/>
                </a:lnTo>
                <a:lnTo>
                  <a:pt x="2394" y="172"/>
                </a:lnTo>
                <a:lnTo>
                  <a:pt x="2291" y="124"/>
                </a:lnTo>
                <a:lnTo>
                  <a:pt x="2182" y="84"/>
                </a:lnTo>
                <a:lnTo>
                  <a:pt x="2070" y="52"/>
                </a:lnTo>
                <a:lnTo>
                  <a:pt x="1956" y="26"/>
                </a:lnTo>
                <a:lnTo>
                  <a:pt x="1838" y="9"/>
                </a:lnTo>
                <a:lnTo>
                  <a:pt x="1719" y="0"/>
                </a:lnTo>
                <a:lnTo>
                  <a:pt x="1658" y="0"/>
                </a:lnTo>
                <a:lnTo>
                  <a:pt x="1573" y="1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3"/>
                </a:lnTo>
                <a:lnTo>
                  <a:pt x="798" y="240"/>
                </a:lnTo>
                <a:lnTo>
                  <a:pt x="665" y="329"/>
                </a:lnTo>
                <a:lnTo>
                  <a:pt x="542" y="430"/>
                </a:lnTo>
                <a:lnTo>
                  <a:pt x="431" y="543"/>
                </a:lnTo>
                <a:lnTo>
                  <a:pt x="328" y="665"/>
                </a:lnTo>
                <a:lnTo>
                  <a:pt x="239" y="797"/>
                </a:lnTo>
                <a:lnTo>
                  <a:pt x="162" y="938"/>
                </a:lnTo>
                <a:lnTo>
                  <a:pt x="100" y="1087"/>
                </a:lnTo>
                <a:lnTo>
                  <a:pt x="51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0" y="1720"/>
                </a:lnTo>
                <a:lnTo>
                  <a:pt x="10" y="1842"/>
                </a:lnTo>
                <a:lnTo>
                  <a:pt x="28" y="1961"/>
                </a:lnTo>
                <a:lnTo>
                  <a:pt x="54" y="2076"/>
                </a:lnTo>
                <a:lnTo>
                  <a:pt x="87" y="2190"/>
                </a:lnTo>
                <a:lnTo>
                  <a:pt x="129" y="2299"/>
                </a:lnTo>
                <a:lnTo>
                  <a:pt x="177" y="2404"/>
                </a:lnTo>
                <a:lnTo>
                  <a:pt x="234" y="2507"/>
                </a:lnTo>
                <a:lnTo>
                  <a:pt x="296" y="2604"/>
                </a:lnTo>
                <a:lnTo>
                  <a:pt x="365" y="2696"/>
                </a:lnTo>
                <a:lnTo>
                  <a:pt x="440" y="2783"/>
                </a:lnTo>
                <a:lnTo>
                  <a:pt x="520" y="2864"/>
                </a:lnTo>
                <a:lnTo>
                  <a:pt x="607" y="2941"/>
                </a:lnTo>
                <a:lnTo>
                  <a:pt x="699" y="3010"/>
                </a:lnTo>
                <a:lnTo>
                  <a:pt x="795" y="3073"/>
                </a:lnTo>
                <a:lnTo>
                  <a:pt x="896" y="3130"/>
                </a:lnTo>
                <a:lnTo>
                  <a:pt x="948" y="3156"/>
                </a:lnTo>
                <a:lnTo>
                  <a:pt x="1030" y="3192"/>
                </a:lnTo>
                <a:lnTo>
                  <a:pt x="1199" y="3252"/>
                </a:lnTo>
                <a:lnTo>
                  <a:pt x="1378" y="3293"/>
                </a:lnTo>
                <a:lnTo>
                  <a:pt x="1564" y="3314"/>
                </a:lnTo>
                <a:lnTo>
                  <a:pt x="1658" y="3315"/>
                </a:lnTo>
                <a:lnTo>
                  <a:pt x="1658" y="3315"/>
                </a:lnTo>
                <a:lnTo>
                  <a:pt x="1659" y="3315"/>
                </a:lnTo>
                <a:lnTo>
                  <a:pt x="1700" y="3315"/>
                </a:lnTo>
                <a:lnTo>
                  <a:pt x="1740" y="3313"/>
                </a:lnTo>
                <a:lnTo>
                  <a:pt x="1753" y="3313"/>
                </a:lnTo>
                <a:lnTo>
                  <a:pt x="1766" y="3312"/>
                </a:lnTo>
                <a:lnTo>
                  <a:pt x="1793" y="3310"/>
                </a:lnTo>
                <a:lnTo>
                  <a:pt x="1820" y="3308"/>
                </a:lnTo>
                <a:lnTo>
                  <a:pt x="1834" y="3306"/>
                </a:lnTo>
                <a:lnTo>
                  <a:pt x="1850" y="3304"/>
                </a:lnTo>
                <a:lnTo>
                  <a:pt x="1875" y="3301"/>
                </a:lnTo>
                <a:lnTo>
                  <a:pt x="1899" y="3297"/>
                </a:lnTo>
                <a:lnTo>
                  <a:pt x="1915" y="3296"/>
                </a:lnTo>
                <a:lnTo>
                  <a:pt x="1932" y="3292"/>
                </a:lnTo>
                <a:lnTo>
                  <a:pt x="1954" y="3288"/>
                </a:lnTo>
                <a:lnTo>
                  <a:pt x="1977" y="3284"/>
                </a:lnTo>
                <a:lnTo>
                  <a:pt x="1994" y="3282"/>
                </a:lnTo>
                <a:lnTo>
                  <a:pt x="2011" y="3278"/>
                </a:lnTo>
                <a:lnTo>
                  <a:pt x="2031" y="3273"/>
                </a:lnTo>
                <a:lnTo>
                  <a:pt x="2052" y="3268"/>
                </a:lnTo>
                <a:lnTo>
                  <a:pt x="2070" y="3264"/>
                </a:lnTo>
                <a:lnTo>
                  <a:pt x="2089" y="3258"/>
                </a:lnTo>
                <a:lnTo>
                  <a:pt x="2107" y="3253"/>
                </a:lnTo>
                <a:lnTo>
                  <a:pt x="2125" y="3248"/>
                </a:lnTo>
                <a:lnTo>
                  <a:pt x="2146" y="3243"/>
                </a:lnTo>
                <a:lnTo>
                  <a:pt x="2165" y="3236"/>
                </a:lnTo>
                <a:lnTo>
                  <a:pt x="2178" y="3231"/>
                </a:lnTo>
                <a:lnTo>
                  <a:pt x="2191" y="3227"/>
                </a:lnTo>
                <a:lnTo>
                  <a:pt x="2217" y="3218"/>
                </a:lnTo>
                <a:lnTo>
                  <a:pt x="2241" y="3209"/>
                </a:lnTo>
                <a:lnTo>
                  <a:pt x="2241" y="3209"/>
                </a:lnTo>
                <a:lnTo>
                  <a:pt x="2241" y="3209"/>
                </a:lnTo>
                <a:lnTo>
                  <a:pt x="2328" y="3174"/>
                </a:lnTo>
                <a:lnTo>
                  <a:pt x="2494" y="3090"/>
                </a:lnTo>
                <a:lnTo>
                  <a:pt x="2648" y="2989"/>
                </a:lnTo>
                <a:lnTo>
                  <a:pt x="2790" y="2870"/>
                </a:lnTo>
                <a:lnTo>
                  <a:pt x="2855" y="2805"/>
                </a:lnTo>
                <a:lnTo>
                  <a:pt x="2855" y="2805"/>
                </a:lnTo>
                <a:lnTo>
                  <a:pt x="2855" y="2805"/>
                </a:lnTo>
                <a:lnTo>
                  <a:pt x="2858" y="2801"/>
                </a:lnTo>
                <a:lnTo>
                  <a:pt x="2862" y="2797"/>
                </a:lnTo>
                <a:lnTo>
                  <a:pt x="2869" y="2789"/>
                </a:lnTo>
                <a:lnTo>
                  <a:pt x="2875" y="2783"/>
                </a:lnTo>
                <a:lnTo>
                  <a:pt x="2886" y="2771"/>
                </a:lnTo>
                <a:lnTo>
                  <a:pt x="2896" y="2759"/>
                </a:lnTo>
                <a:lnTo>
                  <a:pt x="2896" y="2759"/>
                </a:lnTo>
                <a:lnTo>
                  <a:pt x="2896" y="2759"/>
                </a:lnTo>
                <a:lnTo>
                  <a:pt x="2901" y="2754"/>
                </a:lnTo>
                <a:lnTo>
                  <a:pt x="2906" y="2748"/>
                </a:lnTo>
                <a:lnTo>
                  <a:pt x="2919" y="2734"/>
                </a:lnTo>
                <a:lnTo>
                  <a:pt x="2931" y="2719"/>
                </a:lnTo>
                <a:lnTo>
                  <a:pt x="2931" y="2719"/>
                </a:lnTo>
                <a:lnTo>
                  <a:pt x="2932" y="2718"/>
                </a:lnTo>
                <a:lnTo>
                  <a:pt x="2934" y="2717"/>
                </a:lnTo>
                <a:lnTo>
                  <a:pt x="2935" y="2715"/>
                </a:lnTo>
                <a:lnTo>
                  <a:pt x="2939" y="2710"/>
                </a:lnTo>
                <a:lnTo>
                  <a:pt x="2943" y="2706"/>
                </a:lnTo>
                <a:lnTo>
                  <a:pt x="2947" y="2701"/>
                </a:lnTo>
                <a:lnTo>
                  <a:pt x="2950" y="2696"/>
                </a:lnTo>
                <a:lnTo>
                  <a:pt x="2966" y="2676"/>
                </a:lnTo>
                <a:lnTo>
                  <a:pt x="2980" y="2658"/>
                </a:lnTo>
                <a:lnTo>
                  <a:pt x="2983" y="2654"/>
                </a:lnTo>
                <a:lnTo>
                  <a:pt x="2985" y="2651"/>
                </a:lnTo>
                <a:lnTo>
                  <a:pt x="3044" y="2726"/>
                </a:lnTo>
                <a:lnTo>
                  <a:pt x="3173" y="2863"/>
                </a:lnTo>
                <a:lnTo>
                  <a:pt x="3317" y="2985"/>
                </a:lnTo>
                <a:lnTo>
                  <a:pt x="3475" y="3090"/>
                </a:lnTo>
                <a:lnTo>
                  <a:pt x="3645" y="3177"/>
                </a:lnTo>
                <a:lnTo>
                  <a:pt x="3825" y="3244"/>
                </a:lnTo>
                <a:lnTo>
                  <a:pt x="4015" y="3290"/>
                </a:lnTo>
                <a:lnTo>
                  <a:pt x="4212" y="3313"/>
                </a:lnTo>
                <a:lnTo>
                  <a:pt x="4313" y="3315"/>
                </a:lnTo>
                <a:lnTo>
                  <a:pt x="13535" y="3315"/>
                </a:lnTo>
                <a:lnTo>
                  <a:pt x="13589" y="3314"/>
                </a:lnTo>
                <a:lnTo>
                  <a:pt x="13693" y="3292"/>
                </a:lnTo>
                <a:lnTo>
                  <a:pt x="13741" y="3274"/>
                </a:lnTo>
                <a:lnTo>
                  <a:pt x="13743" y="3273"/>
                </a:lnTo>
                <a:lnTo>
                  <a:pt x="13745" y="3273"/>
                </a:lnTo>
                <a:lnTo>
                  <a:pt x="13755" y="3268"/>
                </a:lnTo>
                <a:lnTo>
                  <a:pt x="13765" y="3264"/>
                </a:lnTo>
                <a:lnTo>
                  <a:pt x="13804" y="3243"/>
                </a:lnTo>
                <a:lnTo>
                  <a:pt x="13877" y="3192"/>
                </a:lnTo>
                <a:lnTo>
                  <a:pt x="13908" y="3161"/>
                </a:lnTo>
                <a:lnTo>
                  <a:pt x="13909" y="3161"/>
                </a:lnTo>
                <a:lnTo>
                  <a:pt x="13910" y="3160"/>
                </a:lnTo>
                <a:lnTo>
                  <a:pt x="13945" y="3122"/>
                </a:lnTo>
                <a:lnTo>
                  <a:pt x="14003" y="3038"/>
                </a:lnTo>
                <a:lnTo>
                  <a:pt x="14043" y="2942"/>
                </a:lnTo>
                <a:lnTo>
                  <a:pt x="14063" y="2839"/>
                </a:lnTo>
                <a:lnTo>
                  <a:pt x="14066" y="2784"/>
                </a:lnTo>
                <a:lnTo>
                  <a:pt x="14066" y="2784"/>
                </a:lnTo>
                <a:lnTo>
                  <a:pt x="14066" y="2654"/>
                </a:lnTo>
                <a:lnTo>
                  <a:pt x="14066" y="2654"/>
                </a:lnTo>
                <a:lnTo>
                  <a:pt x="13837" y="26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86">
            <a:extLst>
              <a:ext uri="{FF2B5EF4-FFF2-40B4-BE49-F238E27FC236}">
                <a16:creationId xmlns:a16="http://schemas.microsoft.com/office/drawing/2014/main" xmlns="" id="{9EC42FC2-9A5E-4E5F-BBBD-F5227F5ACA92}"/>
              </a:ext>
            </a:extLst>
          </p:cNvPr>
          <p:cNvSpPr>
            <a:spLocks/>
          </p:cNvSpPr>
          <p:nvPr/>
        </p:nvSpPr>
        <p:spPr bwMode="auto">
          <a:xfrm>
            <a:off x="5435644" y="4720280"/>
            <a:ext cx="2369328" cy="938060"/>
          </a:xfrm>
          <a:custGeom>
            <a:avLst/>
            <a:gdLst>
              <a:gd name="T0" fmla="*/ 0 w 11294"/>
              <a:gd name="T1" fmla="*/ 0 h 2604"/>
              <a:gd name="T2" fmla="*/ 86 w 11294"/>
              <a:gd name="T3" fmla="*/ 56 h 2604"/>
              <a:gd name="T4" fmla="*/ 244 w 11294"/>
              <a:gd name="T5" fmla="*/ 187 h 2604"/>
              <a:gd name="T6" fmla="*/ 385 w 11294"/>
              <a:gd name="T7" fmla="*/ 336 h 2604"/>
              <a:gd name="T8" fmla="*/ 509 w 11294"/>
              <a:gd name="T9" fmla="*/ 500 h 2604"/>
              <a:gd name="T10" fmla="*/ 585 w 11294"/>
              <a:gd name="T11" fmla="*/ 634 h 2604"/>
              <a:gd name="T12" fmla="*/ 630 w 11294"/>
              <a:gd name="T13" fmla="*/ 727 h 2604"/>
              <a:gd name="T14" fmla="*/ 671 w 11294"/>
              <a:gd name="T15" fmla="*/ 824 h 2604"/>
              <a:gd name="T16" fmla="*/ 703 w 11294"/>
              <a:gd name="T17" fmla="*/ 923 h 2604"/>
              <a:gd name="T18" fmla="*/ 730 w 11294"/>
              <a:gd name="T19" fmla="*/ 1025 h 2604"/>
              <a:gd name="T20" fmla="*/ 751 w 11294"/>
              <a:gd name="T21" fmla="*/ 1130 h 2604"/>
              <a:gd name="T22" fmla="*/ 765 w 11294"/>
              <a:gd name="T23" fmla="*/ 1236 h 2604"/>
              <a:gd name="T24" fmla="*/ 772 w 11294"/>
              <a:gd name="T25" fmla="*/ 1345 h 2604"/>
              <a:gd name="T26" fmla="*/ 773 w 11294"/>
              <a:gd name="T27" fmla="*/ 1401 h 2604"/>
              <a:gd name="T28" fmla="*/ 773 w 11294"/>
              <a:gd name="T29" fmla="*/ 1407 h 2604"/>
              <a:gd name="T30" fmla="*/ 773 w 11294"/>
              <a:gd name="T31" fmla="*/ 1414 h 2604"/>
              <a:gd name="T32" fmla="*/ 774 w 11294"/>
              <a:gd name="T33" fmla="*/ 1466 h 2604"/>
              <a:gd name="T34" fmla="*/ 786 w 11294"/>
              <a:gd name="T35" fmla="*/ 1564 h 2604"/>
              <a:gd name="T36" fmla="*/ 807 w 11294"/>
              <a:gd name="T37" fmla="*/ 1660 h 2604"/>
              <a:gd name="T38" fmla="*/ 836 w 11294"/>
              <a:gd name="T39" fmla="*/ 1754 h 2604"/>
              <a:gd name="T40" fmla="*/ 874 w 11294"/>
              <a:gd name="T41" fmla="*/ 1842 h 2604"/>
              <a:gd name="T42" fmla="*/ 921 w 11294"/>
              <a:gd name="T43" fmla="*/ 1925 h 2604"/>
              <a:gd name="T44" fmla="*/ 975 w 11294"/>
              <a:gd name="T45" fmla="*/ 2004 h 2604"/>
              <a:gd name="T46" fmla="*/ 1036 w 11294"/>
              <a:gd name="T47" fmla="*/ 2076 h 2604"/>
              <a:gd name="T48" fmla="*/ 1103 w 11294"/>
              <a:gd name="T49" fmla="*/ 2144 h 2604"/>
              <a:gd name="T50" fmla="*/ 1177 w 11294"/>
              <a:gd name="T51" fmla="*/ 2203 h 2604"/>
              <a:gd name="T52" fmla="*/ 1256 w 11294"/>
              <a:gd name="T53" fmla="*/ 2256 h 2604"/>
              <a:gd name="T54" fmla="*/ 1341 w 11294"/>
              <a:gd name="T55" fmla="*/ 2302 h 2604"/>
              <a:gd name="T56" fmla="*/ 1429 w 11294"/>
              <a:gd name="T57" fmla="*/ 2338 h 2604"/>
              <a:gd name="T58" fmla="*/ 1522 w 11294"/>
              <a:gd name="T59" fmla="*/ 2368 h 2604"/>
              <a:gd name="T60" fmla="*/ 1619 w 11294"/>
              <a:gd name="T61" fmla="*/ 2387 h 2604"/>
              <a:gd name="T62" fmla="*/ 1719 w 11294"/>
              <a:gd name="T63" fmla="*/ 2396 h 2604"/>
              <a:gd name="T64" fmla="*/ 1770 w 11294"/>
              <a:gd name="T65" fmla="*/ 2398 h 2604"/>
              <a:gd name="T66" fmla="*/ 1770 w 11294"/>
              <a:gd name="T67" fmla="*/ 2604 h 2604"/>
              <a:gd name="T68" fmla="*/ 11294 w 11294"/>
              <a:gd name="T69" fmla="*/ 2604 h 2604"/>
              <a:gd name="T70" fmla="*/ 11294 w 11294"/>
              <a:gd name="T71" fmla="*/ 543 h 2604"/>
              <a:gd name="T72" fmla="*/ 11292 w 11294"/>
              <a:gd name="T73" fmla="*/ 487 h 2604"/>
              <a:gd name="T74" fmla="*/ 11270 w 11294"/>
              <a:gd name="T75" fmla="*/ 381 h 2604"/>
              <a:gd name="T76" fmla="*/ 11229 w 11294"/>
              <a:gd name="T77" fmla="*/ 284 h 2604"/>
              <a:gd name="T78" fmla="*/ 11170 w 11294"/>
              <a:gd name="T79" fmla="*/ 197 h 2604"/>
              <a:gd name="T80" fmla="*/ 11097 w 11294"/>
              <a:gd name="T81" fmla="*/ 123 h 2604"/>
              <a:gd name="T82" fmla="*/ 11010 w 11294"/>
              <a:gd name="T83" fmla="*/ 65 h 2604"/>
              <a:gd name="T84" fmla="*/ 10913 w 11294"/>
              <a:gd name="T85" fmla="*/ 23 h 2604"/>
              <a:gd name="T86" fmla="*/ 10806 w 11294"/>
              <a:gd name="T87" fmla="*/ 1 h 2604"/>
              <a:gd name="T88" fmla="*/ 10751 w 11294"/>
              <a:gd name="T89" fmla="*/ 0 h 2604"/>
              <a:gd name="T90" fmla="*/ 0 w 11294"/>
              <a:gd name="T91" fmla="*/ 0 h 2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94" h="2604">
                <a:moveTo>
                  <a:pt x="0" y="0"/>
                </a:moveTo>
                <a:lnTo>
                  <a:pt x="86" y="56"/>
                </a:lnTo>
                <a:lnTo>
                  <a:pt x="244" y="187"/>
                </a:lnTo>
                <a:lnTo>
                  <a:pt x="385" y="336"/>
                </a:lnTo>
                <a:lnTo>
                  <a:pt x="509" y="500"/>
                </a:lnTo>
                <a:lnTo>
                  <a:pt x="585" y="634"/>
                </a:lnTo>
                <a:lnTo>
                  <a:pt x="630" y="727"/>
                </a:lnTo>
                <a:lnTo>
                  <a:pt x="671" y="824"/>
                </a:lnTo>
                <a:lnTo>
                  <a:pt x="703" y="923"/>
                </a:lnTo>
                <a:lnTo>
                  <a:pt x="730" y="1025"/>
                </a:lnTo>
                <a:lnTo>
                  <a:pt x="751" y="1130"/>
                </a:lnTo>
                <a:lnTo>
                  <a:pt x="765" y="1236"/>
                </a:lnTo>
                <a:lnTo>
                  <a:pt x="772" y="1345"/>
                </a:lnTo>
                <a:lnTo>
                  <a:pt x="773" y="1401"/>
                </a:lnTo>
                <a:lnTo>
                  <a:pt x="773" y="1407"/>
                </a:lnTo>
                <a:lnTo>
                  <a:pt x="773" y="1414"/>
                </a:lnTo>
                <a:lnTo>
                  <a:pt x="774" y="1466"/>
                </a:lnTo>
                <a:lnTo>
                  <a:pt x="786" y="1564"/>
                </a:lnTo>
                <a:lnTo>
                  <a:pt x="807" y="1660"/>
                </a:lnTo>
                <a:lnTo>
                  <a:pt x="836" y="1754"/>
                </a:lnTo>
                <a:lnTo>
                  <a:pt x="874" y="1842"/>
                </a:lnTo>
                <a:lnTo>
                  <a:pt x="921" y="1925"/>
                </a:lnTo>
                <a:lnTo>
                  <a:pt x="975" y="2004"/>
                </a:lnTo>
                <a:lnTo>
                  <a:pt x="1036" y="2076"/>
                </a:lnTo>
                <a:lnTo>
                  <a:pt x="1103" y="2144"/>
                </a:lnTo>
                <a:lnTo>
                  <a:pt x="1177" y="2203"/>
                </a:lnTo>
                <a:lnTo>
                  <a:pt x="1256" y="2256"/>
                </a:lnTo>
                <a:lnTo>
                  <a:pt x="1341" y="2302"/>
                </a:lnTo>
                <a:lnTo>
                  <a:pt x="1429" y="2338"/>
                </a:lnTo>
                <a:lnTo>
                  <a:pt x="1522" y="2368"/>
                </a:lnTo>
                <a:lnTo>
                  <a:pt x="1619" y="2387"/>
                </a:lnTo>
                <a:lnTo>
                  <a:pt x="1719" y="2396"/>
                </a:lnTo>
                <a:lnTo>
                  <a:pt x="1770" y="2398"/>
                </a:lnTo>
                <a:lnTo>
                  <a:pt x="1770" y="2604"/>
                </a:lnTo>
                <a:lnTo>
                  <a:pt x="11294" y="2604"/>
                </a:lnTo>
                <a:lnTo>
                  <a:pt x="11294" y="543"/>
                </a:lnTo>
                <a:lnTo>
                  <a:pt x="11292" y="487"/>
                </a:lnTo>
                <a:lnTo>
                  <a:pt x="11270" y="381"/>
                </a:lnTo>
                <a:lnTo>
                  <a:pt x="11229" y="284"/>
                </a:lnTo>
                <a:lnTo>
                  <a:pt x="11170" y="197"/>
                </a:lnTo>
                <a:lnTo>
                  <a:pt x="11097" y="123"/>
                </a:lnTo>
                <a:lnTo>
                  <a:pt x="11010" y="65"/>
                </a:lnTo>
                <a:lnTo>
                  <a:pt x="10913" y="23"/>
                </a:lnTo>
                <a:lnTo>
                  <a:pt x="10806" y="1"/>
                </a:lnTo>
                <a:lnTo>
                  <a:pt x="107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8F8C2B70-2AE6-49CA-9B4C-86A24DA5D4A7}"/>
              </a:ext>
            </a:extLst>
          </p:cNvPr>
          <p:cNvGrpSpPr/>
          <p:nvPr/>
        </p:nvGrpSpPr>
        <p:grpSpPr>
          <a:xfrm>
            <a:off x="1175726" y="1369710"/>
            <a:ext cx="2532178" cy="977429"/>
            <a:chOff x="1856269" y="1401956"/>
            <a:chExt cx="4168446" cy="937196"/>
          </a:xfrm>
        </p:grpSpPr>
        <p:sp>
          <p:nvSpPr>
            <p:cNvPr id="31" name="TextBox 194">
              <a:extLst>
                <a:ext uri="{FF2B5EF4-FFF2-40B4-BE49-F238E27FC236}">
                  <a16:creationId xmlns:a16="http://schemas.microsoft.com/office/drawing/2014/main" xmlns="" id="{DF1AD114-8706-4265-B607-51FAB3D460A5}"/>
                </a:ext>
              </a:extLst>
            </p:cNvPr>
            <p:cNvSpPr txBox="1"/>
            <p:nvPr/>
          </p:nvSpPr>
          <p:spPr>
            <a:xfrm>
              <a:off x="1875856" y="1401956"/>
              <a:ext cx="3786344" cy="4426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Objetivo Principal</a:t>
              </a:r>
            </a:p>
          </p:txBody>
        </p:sp>
        <p:sp>
          <p:nvSpPr>
            <p:cNvPr id="32" name="TextBox 195">
              <a:extLst>
                <a:ext uri="{FF2B5EF4-FFF2-40B4-BE49-F238E27FC236}">
                  <a16:creationId xmlns:a16="http://schemas.microsoft.com/office/drawing/2014/main" xmlns="" id="{316B998E-908B-4626-81B8-C782E34FCB61}"/>
                </a:ext>
              </a:extLst>
            </p:cNvPr>
            <p:cNvSpPr txBox="1"/>
            <p:nvPr/>
          </p:nvSpPr>
          <p:spPr>
            <a:xfrm>
              <a:off x="1856269" y="1719425"/>
              <a:ext cx="4168446" cy="61972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r>
                <a:rPr lang="es-EC" sz="1200" dirty="0"/>
                <a:t>Determinar cuáles son las </a:t>
              </a:r>
              <a:r>
                <a:rPr lang="es-EC" sz="1200" b="1" dirty="0"/>
                <a:t>CAPACIDADES </a:t>
              </a:r>
              <a:r>
                <a:rPr lang="es-EC" sz="1200" dirty="0"/>
                <a:t>necesarias para que una unidad militar sea competente para apoyar a la G.R.</a:t>
              </a:r>
              <a:endParaRPr lang="es-ES" sz="1200" dirty="0"/>
            </a:p>
          </p:txBody>
        </p:sp>
      </p:grpSp>
      <p:grpSp>
        <p:nvGrpSpPr>
          <p:cNvPr id="33" name="Group 196">
            <a:extLst>
              <a:ext uri="{FF2B5EF4-FFF2-40B4-BE49-F238E27FC236}">
                <a16:creationId xmlns:a16="http://schemas.microsoft.com/office/drawing/2014/main" xmlns="" id="{887F3C55-92B8-4B53-8CF7-0889FB44AA6E}"/>
              </a:ext>
            </a:extLst>
          </p:cNvPr>
          <p:cNvGrpSpPr/>
          <p:nvPr/>
        </p:nvGrpSpPr>
        <p:grpSpPr>
          <a:xfrm>
            <a:off x="1503068" y="3033969"/>
            <a:ext cx="1784173" cy="971095"/>
            <a:chOff x="2276598" y="1401954"/>
            <a:chExt cx="2937088" cy="931124"/>
          </a:xfrm>
        </p:grpSpPr>
        <p:sp>
          <p:nvSpPr>
            <p:cNvPr id="34" name="TextBox 197">
              <a:extLst>
                <a:ext uri="{FF2B5EF4-FFF2-40B4-BE49-F238E27FC236}">
                  <a16:creationId xmlns:a16="http://schemas.microsoft.com/office/drawing/2014/main" xmlns="" id="{994E98FF-6EA3-4B31-9468-D81A6F8025C5}"/>
                </a:ext>
              </a:extLst>
            </p:cNvPr>
            <p:cNvSpPr txBox="1"/>
            <p:nvPr/>
          </p:nvSpPr>
          <p:spPr>
            <a:xfrm>
              <a:off x="2276598" y="1401954"/>
              <a:ext cx="2937088" cy="4426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Obj. Esp.</a:t>
              </a:r>
            </a:p>
          </p:txBody>
        </p:sp>
        <p:sp>
          <p:nvSpPr>
            <p:cNvPr id="35" name="TextBox 198">
              <a:extLst>
                <a:ext uri="{FF2B5EF4-FFF2-40B4-BE49-F238E27FC236}">
                  <a16:creationId xmlns:a16="http://schemas.microsoft.com/office/drawing/2014/main" xmlns="" id="{BDC93AC8-935B-41B2-A5F3-812820E30708}"/>
                </a:ext>
              </a:extLst>
            </p:cNvPr>
            <p:cNvSpPr txBox="1"/>
            <p:nvPr/>
          </p:nvSpPr>
          <p:spPr>
            <a:xfrm>
              <a:off x="2284393" y="1890416"/>
              <a:ext cx="2929293" cy="44266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r>
                <a:rPr lang="es-ES" sz="1200" dirty="0"/>
                <a:t>Analizar el marco legal.</a:t>
              </a: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Group 199">
            <a:extLst>
              <a:ext uri="{FF2B5EF4-FFF2-40B4-BE49-F238E27FC236}">
                <a16:creationId xmlns:a16="http://schemas.microsoft.com/office/drawing/2014/main" xmlns="" id="{1E6173B1-A77D-4DA7-A5DB-07961EEB20FF}"/>
              </a:ext>
            </a:extLst>
          </p:cNvPr>
          <p:cNvGrpSpPr/>
          <p:nvPr/>
        </p:nvGrpSpPr>
        <p:grpSpPr>
          <a:xfrm>
            <a:off x="1503068" y="4709267"/>
            <a:ext cx="1784173" cy="591940"/>
            <a:chOff x="2276598" y="1401956"/>
            <a:chExt cx="2937088" cy="567575"/>
          </a:xfrm>
        </p:grpSpPr>
        <p:sp>
          <p:nvSpPr>
            <p:cNvPr id="37" name="TextBox 200">
              <a:extLst>
                <a:ext uri="{FF2B5EF4-FFF2-40B4-BE49-F238E27FC236}">
                  <a16:creationId xmlns:a16="http://schemas.microsoft.com/office/drawing/2014/main" xmlns="" id="{94F70E38-B66E-4CD0-9362-7F4BE2960035}"/>
                </a:ext>
              </a:extLst>
            </p:cNvPr>
            <p:cNvSpPr txBox="1"/>
            <p:nvPr/>
          </p:nvSpPr>
          <p:spPr>
            <a:xfrm>
              <a:off x="2276598" y="1401956"/>
              <a:ext cx="2937088" cy="4426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Obj. Esp.</a:t>
              </a:r>
            </a:p>
          </p:txBody>
        </p:sp>
        <p:sp>
          <p:nvSpPr>
            <p:cNvPr id="38" name="TextBox 201">
              <a:extLst>
                <a:ext uri="{FF2B5EF4-FFF2-40B4-BE49-F238E27FC236}">
                  <a16:creationId xmlns:a16="http://schemas.microsoft.com/office/drawing/2014/main" xmlns="" id="{FD2625DB-344B-4729-9826-AAC9FA39DA2A}"/>
                </a:ext>
              </a:extLst>
            </p:cNvPr>
            <p:cNvSpPr txBox="1"/>
            <p:nvPr/>
          </p:nvSpPr>
          <p:spPr>
            <a:xfrm>
              <a:off x="2284393" y="1703934"/>
              <a:ext cx="2929293" cy="2655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Group 203">
            <a:extLst>
              <a:ext uri="{FF2B5EF4-FFF2-40B4-BE49-F238E27FC236}">
                <a16:creationId xmlns:a16="http://schemas.microsoft.com/office/drawing/2014/main" xmlns="" id="{BCD5A95B-002E-4BE8-9F8D-BCE04A4AEB3D}"/>
              </a:ext>
            </a:extLst>
          </p:cNvPr>
          <p:cNvGrpSpPr/>
          <p:nvPr/>
        </p:nvGrpSpPr>
        <p:grpSpPr>
          <a:xfrm>
            <a:off x="5997000" y="1369706"/>
            <a:ext cx="1784173" cy="1037439"/>
            <a:chOff x="2276598" y="1401954"/>
            <a:chExt cx="2937088" cy="994737"/>
          </a:xfrm>
        </p:grpSpPr>
        <p:sp>
          <p:nvSpPr>
            <p:cNvPr id="40" name="TextBox 210">
              <a:extLst>
                <a:ext uri="{FF2B5EF4-FFF2-40B4-BE49-F238E27FC236}">
                  <a16:creationId xmlns:a16="http://schemas.microsoft.com/office/drawing/2014/main" xmlns="" id="{A91DCB21-2486-45D0-B5CB-0C3217C02630}"/>
                </a:ext>
              </a:extLst>
            </p:cNvPr>
            <p:cNvSpPr txBox="1"/>
            <p:nvPr/>
          </p:nvSpPr>
          <p:spPr>
            <a:xfrm>
              <a:off x="2276598" y="1401954"/>
              <a:ext cx="2937088" cy="4426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Obj. Esp.</a:t>
              </a:r>
            </a:p>
          </p:txBody>
        </p:sp>
        <p:sp>
          <p:nvSpPr>
            <p:cNvPr id="41" name="TextBox 211">
              <a:extLst>
                <a:ext uri="{FF2B5EF4-FFF2-40B4-BE49-F238E27FC236}">
                  <a16:creationId xmlns:a16="http://schemas.microsoft.com/office/drawing/2014/main" xmlns="" id="{1F53FA33-14C1-484A-94F6-47D1302166FD}"/>
                </a:ext>
              </a:extLst>
            </p:cNvPr>
            <p:cNvSpPr txBox="1"/>
            <p:nvPr/>
          </p:nvSpPr>
          <p:spPr>
            <a:xfrm>
              <a:off x="2284393" y="1776964"/>
              <a:ext cx="2929293" cy="61972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r>
                <a:rPr lang="es-ES" sz="1200" dirty="0"/>
                <a:t>Determinar las capacidades actuales.</a:t>
              </a: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Group 204">
            <a:extLst>
              <a:ext uri="{FF2B5EF4-FFF2-40B4-BE49-F238E27FC236}">
                <a16:creationId xmlns:a16="http://schemas.microsoft.com/office/drawing/2014/main" xmlns="" id="{E4019A08-2032-47FD-943E-A1F3AFAA8AD7}"/>
              </a:ext>
            </a:extLst>
          </p:cNvPr>
          <p:cNvGrpSpPr/>
          <p:nvPr/>
        </p:nvGrpSpPr>
        <p:grpSpPr>
          <a:xfrm>
            <a:off x="5924992" y="3033968"/>
            <a:ext cx="1784173" cy="852773"/>
            <a:chOff x="2276598" y="1401954"/>
            <a:chExt cx="2937088" cy="817672"/>
          </a:xfrm>
        </p:grpSpPr>
        <p:sp>
          <p:nvSpPr>
            <p:cNvPr id="43" name="TextBox 208">
              <a:extLst>
                <a:ext uri="{FF2B5EF4-FFF2-40B4-BE49-F238E27FC236}">
                  <a16:creationId xmlns:a16="http://schemas.microsoft.com/office/drawing/2014/main" xmlns="" id="{FED27C0B-A011-4D66-B052-A9DC597210CC}"/>
                </a:ext>
              </a:extLst>
            </p:cNvPr>
            <p:cNvSpPr txBox="1"/>
            <p:nvPr/>
          </p:nvSpPr>
          <p:spPr>
            <a:xfrm>
              <a:off x="2276598" y="1401954"/>
              <a:ext cx="2937088" cy="4426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Obj. Esp.</a:t>
              </a:r>
            </a:p>
          </p:txBody>
        </p:sp>
        <p:sp>
          <p:nvSpPr>
            <p:cNvPr id="44" name="TextBox 209">
              <a:extLst>
                <a:ext uri="{FF2B5EF4-FFF2-40B4-BE49-F238E27FC236}">
                  <a16:creationId xmlns:a16="http://schemas.microsoft.com/office/drawing/2014/main" xmlns="" id="{E87F75EA-BD9E-447F-B806-CAF87ECFB4FD}"/>
                </a:ext>
              </a:extLst>
            </p:cNvPr>
            <p:cNvSpPr txBox="1"/>
            <p:nvPr/>
          </p:nvSpPr>
          <p:spPr>
            <a:xfrm>
              <a:off x="2284393" y="1776964"/>
              <a:ext cx="2929293" cy="44266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r>
                <a:rPr lang="es-ES" sz="1200" dirty="0"/>
                <a:t>Establecer  la capacitación del E.E.</a:t>
              </a:r>
            </a:p>
          </p:txBody>
        </p:sp>
      </p:grpSp>
      <p:grpSp>
        <p:nvGrpSpPr>
          <p:cNvPr id="45" name="Group 205">
            <a:extLst>
              <a:ext uri="{FF2B5EF4-FFF2-40B4-BE49-F238E27FC236}">
                <a16:creationId xmlns:a16="http://schemas.microsoft.com/office/drawing/2014/main" xmlns="" id="{11230754-A102-49F5-A3D1-77B8E329F676}"/>
              </a:ext>
            </a:extLst>
          </p:cNvPr>
          <p:cNvGrpSpPr/>
          <p:nvPr/>
        </p:nvGrpSpPr>
        <p:grpSpPr>
          <a:xfrm>
            <a:off x="5785024" y="4698231"/>
            <a:ext cx="1784173" cy="961276"/>
            <a:chOff x="2276598" y="1401954"/>
            <a:chExt cx="2937088" cy="921709"/>
          </a:xfrm>
        </p:grpSpPr>
        <p:sp>
          <p:nvSpPr>
            <p:cNvPr id="46" name="TextBox 206">
              <a:extLst>
                <a:ext uri="{FF2B5EF4-FFF2-40B4-BE49-F238E27FC236}">
                  <a16:creationId xmlns:a16="http://schemas.microsoft.com/office/drawing/2014/main" xmlns="" id="{553D64B7-C2B6-44A2-9FE1-B7B3E58F193B}"/>
                </a:ext>
              </a:extLst>
            </p:cNvPr>
            <p:cNvSpPr txBox="1"/>
            <p:nvPr/>
          </p:nvSpPr>
          <p:spPr>
            <a:xfrm>
              <a:off x="2276598" y="1401954"/>
              <a:ext cx="2937088" cy="44266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/>
                <a:t>Obj. Esp.</a:t>
              </a:r>
            </a:p>
          </p:txBody>
        </p:sp>
        <p:sp>
          <p:nvSpPr>
            <p:cNvPr id="47" name="TextBox 207">
              <a:extLst>
                <a:ext uri="{FF2B5EF4-FFF2-40B4-BE49-F238E27FC236}">
                  <a16:creationId xmlns:a16="http://schemas.microsoft.com/office/drawing/2014/main" xmlns="" id="{FEDA6B54-2B6E-4E48-816A-77B2B956E79E}"/>
                </a:ext>
              </a:extLst>
            </p:cNvPr>
            <p:cNvSpPr txBox="1"/>
            <p:nvPr/>
          </p:nvSpPr>
          <p:spPr>
            <a:xfrm>
              <a:off x="2284393" y="1703936"/>
              <a:ext cx="2929293" cy="61972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ctr"/>
              <a:r>
                <a:rPr lang="es-ES" sz="1200" dirty="0"/>
                <a:t>Determinar capacidades de una unidad militar multipropósito.</a:t>
              </a:r>
            </a:p>
          </p:txBody>
        </p:sp>
      </p:grpSp>
      <p:sp>
        <p:nvSpPr>
          <p:cNvPr id="54" name="Freeform 588">
            <a:extLst>
              <a:ext uri="{FF2B5EF4-FFF2-40B4-BE49-F238E27FC236}">
                <a16:creationId xmlns:a16="http://schemas.microsoft.com/office/drawing/2014/main" xmlns="" id="{1C26D83F-4ED2-45B1-8CE9-337CAA1C3362}"/>
              </a:ext>
            </a:extLst>
          </p:cNvPr>
          <p:cNvSpPr>
            <a:spLocks/>
          </p:cNvSpPr>
          <p:nvPr/>
        </p:nvSpPr>
        <p:spPr bwMode="auto">
          <a:xfrm>
            <a:off x="205078" y="2968047"/>
            <a:ext cx="695775" cy="1193107"/>
          </a:xfrm>
          <a:custGeom>
            <a:avLst/>
            <a:gdLst>
              <a:gd name="T0" fmla="*/ 1573 w 3316"/>
              <a:gd name="T1" fmla="*/ 2 h 3316"/>
              <a:gd name="T2" fmla="*/ 1243 w 3316"/>
              <a:gd name="T3" fmla="*/ 52 h 3316"/>
              <a:gd name="T4" fmla="*/ 939 w 3316"/>
              <a:gd name="T5" fmla="*/ 162 h 3316"/>
              <a:gd name="T6" fmla="*/ 665 w 3316"/>
              <a:gd name="T7" fmla="*/ 328 h 3316"/>
              <a:gd name="T8" fmla="*/ 431 w 3316"/>
              <a:gd name="T9" fmla="*/ 542 h 3316"/>
              <a:gd name="T10" fmla="*/ 240 w 3316"/>
              <a:gd name="T11" fmla="*/ 797 h 3316"/>
              <a:gd name="T12" fmla="*/ 100 w 3316"/>
              <a:gd name="T13" fmla="*/ 1088 h 3316"/>
              <a:gd name="T14" fmla="*/ 19 w 3316"/>
              <a:gd name="T15" fmla="*/ 1405 h 3316"/>
              <a:gd name="T16" fmla="*/ 0 w 3316"/>
              <a:gd name="T17" fmla="*/ 1658 h 3316"/>
              <a:gd name="T18" fmla="*/ 19 w 3316"/>
              <a:gd name="T19" fmla="*/ 1911 h 3316"/>
              <a:gd name="T20" fmla="*/ 100 w 3316"/>
              <a:gd name="T21" fmla="*/ 2228 h 3316"/>
              <a:gd name="T22" fmla="*/ 240 w 3316"/>
              <a:gd name="T23" fmla="*/ 2517 h 3316"/>
              <a:gd name="T24" fmla="*/ 431 w 3316"/>
              <a:gd name="T25" fmla="*/ 2773 h 3316"/>
              <a:gd name="T26" fmla="*/ 665 w 3316"/>
              <a:gd name="T27" fmla="*/ 2987 h 3316"/>
              <a:gd name="T28" fmla="*/ 939 w 3316"/>
              <a:gd name="T29" fmla="*/ 3152 h 3316"/>
              <a:gd name="T30" fmla="*/ 1243 w 3316"/>
              <a:gd name="T31" fmla="*/ 3264 h 3316"/>
              <a:gd name="T32" fmla="*/ 1573 w 3316"/>
              <a:gd name="T33" fmla="*/ 3314 h 3316"/>
              <a:gd name="T34" fmla="*/ 1744 w 3316"/>
              <a:gd name="T35" fmla="*/ 3314 h 3316"/>
              <a:gd name="T36" fmla="*/ 2073 w 3316"/>
              <a:gd name="T37" fmla="*/ 3264 h 3316"/>
              <a:gd name="T38" fmla="*/ 2378 w 3316"/>
              <a:gd name="T39" fmla="*/ 3152 h 3316"/>
              <a:gd name="T40" fmla="*/ 2650 w 3316"/>
              <a:gd name="T41" fmla="*/ 2987 h 3316"/>
              <a:gd name="T42" fmla="*/ 2886 w 3316"/>
              <a:gd name="T43" fmla="*/ 2773 h 3316"/>
              <a:gd name="T44" fmla="*/ 3076 w 3316"/>
              <a:gd name="T45" fmla="*/ 2517 h 3316"/>
              <a:gd name="T46" fmla="*/ 3216 w 3316"/>
              <a:gd name="T47" fmla="*/ 2228 h 3316"/>
              <a:gd name="T48" fmla="*/ 3298 w 3316"/>
              <a:gd name="T49" fmla="*/ 1911 h 3316"/>
              <a:gd name="T50" fmla="*/ 3316 w 3316"/>
              <a:gd name="T51" fmla="*/ 1658 h 3316"/>
              <a:gd name="T52" fmla="*/ 3298 w 3316"/>
              <a:gd name="T53" fmla="*/ 1405 h 3316"/>
              <a:gd name="T54" fmla="*/ 3216 w 3316"/>
              <a:gd name="T55" fmla="*/ 1088 h 3316"/>
              <a:gd name="T56" fmla="*/ 3076 w 3316"/>
              <a:gd name="T57" fmla="*/ 797 h 3316"/>
              <a:gd name="T58" fmla="*/ 2886 w 3316"/>
              <a:gd name="T59" fmla="*/ 542 h 3316"/>
              <a:gd name="T60" fmla="*/ 2650 w 3316"/>
              <a:gd name="T61" fmla="*/ 328 h 3316"/>
              <a:gd name="T62" fmla="*/ 2378 w 3316"/>
              <a:gd name="T63" fmla="*/ 162 h 3316"/>
              <a:gd name="T64" fmla="*/ 2073 w 3316"/>
              <a:gd name="T65" fmla="*/ 52 h 3316"/>
              <a:gd name="T66" fmla="*/ 1744 w 3316"/>
              <a:gd name="T67" fmla="*/ 2 h 3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16" h="3316">
                <a:moveTo>
                  <a:pt x="1658" y="0"/>
                </a:moveTo>
                <a:lnTo>
                  <a:pt x="1573" y="2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2"/>
                </a:lnTo>
                <a:lnTo>
                  <a:pt x="798" y="239"/>
                </a:lnTo>
                <a:lnTo>
                  <a:pt x="665" y="328"/>
                </a:lnTo>
                <a:lnTo>
                  <a:pt x="542" y="431"/>
                </a:lnTo>
                <a:lnTo>
                  <a:pt x="431" y="542"/>
                </a:lnTo>
                <a:lnTo>
                  <a:pt x="328" y="665"/>
                </a:lnTo>
                <a:lnTo>
                  <a:pt x="240" y="797"/>
                </a:lnTo>
                <a:lnTo>
                  <a:pt x="162" y="939"/>
                </a:lnTo>
                <a:lnTo>
                  <a:pt x="100" y="1088"/>
                </a:lnTo>
                <a:lnTo>
                  <a:pt x="52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2" y="1744"/>
                </a:lnTo>
                <a:lnTo>
                  <a:pt x="19" y="1911"/>
                </a:lnTo>
                <a:lnTo>
                  <a:pt x="52" y="2073"/>
                </a:lnTo>
                <a:lnTo>
                  <a:pt x="100" y="2228"/>
                </a:lnTo>
                <a:lnTo>
                  <a:pt x="162" y="2377"/>
                </a:lnTo>
                <a:lnTo>
                  <a:pt x="240" y="2517"/>
                </a:lnTo>
                <a:lnTo>
                  <a:pt x="328" y="2650"/>
                </a:lnTo>
                <a:lnTo>
                  <a:pt x="431" y="2773"/>
                </a:lnTo>
                <a:lnTo>
                  <a:pt x="542" y="2885"/>
                </a:lnTo>
                <a:lnTo>
                  <a:pt x="665" y="2987"/>
                </a:lnTo>
                <a:lnTo>
                  <a:pt x="798" y="3076"/>
                </a:lnTo>
                <a:lnTo>
                  <a:pt x="939" y="3152"/>
                </a:lnTo>
                <a:lnTo>
                  <a:pt x="1088" y="3216"/>
                </a:lnTo>
                <a:lnTo>
                  <a:pt x="1243" y="3264"/>
                </a:lnTo>
                <a:lnTo>
                  <a:pt x="1405" y="3298"/>
                </a:lnTo>
                <a:lnTo>
                  <a:pt x="1573" y="3314"/>
                </a:lnTo>
                <a:lnTo>
                  <a:pt x="1658" y="3316"/>
                </a:lnTo>
                <a:lnTo>
                  <a:pt x="1744" y="3314"/>
                </a:lnTo>
                <a:lnTo>
                  <a:pt x="1911" y="3298"/>
                </a:lnTo>
                <a:lnTo>
                  <a:pt x="2073" y="3264"/>
                </a:lnTo>
                <a:lnTo>
                  <a:pt x="2228" y="3216"/>
                </a:lnTo>
                <a:lnTo>
                  <a:pt x="2378" y="3152"/>
                </a:lnTo>
                <a:lnTo>
                  <a:pt x="2518" y="3076"/>
                </a:lnTo>
                <a:lnTo>
                  <a:pt x="2650" y="2987"/>
                </a:lnTo>
                <a:lnTo>
                  <a:pt x="2773" y="2885"/>
                </a:lnTo>
                <a:lnTo>
                  <a:pt x="2886" y="2773"/>
                </a:lnTo>
                <a:lnTo>
                  <a:pt x="2987" y="2650"/>
                </a:lnTo>
                <a:lnTo>
                  <a:pt x="3076" y="2517"/>
                </a:lnTo>
                <a:lnTo>
                  <a:pt x="3153" y="2377"/>
                </a:lnTo>
                <a:lnTo>
                  <a:pt x="3216" y="2228"/>
                </a:lnTo>
                <a:lnTo>
                  <a:pt x="3264" y="2073"/>
                </a:lnTo>
                <a:lnTo>
                  <a:pt x="3298" y="1911"/>
                </a:lnTo>
                <a:lnTo>
                  <a:pt x="3315" y="1744"/>
                </a:lnTo>
                <a:lnTo>
                  <a:pt x="3316" y="1658"/>
                </a:lnTo>
                <a:lnTo>
                  <a:pt x="3315" y="1572"/>
                </a:lnTo>
                <a:lnTo>
                  <a:pt x="3298" y="1405"/>
                </a:lnTo>
                <a:lnTo>
                  <a:pt x="3264" y="1243"/>
                </a:lnTo>
                <a:lnTo>
                  <a:pt x="3216" y="1088"/>
                </a:lnTo>
                <a:lnTo>
                  <a:pt x="3153" y="939"/>
                </a:lnTo>
                <a:lnTo>
                  <a:pt x="3076" y="797"/>
                </a:lnTo>
                <a:lnTo>
                  <a:pt x="2987" y="665"/>
                </a:lnTo>
                <a:lnTo>
                  <a:pt x="2886" y="542"/>
                </a:lnTo>
                <a:lnTo>
                  <a:pt x="2773" y="431"/>
                </a:lnTo>
                <a:lnTo>
                  <a:pt x="2650" y="328"/>
                </a:lnTo>
                <a:lnTo>
                  <a:pt x="2518" y="239"/>
                </a:lnTo>
                <a:lnTo>
                  <a:pt x="2378" y="162"/>
                </a:lnTo>
                <a:lnTo>
                  <a:pt x="2228" y="100"/>
                </a:lnTo>
                <a:lnTo>
                  <a:pt x="2073" y="52"/>
                </a:lnTo>
                <a:lnTo>
                  <a:pt x="1911" y="18"/>
                </a:lnTo>
                <a:lnTo>
                  <a:pt x="1744" y="2"/>
                </a:lnTo>
                <a:lnTo>
                  <a:pt x="1658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87">
            <a:extLst>
              <a:ext uri="{FF2B5EF4-FFF2-40B4-BE49-F238E27FC236}">
                <a16:creationId xmlns:a16="http://schemas.microsoft.com/office/drawing/2014/main" xmlns="" id="{4B4932E0-260D-417C-9F24-32D8CB7C7135}"/>
              </a:ext>
            </a:extLst>
          </p:cNvPr>
          <p:cNvSpPr>
            <a:spLocks/>
          </p:cNvSpPr>
          <p:nvPr/>
        </p:nvSpPr>
        <p:spPr bwMode="auto">
          <a:xfrm>
            <a:off x="433049" y="3214149"/>
            <a:ext cx="418808" cy="719035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89">
            <a:extLst>
              <a:ext uri="{FF2B5EF4-FFF2-40B4-BE49-F238E27FC236}">
                <a16:creationId xmlns:a16="http://schemas.microsoft.com/office/drawing/2014/main" xmlns="" id="{3CCA7B63-D486-4D00-BC86-D28514A6D416}"/>
              </a:ext>
            </a:extLst>
          </p:cNvPr>
          <p:cNvSpPr>
            <a:spLocks/>
          </p:cNvSpPr>
          <p:nvPr/>
        </p:nvSpPr>
        <p:spPr bwMode="auto">
          <a:xfrm>
            <a:off x="1076892" y="3576458"/>
            <a:ext cx="97358" cy="409230"/>
          </a:xfrm>
          <a:custGeom>
            <a:avLst/>
            <a:gdLst>
              <a:gd name="T0" fmla="*/ 462 w 462"/>
              <a:gd name="T1" fmla="*/ 981 h 1135"/>
              <a:gd name="T2" fmla="*/ 460 w 462"/>
              <a:gd name="T3" fmla="*/ 985 h 1135"/>
              <a:gd name="T4" fmla="*/ 457 w 462"/>
              <a:gd name="T5" fmla="*/ 989 h 1135"/>
              <a:gd name="T6" fmla="*/ 443 w 462"/>
              <a:gd name="T7" fmla="*/ 1007 h 1135"/>
              <a:gd name="T8" fmla="*/ 427 w 462"/>
              <a:gd name="T9" fmla="*/ 1025 h 1135"/>
              <a:gd name="T10" fmla="*/ 418 w 462"/>
              <a:gd name="T11" fmla="*/ 1037 h 1135"/>
              <a:gd name="T12" fmla="*/ 409 w 462"/>
              <a:gd name="T13" fmla="*/ 1048 h 1135"/>
              <a:gd name="T14" fmla="*/ 408 w 462"/>
              <a:gd name="T15" fmla="*/ 1050 h 1135"/>
              <a:gd name="T16" fmla="*/ 408 w 462"/>
              <a:gd name="T17" fmla="*/ 1050 h 1135"/>
              <a:gd name="T18" fmla="*/ 396 w 462"/>
              <a:gd name="T19" fmla="*/ 1064 h 1135"/>
              <a:gd name="T20" fmla="*/ 383 w 462"/>
              <a:gd name="T21" fmla="*/ 1078 h 1135"/>
              <a:gd name="T22" fmla="*/ 369 w 462"/>
              <a:gd name="T23" fmla="*/ 1095 h 1135"/>
              <a:gd name="T24" fmla="*/ 355 w 462"/>
              <a:gd name="T25" fmla="*/ 1110 h 1135"/>
              <a:gd name="T26" fmla="*/ 343 w 462"/>
              <a:gd name="T27" fmla="*/ 1123 h 1135"/>
              <a:gd name="T28" fmla="*/ 332 w 462"/>
              <a:gd name="T29" fmla="*/ 1135 h 1135"/>
              <a:gd name="T30" fmla="*/ 276 w 462"/>
              <a:gd name="T31" fmla="*/ 1062 h 1135"/>
              <a:gd name="T32" fmla="*/ 177 w 462"/>
              <a:gd name="T33" fmla="*/ 908 h 1135"/>
              <a:gd name="T34" fmla="*/ 94 w 462"/>
              <a:gd name="T35" fmla="*/ 745 h 1135"/>
              <a:gd name="T36" fmla="*/ 27 w 462"/>
              <a:gd name="T37" fmla="*/ 573 h 1135"/>
              <a:gd name="T38" fmla="*/ 0 w 462"/>
              <a:gd name="T39" fmla="*/ 483 h 1135"/>
              <a:gd name="T40" fmla="*/ 36 w 462"/>
              <a:gd name="T41" fmla="*/ 417 h 1135"/>
              <a:gd name="T42" fmla="*/ 65 w 462"/>
              <a:gd name="T43" fmla="*/ 348 h 1135"/>
              <a:gd name="T44" fmla="*/ 68 w 462"/>
              <a:gd name="T45" fmla="*/ 341 h 1135"/>
              <a:gd name="T46" fmla="*/ 71 w 462"/>
              <a:gd name="T47" fmla="*/ 333 h 1135"/>
              <a:gd name="T48" fmla="*/ 81 w 462"/>
              <a:gd name="T49" fmla="*/ 303 h 1135"/>
              <a:gd name="T50" fmla="*/ 90 w 462"/>
              <a:gd name="T51" fmla="*/ 273 h 1135"/>
              <a:gd name="T52" fmla="*/ 94 w 462"/>
              <a:gd name="T53" fmla="*/ 263 h 1135"/>
              <a:gd name="T54" fmla="*/ 97 w 462"/>
              <a:gd name="T55" fmla="*/ 252 h 1135"/>
              <a:gd name="T56" fmla="*/ 100 w 462"/>
              <a:gd name="T57" fmla="*/ 242 h 1135"/>
              <a:gd name="T58" fmla="*/ 102 w 462"/>
              <a:gd name="T59" fmla="*/ 232 h 1135"/>
              <a:gd name="T60" fmla="*/ 105 w 462"/>
              <a:gd name="T61" fmla="*/ 223 h 1135"/>
              <a:gd name="T62" fmla="*/ 106 w 462"/>
              <a:gd name="T63" fmla="*/ 214 h 1135"/>
              <a:gd name="T64" fmla="*/ 110 w 462"/>
              <a:gd name="T65" fmla="*/ 201 h 1135"/>
              <a:gd name="T66" fmla="*/ 112 w 462"/>
              <a:gd name="T67" fmla="*/ 189 h 1135"/>
              <a:gd name="T68" fmla="*/ 112 w 462"/>
              <a:gd name="T69" fmla="*/ 182 h 1135"/>
              <a:gd name="T70" fmla="*/ 114 w 462"/>
              <a:gd name="T71" fmla="*/ 177 h 1135"/>
              <a:gd name="T72" fmla="*/ 116 w 462"/>
              <a:gd name="T73" fmla="*/ 166 h 1135"/>
              <a:gd name="T74" fmla="*/ 119 w 462"/>
              <a:gd name="T75" fmla="*/ 153 h 1135"/>
              <a:gd name="T76" fmla="*/ 125 w 462"/>
              <a:gd name="T77" fmla="*/ 109 h 1135"/>
              <a:gd name="T78" fmla="*/ 129 w 462"/>
              <a:gd name="T79" fmla="*/ 64 h 1135"/>
              <a:gd name="T80" fmla="*/ 131 w 462"/>
              <a:gd name="T81" fmla="*/ 53 h 1135"/>
              <a:gd name="T82" fmla="*/ 131 w 462"/>
              <a:gd name="T83" fmla="*/ 41 h 1135"/>
              <a:gd name="T84" fmla="*/ 131 w 462"/>
              <a:gd name="T85" fmla="*/ 39 h 1135"/>
              <a:gd name="T86" fmla="*/ 131 w 462"/>
              <a:gd name="T87" fmla="*/ 35 h 1135"/>
              <a:gd name="T88" fmla="*/ 132 w 462"/>
              <a:gd name="T89" fmla="*/ 26 h 1135"/>
              <a:gd name="T90" fmla="*/ 132 w 462"/>
              <a:gd name="T91" fmla="*/ 17 h 1135"/>
              <a:gd name="T92" fmla="*/ 132 w 462"/>
              <a:gd name="T93" fmla="*/ 7 h 1135"/>
              <a:gd name="T94" fmla="*/ 132 w 462"/>
              <a:gd name="T95" fmla="*/ 0 h 1135"/>
              <a:gd name="T96" fmla="*/ 133 w 462"/>
              <a:gd name="T97" fmla="*/ 68 h 1135"/>
              <a:gd name="T98" fmla="*/ 145 w 462"/>
              <a:gd name="T99" fmla="*/ 204 h 1135"/>
              <a:gd name="T100" fmla="*/ 168 w 462"/>
              <a:gd name="T101" fmla="*/ 335 h 1135"/>
              <a:gd name="T102" fmla="*/ 201 w 462"/>
              <a:gd name="T103" fmla="*/ 464 h 1135"/>
              <a:gd name="T104" fmla="*/ 243 w 462"/>
              <a:gd name="T105" fmla="*/ 587 h 1135"/>
              <a:gd name="T106" fmla="*/ 295 w 462"/>
              <a:gd name="T107" fmla="*/ 706 h 1135"/>
              <a:gd name="T108" fmla="*/ 355 w 462"/>
              <a:gd name="T109" fmla="*/ 820 h 1135"/>
              <a:gd name="T110" fmla="*/ 425 w 462"/>
              <a:gd name="T111" fmla="*/ 929 h 1135"/>
              <a:gd name="T112" fmla="*/ 462 w 462"/>
              <a:gd name="T113" fmla="*/ 981 h 1135"/>
              <a:gd name="T114" fmla="*/ 462 w 462"/>
              <a:gd name="T115" fmla="*/ 981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2" h="1135">
                <a:moveTo>
                  <a:pt x="462" y="981"/>
                </a:moveTo>
                <a:lnTo>
                  <a:pt x="460" y="985"/>
                </a:lnTo>
                <a:lnTo>
                  <a:pt x="457" y="989"/>
                </a:lnTo>
                <a:lnTo>
                  <a:pt x="443" y="1007"/>
                </a:lnTo>
                <a:lnTo>
                  <a:pt x="427" y="1025"/>
                </a:lnTo>
                <a:lnTo>
                  <a:pt x="418" y="1037"/>
                </a:lnTo>
                <a:lnTo>
                  <a:pt x="409" y="1048"/>
                </a:lnTo>
                <a:lnTo>
                  <a:pt x="408" y="1050"/>
                </a:lnTo>
                <a:lnTo>
                  <a:pt x="408" y="1050"/>
                </a:lnTo>
                <a:lnTo>
                  <a:pt x="396" y="1064"/>
                </a:lnTo>
                <a:lnTo>
                  <a:pt x="383" y="1078"/>
                </a:lnTo>
                <a:lnTo>
                  <a:pt x="369" y="1095"/>
                </a:lnTo>
                <a:lnTo>
                  <a:pt x="355" y="1110"/>
                </a:lnTo>
                <a:lnTo>
                  <a:pt x="343" y="1123"/>
                </a:lnTo>
                <a:lnTo>
                  <a:pt x="332" y="1135"/>
                </a:lnTo>
                <a:lnTo>
                  <a:pt x="276" y="1062"/>
                </a:lnTo>
                <a:lnTo>
                  <a:pt x="177" y="908"/>
                </a:lnTo>
                <a:lnTo>
                  <a:pt x="94" y="745"/>
                </a:lnTo>
                <a:lnTo>
                  <a:pt x="27" y="573"/>
                </a:lnTo>
                <a:lnTo>
                  <a:pt x="0" y="483"/>
                </a:lnTo>
                <a:lnTo>
                  <a:pt x="36" y="417"/>
                </a:lnTo>
                <a:lnTo>
                  <a:pt x="65" y="348"/>
                </a:lnTo>
                <a:lnTo>
                  <a:pt x="68" y="341"/>
                </a:lnTo>
                <a:lnTo>
                  <a:pt x="71" y="333"/>
                </a:lnTo>
                <a:lnTo>
                  <a:pt x="81" y="303"/>
                </a:lnTo>
                <a:lnTo>
                  <a:pt x="90" y="273"/>
                </a:lnTo>
                <a:lnTo>
                  <a:pt x="94" y="263"/>
                </a:lnTo>
                <a:lnTo>
                  <a:pt x="97" y="252"/>
                </a:lnTo>
                <a:lnTo>
                  <a:pt x="100" y="242"/>
                </a:lnTo>
                <a:lnTo>
                  <a:pt x="102" y="232"/>
                </a:lnTo>
                <a:lnTo>
                  <a:pt x="105" y="223"/>
                </a:lnTo>
                <a:lnTo>
                  <a:pt x="106" y="214"/>
                </a:lnTo>
                <a:lnTo>
                  <a:pt x="110" y="201"/>
                </a:lnTo>
                <a:lnTo>
                  <a:pt x="112" y="189"/>
                </a:lnTo>
                <a:lnTo>
                  <a:pt x="112" y="182"/>
                </a:lnTo>
                <a:lnTo>
                  <a:pt x="114" y="177"/>
                </a:lnTo>
                <a:lnTo>
                  <a:pt x="116" y="166"/>
                </a:lnTo>
                <a:lnTo>
                  <a:pt x="119" y="153"/>
                </a:lnTo>
                <a:lnTo>
                  <a:pt x="125" y="109"/>
                </a:lnTo>
                <a:lnTo>
                  <a:pt x="129" y="64"/>
                </a:lnTo>
                <a:lnTo>
                  <a:pt x="131" y="53"/>
                </a:lnTo>
                <a:lnTo>
                  <a:pt x="131" y="41"/>
                </a:lnTo>
                <a:lnTo>
                  <a:pt x="131" y="39"/>
                </a:lnTo>
                <a:lnTo>
                  <a:pt x="131" y="35"/>
                </a:lnTo>
                <a:lnTo>
                  <a:pt x="132" y="26"/>
                </a:lnTo>
                <a:lnTo>
                  <a:pt x="132" y="17"/>
                </a:lnTo>
                <a:lnTo>
                  <a:pt x="132" y="7"/>
                </a:lnTo>
                <a:lnTo>
                  <a:pt x="132" y="0"/>
                </a:lnTo>
                <a:lnTo>
                  <a:pt x="133" y="68"/>
                </a:lnTo>
                <a:lnTo>
                  <a:pt x="145" y="204"/>
                </a:lnTo>
                <a:lnTo>
                  <a:pt x="168" y="335"/>
                </a:lnTo>
                <a:lnTo>
                  <a:pt x="201" y="464"/>
                </a:lnTo>
                <a:lnTo>
                  <a:pt x="243" y="587"/>
                </a:lnTo>
                <a:lnTo>
                  <a:pt x="295" y="706"/>
                </a:lnTo>
                <a:lnTo>
                  <a:pt x="355" y="820"/>
                </a:lnTo>
                <a:lnTo>
                  <a:pt x="425" y="929"/>
                </a:lnTo>
                <a:lnTo>
                  <a:pt x="462" y="981"/>
                </a:lnTo>
                <a:lnTo>
                  <a:pt x="462" y="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90">
            <a:extLst>
              <a:ext uri="{FF2B5EF4-FFF2-40B4-BE49-F238E27FC236}">
                <a16:creationId xmlns:a16="http://schemas.microsoft.com/office/drawing/2014/main" xmlns="" id="{88C6C486-F204-4B49-9461-8D31E9664C38}"/>
              </a:ext>
            </a:extLst>
          </p:cNvPr>
          <p:cNvSpPr>
            <a:spLocks/>
          </p:cNvSpPr>
          <p:nvPr/>
        </p:nvSpPr>
        <p:spPr bwMode="auto">
          <a:xfrm>
            <a:off x="1076892" y="3576458"/>
            <a:ext cx="97358" cy="409230"/>
          </a:xfrm>
          <a:custGeom>
            <a:avLst/>
            <a:gdLst>
              <a:gd name="T0" fmla="*/ 132 w 462"/>
              <a:gd name="T1" fmla="*/ 0 h 1135"/>
              <a:gd name="T2" fmla="*/ 132 w 462"/>
              <a:gd name="T3" fmla="*/ 7 h 1135"/>
              <a:gd name="T4" fmla="*/ 132 w 462"/>
              <a:gd name="T5" fmla="*/ 17 h 1135"/>
              <a:gd name="T6" fmla="*/ 132 w 462"/>
              <a:gd name="T7" fmla="*/ 26 h 1135"/>
              <a:gd name="T8" fmla="*/ 131 w 462"/>
              <a:gd name="T9" fmla="*/ 35 h 1135"/>
              <a:gd name="T10" fmla="*/ 131 w 462"/>
              <a:gd name="T11" fmla="*/ 39 h 1135"/>
              <a:gd name="T12" fmla="*/ 131 w 462"/>
              <a:gd name="T13" fmla="*/ 41 h 1135"/>
              <a:gd name="T14" fmla="*/ 131 w 462"/>
              <a:gd name="T15" fmla="*/ 53 h 1135"/>
              <a:gd name="T16" fmla="*/ 129 w 462"/>
              <a:gd name="T17" fmla="*/ 64 h 1135"/>
              <a:gd name="T18" fmla="*/ 125 w 462"/>
              <a:gd name="T19" fmla="*/ 109 h 1135"/>
              <a:gd name="T20" fmla="*/ 119 w 462"/>
              <a:gd name="T21" fmla="*/ 153 h 1135"/>
              <a:gd name="T22" fmla="*/ 116 w 462"/>
              <a:gd name="T23" fmla="*/ 166 h 1135"/>
              <a:gd name="T24" fmla="*/ 114 w 462"/>
              <a:gd name="T25" fmla="*/ 177 h 1135"/>
              <a:gd name="T26" fmla="*/ 112 w 462"/>
              <a:gd name="T27" fmla="*/ 182 h 1135"/>
              <a:gd name="T28" fmla="*/ 112 w 462"/>
              <a:gd name="T29" fmla="*/ 189 h 1135"/>
              <a:gd name="T30" fmla="*/ 110 w 462"/>
              <a:gd name="T31" fmla="*/ 201 h 1135"/>
              <a:gd name="T32" fmla="*/ 106 w 462"/>
              <a:gd name="T33" fmla="*/ 214 h 1135"/>
              <a:gd name="T34" fmla="*/ 105 w 462"/>
              <a:gd name="T35" fmla="*/ 223 h 1135"/>
              <a:gd name="T36" fmla="*/ 102 w 462"/>
              <a:gd name="T37" fmla="*/ 232 h 1135"/>
              <a:gd name="T38" fmla="*/ 100 w 462"/>
              <a:gd name="T39" fmla="*/ 242 h 1135"/>
              <a:gd name="T40" fmla="*/ 97 w 462"/>
              <a:gd name="T41" fmla="*/ 252 h 1135"/>
              <a:gd name="T42" fmla="*/ 94 w 462"/>
              <a:gd name="T43" fmla="*/ 263 h 1135"/>
              <a:gd name="T44" fmla="*/ 90 w 462"/>
              <a:gd name="T45" fmla="*/ 273 h 1135"/>
              <a:gd name="T46" fmla="*/ 81 w 462"/>
              <a:gd name="T47" fmla="*/ 303 h 1135"/>
              <a:gd name="T48" fmla="*/ 71 w 462"/>
              <a:gd name="T49" fmla="*/ 333 h 1135"/>
              <a:gd name="T50" fmla="*/ 65 w 462"/>
              <a:gd name="T51" fmla="*/ 348 h 1135"/>
              <a:gd name="T52" fmla="*/ 36 w 462"/>
              <a:gd name="T53" fmla="*/ 417 h 1135"/>
              <a:gd name="T54" fmla="*/ 0 w 462"/>
              <a:gd name="T55" fmla="*/ 483 h 1135"/>
              <a:gd name="T56" fmla="*/ 27 w 462"/>
              <a:gd name="T57" fmla="*/ 573 h 1135"/>
              <a:gd name="T58" fmla="*/ 94 w 462"/>
              <a:gd name="T59" fmla="*/ 745 h 1135"/>
              <a:gd name="T60" fmla="*/ 177 w 462"/>
              <a:gd name="T61" fmla="*/ 908 h 1135"/>
              <a:gd name="T62" fmla="*/ 276 w 462"/>
              <a:gd name="T63" fmla="*/ 1062 h 1135"/>
              <a:gd name="T64" fmla="*/ 332 w 462"/>
              <a:gd name="T65" fmla="*/ 1135 h 1135"/>
              <a:gd name="T66" fmla="*/ 343 w 462"/>
              <a:gd name="T67" fmla="*/ 1123 h 1135"/>
              <a:gd name="T68" fmla="*/ 355 w 462"/>
              <a:gd name="T69" fmla="*/ 1110 h 1135"/>
              <a:gd name="T70" fmla="*/ 369 w 462"/>
              <a:gd name="T71" fmla="*/ 1095 h 1135"/>
              <a:gd name="T72" fmla="*/ 383 w 462"/>
              <a:gd name="T73" fmla="*/ 1078 h 1135"/>
              <a:gd name="T74" fmla="*/ 396 w 462"/>
              <a:gd name="T75" fmla="*/ 1064 h 1135"/>
              <a:gd name="T76" fmla="*/ 408 w 462"/>
              <a:gd name="T77" fmla="*/ 1050 h 1135"/>
              <a:gd name="T78" fmla="*/ 408 w 462"/>
              <a:gd name="T79" fmla="*/ 1050 h 1135"/>
              <a:gd name="T80" fmla="*/ 409 w 462"/>
              <a:gd name="T81" fmla="*/ 1048 h 1135"/>
              <a:gd name="T82" fmla="*/ 418 w 462"/>
              <a:gd name="T83" fmla="*/ 1037 h 1135"/>
              <a:gd name="T84" fmla="*/ 427 w 462"/>
              <a:gd name="T85" fmla="*/ 1025 h 1135"/>
              <a:gd name="T86" fmla="*/ 443 w 462"/>
              <a:gd name="T87" fmla="*/ 1007 h 1135"/>
              <a:gd name="T88" fmla="*/ 457 w 462"/>
              <a:gd name="T89" fmla="*/ 989 h 1135"/>
              <a:gd name="T90" fmla="*/ 460 w 462"/>
              <a:gd name="T91" fmla="*/ 985 h 1135"/>
              <a:gd name="T92" fmla="*/ 462 w 462"/>
              <a:gd name="T93" fmla="*/ 981 h 1135"/>
              <a:gd name="T94" fmla="*/ 425 w 462"/>
              <a:gd name="T95" fmla="*/ 929 h 1135"/>
              <a:gd name="T96" fmla="*/ 355 w 462"/>
              <a:gd name="T97" fmla="*/ 820 h 1135"/>
              <a:gd name="T98" fmla="*/ 295 w 462"/>
              <a:gd name="T99" fmla="*/ 706 h 1135"/>
              <a:gd name="T100" fmla="*/ 243 w 462"/>
              <a:gd name="T101" fmla="*/ 587 h 1135"/>
              <a:gd name="T102" fmla="*/ 201 w 462"/>
              <a:gd name="T103" fmla="*/ 464 h 1135"/>
              <a:gd name="T104" fmla="*/ 168 w 462"/>
              <a:gd name="T105" fmla="*/ 335 h 1135"/>
              <a:gd name="T106" fmla="*/ 145 w 462"/>
              <a:gd name="T107" fmla="*/ 204 h 1135"/>
              <a:gd name="T108" fmla="*/ 133 w 462"/>
              <a:gd name="T109" fmla="*/ 68 h 1135"/>
              <a:gd name="T110" fmla="*/ 132 w 462"/>
              <a:gd name="T111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1135">
                <a:moveTo>
                  <a:pt x="132" y="0"/>
                </a:moveTo>
                <a:lnTo>
                  <a:pt x="132" y="7"/>
                </a:lnTo>
                <a:lnTo>
                  <a:pt x="132" y="17"/>
                </a:lnTo>
                <a:lnTo>
                  <a:pt x="132" y="26"/>
                </a:lnTo>
                <a:lnTo>
                  <a:pt x="131" y="35"/>
                </a:lnTo>
                <a:lnTo>
                  <a:pt x="131" y="39"/>
                </a:lnTo>
                <a:lnTo>
                  <a:pt x="131" y="41"/>
                </a:lnTo>
                <a:lnTo>
                  <a:pt x="131" y="53"/>
                </a:lnTo>
                <a:lnTo>
                  <a:pt x="129" y="64"/>
                </a:lnTo>
                <a:lnTo>
                  <a:pt x="125" y="109"/>
                </a:lnTo>
                <a:lnTo>
                  <a:pt x="119" y="153"/>
                </a:lnTo>
                <a:lnTo>
                  <a:pt x="116" y="166"/>
                </a:lnTo>
                <a:lnTo>
                  <a:pt x="114" y="177"/>
                </a:lnTo>
                <a:lnTo>
                  <a:pt x="112" y="182"/>
                </a:lnTo>
                <a:lnTo>
                  <a:pt x="112" y="189"/>
                </a:lnTo>
                <a:lnTo>
                  <a:pt x="110" y="201"/>
                </a:lnTo>
                <a:lnTo>
                  <a:pt x="106" y="214"/>
                </a:lnTo>
                <a:lnTo>
                  <a:pt x="105" y="223"/>
                </a:lnTo>
                <a:lnTo>
                  <a:pt x="102" y="232"/>
                </a:lnTo>
                <a:lnTo>
                  <a:pt x="100" y="242"/>
                </a:lnTo>
                <a:lnTo>
                  <a:pt x="97" y="252"/>
                </a:lnTo>
                <a:lnTo>
                  <a:pt x="94" y="263"/>
                </a:lnTo>
                <a:lnTo>
                  <a:pt x="90" y="273"/>
                </a:lnTo>
                <a:lnTo>
                  <a:pt x="81" y="303"/>
                </a:lnTo>
                <a:lnTo>
                  <a:pt x="71" y="333"/>
                </a:lnTo>
                <a:lnTo>
                  <a:pt x="65" y="348"/>
                </a:lnTo>
                <a:lnTo>
                  <a:pt x="36" y="417"/>
                </a:lnTo>
                <a:lnTo>
                  <a:pt x="0" y="483"/>
                </a:lnTo>
                <a:lnTo>
                  <a:pt x="27" y="573"/>
                </a:lnTo>
                <a:lnTo>
                  <a:pt x="94" y="745"/>
                </a:lnTo>
                <a:lnTo>
                  <a:pt x="177" y="908"/>
                </a:lnTo>
                <a:lnTo>
                  <a:pt x="276" y="1062"/>
                </a:lnTo>
                <a:lnTo>
                  <a:pt x="332" y="1135"/>
                </a:lnTo>
                <a:lnTo>
                  <a:pt x="343" y="1123"/>
                </a:lnTo>
                <a:lnTo>
                  <a:pt x="355" y="1110"/>
                </a:lnTo>
                <a:lnTo>
                  <a:pt x="369" y="1095"/>
                </a:lnTo>
                <a:lnTo>
                  <a:pt x="383" y="1078"/>
                </a:lnTo>
                <a:lnTo>
                  <a:pt x="396" y="1064"/>
                </a:lnTo>
                <a:lnTo>
                  <a:pt x="408" y="1050"/>
                </a:lnTo>
                <a:lnTo>
                  <a:pt x="408" y="1050"/>
                </a:lnTo>
                <a:lnTo>
                  <a:pt x="409" y="1048"/>
                </a:lnTo>
                <a:lnTo>
                  <a:pt x="418" y="1037"/>
                </a:lnTo>
                <a:lnTo>
                  <a:pt x="427" y="1025"/>
                </a:lnTo>
                <a:lnTo>
                  <a:pt x="443" y="1007"/>
                </a:lnTo>
                <a:lnTo>
                  <a:pt x="457" y="989"/>
                </a:lnTo>
                <a:lnTo>
                  <a:pt x="460" y="985"/>
                </a:lnTo>
                <a:lnTo>
                  <a:pt x="462" y="981"/>
                </a:lnTo>
                <a:lnTo>
                  <a:pt x="425" y="929"/>
                </a:lnTo>
                <a:lnTo>
                  <a:pt x="355" y="820"/>
                </a:lnTo>
                <a:lnTo>
                  <a:pt x="295" y="706"/>
                </a:lnTo>
                <a:lnTo>
                  <a:pt x="243" y="587"/>
                </a:lnTo>
                <a:lnTo>
                  <a:pt x="201" y="464"/>
                </a:lnTo>
                <a:lnTo>
                  <a:pt x="168" y="335"/>
                </a:lnTo>
                <a:lnTo>
                  <a:pt x="145" y="204"/>
                </a:lnTo>
                <a:lnTo>
                  <a:pt x="133" y="68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: Shape 108">
            <a:extLst>
              <a:ext uri="{FF2B5EF4-FFF2-40B4-BE49-F238E27FC236}">
                <a16:creationId xmlns:a16="http://schemas.microsoft.com/office/drawing/2014/main" xmlns="" id="{B13A79B5-6223-4D39-8CA0-378BE917EE55}"/>
              </a:ext>
            </a:extLst>
          </p:cNvPr>
          <p:cNvSpPr>
            <a:spLocks/>
          </p:cNvSpPr>
          <p:nvPr/>
        </p:nvSpPr>
        <p:spPr bwMode="auto">
          <a:xfrm>
            <a:off x="1122487" y="3564600"/>
            <a:ext cx="2394507" cy="596554"/>
          </a:xfrm>
          <a:custGeom>
            <a:avLst/>
            <a:gdLst>
              <a:gd name="connsiteX0" fmla="*/ 0 w 3941813"/>
              <a:gd name="connsiteY0" fmla="*/ 0 h 571998"/>
              <a:gd name="connsiteX1" fmla="*/ 228336 w 3941813"/>
              <a:gd name="connsiteY1" fmla="*/ 0 h 571998"/>
              <a:gd name="connsiteX2" fmla="*/ 228336 w 3941813"/>
              <a:gd name="connsiteY2" fmla="*/ 1035 h 571998"/>
              <a:gd name="connsiteX3" fmla="*/ 228336 w 3941813"/>
              <a:gd name="connsiteY3" fmla="*/ 2070 h 571998"/>
              <a:gd name="connsiteX4" fmla="*/ 228336 w 3941813"/>
              <a:gd name="connsiteY4" fmla="*/ 3450 h 571998"/>
              <a:gd name="connsiteX5" fmla="*/ 228336 w 3941813"/>
              <a:gd name="connsiteY5" fmla="*/ 4485 h 571998"/>
              <a:gd name="connsiteX6" fmla="*/ 228336 w 3941813"/>
              <a:gd name="connsiteY6" fmla="*/ 6555 h 571998"/>
              <a:gd name="connsiteX7" fmla="*/ 228336 w 3941813"/>
              <a:gd name="connsiteY7" fmla="*/ 8625 h 571998"/>
              <a:gd name="connsiteX8" fmla="*/ 228336 w 3941813"/>
              <a:gd name="connsiteY8" fmla="*/ 13110 h 571998"/>
              <a:gd name="connsiteX9" fmla="*/ 228681 w 3941813"/>
              <a:gd name="connsiteY9" fmla="*/ 17595 h 571998"/>
              <a:gd name="connsiteX10" fmla="*/ 228681 w 3941813"/>
              <a:gd name="connsiteY10" fmla="*/ 21045 h 571998"/>
              <a:gd name="connsiteX11" fmla="*/ 229372 w 3941813"/>
              <a:gd name="connsiteY11" fmla="*/ 24495 h 571998"/>
              <a:gd name="connsiteX12" fmla="*/ 229561 w 3941813"/>
              <a:gd name="connsiteY12" fmla="*/ 29949 h 571998"/>
              <a:gd name="connsiteX13" fmla="*/ 230860 w 3941813"/>
              <a:gd name="connsiteY13" fmla="*/ 43059 h 571998"/>
              <a:gd name="connsiteX14" fmla="*/ 231099 w 3941813"/>
              <a:gd name="connsiteY14" fmla="*/ 44849 h 571998"/>
              <a:gd name="connsiteX15" fmla="*/ 231445 w 3941813"/>
              <a:gd name="connsiteY15" fmla="*/ 47954 h 571998"/>
              <a:gd name="connsiteX16" fmla="*/ 231790 w 3941813"/>
              <a:gd name="connsiteY16" fmla="*/ 51059 h 571998"/>
              <a:gd name="connsiteX17" fmla="*/ 232439 w 3941813"/>
              <a:gd name="connsiteY17" fmla="*/ 55431 h 571998"/>
              <a:gd name="connsiteX18" fmla="*/ 237460 w 3941813"/>
              <a:gd name="connsiteY18" fmla="*/ 78594 h 571998"/>
              <a:gd name="connsiteX19" fmla="*/ 239935 w 3941813"/>
              <a:gd name="connsiteY19" fmla="*/ 88754 h 571998"/>
              <a:gd name="connsiteX20" fmla="*/ 249062 w 3941813"/>
              <a:gd name="connsiteY20" fmla="*/ 117988 h 571998"/>
              <a:gd name="connsiteX21" fmla="*/ 258766 w 3941813"/>
              <a:gd name="connsiteY21" fmla="*/ 141560 h 571998"/>
              <a:gd name="connsiteX22" fmla="*/ 260462 w 3941813"/>
              <a:gd name="connsiteY22" fmla="*/ 145242 h 571998"/>
              <a:gd name="connsiteX23" fmla="*/ 261844 w 3941813"/>
              <a:gd name="connsiteY23" fmla="*/ 148347 h 571998"/>
              <a:gd name="connsiteX24" fmla="*/ 263571 w 3941813"/>
              <a:gd name="connsiteY24" fmla="*/ 152142 h 571998"/>
              <a:gd name="connsiteX25" fmla="*/ 265643 w 3941813"/>
              <a:gd name="connsiteY25" fmla="*/ 155592 h 571998"/>
              <a:gd name="connsiteX26" fmla="*/ 267371 w 3941813"/>
              <a:gd name="connsiteY26" fmla="*/ 158697 h 571998"/>
              <a:gd name="connsiteX27" fmla="*/ 269060 w 3941813"/>
              <a:gd name="connsiteY27" fmla="*/ 162072 h 571998"/>
              <a:gd name="connsiteX28" fmla="*/ 276558 w 3941813"/>
              <a:gd name="connsiteY28" fmla="*/ 175613 h 571998"/>
              <a:gd name="connsiteX29" fmla="*/ 277043 w 3941813"/>
              <a:gd name="connsiteY29" fmla="*/ 176291 h 571998"/>
              <a:gd name="connsiteX30" fmla="*/ 278368 w 3941813"/>
              <a:gd name="connsiteY30" fmla="*/ 178791 h 571998"/>
              <a:gd name="connsiteX31" fmla="*/ 295536 w 3941813"/>
              <a:gd name="connsiteY31" fmla="*/ 204348 h 571998"/>
              <a:gd name="connsiteX32" fmla="*/ 296042 w 3941813"/>
              <a:gd name="connsiteY32" fmla="*/ 204926 h 571998"/>
              <a:gd name="connsiteX33" fmla="*/ 298303 w 3941813"/>
              <a:gd name="connsiteY33" fmla="*/ 207936 h 571998"/>
              <a:gd name="connsiteX34" fmla="*/ 316635 w 3941813"/>
              <a:gd name="connsiteY34" fmla="*/ 230146 h 571998"/>
              <a:gd name="connsiteX35" fmla="*/ 318158 w 3941813"/>
              <a:gd name="connsiteY35" fmla="*/ 231823 h 571998"/>
              <a:gd name="connsiteX36" fmla="*/ 341295 w 3941813"/>
              <a:gd name="connsiteY36" fmla="*/ 254260 h 571998"/>
              <a:gd name="connsiteX37" fmla="*/ 364855 w 3941813"/>
              <a:gd name="connsiteY37" fmla="*/ 274566 h 571998"/>
              <a:gd name="connsiteX38" fmla="*/ 383255 w 3941813"/>
              <a:gd name="connsiteY38" fmla="*/ 287072 h 571998"/>
              <a:gd name="connsiteX39" fmla="*/ 390494 w 3941813"/>
              <a:gd name="connsiteY39" fmla="*/ 291862 h 571998"/>
              <a:gd name="connsiteX40" fmla="*/ 396550 w 3941813"/>
              <a:gd name="connsiteY40" fmla="*/ 295622 h 571998"/>
              <a:gd name="connsiteX41" fmla="*/ 409034 w 3941813"/>
              <a:gd name="connsiteY41" fmla="*/ 302598 h 571998"/>
              <a:gd name="connsiteX42" fmla="*/ 419364 w 3941813"/>
              <a:gd name="connsiteY42" fmla="*/ 308079 h 571998"/>
              <a:gd name="connsiteX43" fmla="*/ 431109 w 3941813"/>
              <a:gd name="connsiteY43" fmla="*/ 313598 h 571998"/>
              <a:gd name="connsiteX44" fmla="*/ 433413 w 3941813"/>
              <a:gd name="connsiteY44" fmla="*/ 314749 h 571998"/>
              <a:gd name="connsiteX45" fmla="*/ 445124 w 3941813"/>
              <a:gd name="connsiteY45" fmla="*/ 319611 h 571998"/>
              <a:gd name="connsiteX46" fmla="*/ 450799 w 3941813"/>
              <a:gd name="connsiteY46" fmla="*/ 321878 h 571998"/>
              <a:gd name="connsiteX47" fmla="*/ 462312 w 3941813"/>
              <a:gd name="connsiteY47" fmla="*/ 325820 h 571998"/>
              <a:gd name="connsiteX48" fmla="*/ 480775 w 3941813"/>
              <a:gd name="connsiteY48" fmla="*/ 331449 h 571998"/>
              <a:gd name="connsiteX49" fmla="*/ 490525 w 3941813"/>
              <a:gd name="connsiteY49" fmla="*/ 333953 h 571998"/>
              <a:gd name="connsiteX50" fmla="*/ 499752 w 3941813"/>
              <a:gd name="connsiteY50" fmla="*/ 335946 h 571998"/>
              <a:gd name="connsiteX51" fmla="*/ 520232 w 3941813"/>
              <a:gd name="connsiteY51" fmla="*/ 340163 h 571998"/>
              <a:gd name="connsiteX52" fmla="*/ 554124 w 3941813"/>
              <a:gd name="connsiteY52" fmla="*/ 343209 h 571998"/>
              <a:gd name="connsiteX53" fmla="*/ 555122 w 3941813"/>
              <a:gd name="connsiteY53" fmla="*/ 343268 h 571998"/>
              <a:gd name="connsiteX54" fmla="*/ 555467 w 3941813"/>
              <a:gd name="connsiteY54" fmla="*/ 343294 h 571998"/>
              <a:gd name="connsiteX55" fmla="*/ 572739 w 3941813"/>
              <a:gd name="connsiteY55" fmla="*/ 343958 h 571998"/>
              <a:gd name="connsiteX56" fmla="*/ 3862707 w 3941813"/>
              <a:gd name="connsiteY56" fmla="*/ 343958 h 571998"/>
              <a:gd name="connsiteX57" fmla="*/ 3941813 w 3941813"/>
              <a:gd name="connsiteY57" fmla="*/ 343958 h 571998"/>
              <a:gd name="connsiteX58" fmla="*/ 3941813 w 3941813"/>
              <a:gd name="connsiteY58" fmla="*/ 388462 h 571998"/>
              <a:gd name="connsiteX59" fmla="*/ 3940777 w 3941813"/>
              <a:gd name="connsiteY59" fmla="*/ 407437 h 571998"/>
              <a:gd name="connsiteX60" fmla="*/ 3933868 w 3941813"/>
              <a:gd name="connsiteY60" fmla="*/ 442971 h 571998"/>
              <a:gd name="connsiteX61" fmla="*/ 3920050 w 3941813"/>
              <a:gd name="connsiteY61" fmla="*/ 476090 h 571998"/>
              <a:gd name="connsiteX62" fmla="*/ 3900015 w 3941813"/>
              <a:gd name="connsiteY62" fmla="*/ 505415 h 571998"/>
              <a:gd name="connsiteX63" fmla="*/ 3875143 w 3941813"/>
              <a:gd name="connsiteY63" fmla="*/ 530254 h 571998"/>
              <a:gd name="connsiteX64" fmla="*/ 3846126 w 3941813"/>
              <a:gd name="connsiteY64" fmla="*/ 549919 h 571998"/>
              <a:gd name="connsiteX65" fmla="*/ 3812964 w 3941813"/>
              <a:gd name="connsiteY65" fmla="*/ 563718 h 571998"/>
              <a:gd name="connsiteX66" fmla="*/ 3777038 w 3941813"/>
              <a:gd name="connsiteY66" fmla="*/ 570963 h 571998"/>
              <a:gd name="connsiteX67" fmla="*/ 3758385 w 3941813"/>
              <a:gd name="connsiteY67" fmla="*/ 571998 h 571998"/>
              <a:gd name="connsiteX68" fmla="*/ 572739 w 3941813"/>
              <a:gd name="connsiteY68" fmla="*/ 571998 h 571998"/>
              <a:gd name="connsiteX69" fmla="*/ 543032 w 3941813"/>
              <a:gd name="connsiteY69" fmla="*/ 571308 h 571998"/>
              <a:gd name="connsiteX70" fmla="*/ 485343 w 3941813"/>
              <a:gd name="connsiteY70" fmla="*/ 565788 h 571998"/>
              <a:gd name="connsiteX71" fmla="*/ 429382 w 3941813"/>
              <a:gd name="connsiteY71" fmla="*/ 554059 h 571998"/>
              <a:gd name="connsiteX72" fmla="*/ 375493 w 3941813"/>
              <a:gd name="connsiteY72" fmla="*/ 537499 h 571998"/>
              <a:gd name="connsiteX73" fmla="*/ 324023 w 3941813"/>
              <a:gd name="connsiteY73" fmla="*/ 515419 h 571998"/>
              <a:gd name="connsiteX74" fmla="*/ 275661 w 3941813"/>
              <a:gd name="connsiteY74" fmla="*/ 489200 h 571998"/>
              <a:gd name="connsiteX75" fmla="*/ 229718 w 3941813"/>
              <a:gd name="connsiteY75" fmla="*/ 458495 h 571998"/>
              <a:gd name="connsiteX76" fmla="*/ 187574 w 3941813"/>
              <a:gd name="connsiteY76" fmla="*/ 423306 h 571998"/>
              <a:gd name="connsiteX77" fmla="*/ 148539 w 3941813"/>
              <a:gd name="connsiteY77" fmla="*/ 384667 h 571998"/>
              <a:gd name="connsiteX78" fmla="*/ 113650 w 3941813"/>
              <a:gd name="connsiteY78" fmla="*/ 342233 h 571998"/>
              <a:gd name="connsiteX79" fmla="*/ 82906 w 3941813"/>
              <a:gd name="connsiteY79" fmla="*/ 296349 h 571998"/>
              <a:gd name="connsiteX80" fmla="*/ 56307 w 3941813"/>
              <a:gd name="connsiteY80" fmla="*/ 248050 h 571998"/>
              <a:gd name="connsiteX81" fmla="*/ 34544 w 3941813"/>
              <a:gd name="connsiteY81" fmla="*/ 196646 h 571998"/>
              <a:gd name="connsiteX82" fmla="*/ 17963 w 3941813"/>
              <a:gd name="connsiteY82" fmla="*/ 143172 h 571998"/>
              <a:gd name="connsiteX83" fmla="*/ 6218 w 3941813"/>
              <a:gd name="connsiteY83" fmla="*/ 87283 h 571998"/>
              <a:gd name="connsiteX84" fmla="*/ 346 w 3941813"/>
              <a:gd name="connsiteY84" fmla="*/ 29669 h 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941813" h="571998">
                <a:moveTo>
                  <a:pt x="0" y="0"/>
                </a:moveTo>
                <a:lnTo>
                  <a:pt x="228336" y="0"/>
                </a:lnTo>
                <a:lnTo>
                  <a:pt x="228336" y="1035"/>
                </a:lnTo>
                <a:lnTo>
                  <a:pt x="228336" y="2070"/>
                </a:lnTo>
                <a:lnTo>
                  <a:pt x="228336" y="3450"/>
                </a:lnTo>
                <a:lnTo>
                  <a:pt x="228336" y="4485"/>
                </a:lnTo>
                <a:lnTo>
                  <a:pt x="228336" y="6555"/>
                </a:lnTo>
                <a:lnTo>
                  <a:pt x="228336" y="8625"/>
                </a:lnTo>
                <a:lnTo>
                  <a:pt x="228336" y="13110"/>
                </a:lnTo>
                <a:lnTo>
                  <a:pt x="228681" y="17595"/>
                </a:lnTo>
                <a:lnTo>
                  <a:pt x="228681" y="21045"/>
                </a:lnTo>
                <a:lnTo>
                  <a:pt x="229372" y="24495"/>
                </a:lnTo>
                <a:lnTo>
                  <a:pt x="229561" y="29949"/>
                </a:lnTo>
                <a:lnTo>
                  <a:pt x="230860" y="43059"/>
                </a:lnTo>
                <a:lnTo>
                  <a:pt x="231099" y="44849"/>
                </a:lnTo>
                <a:lnTo>
                  <a:pt x="231445" y="47954"/>
                </a:lnTo>
                <a:lnTo>
                  <a:pt x="231790" y="51059"/>
                </a:lnTo>
                <a:lnTo>
                  <a:pt x="232439" y="55431"/>
                </a:lnTo>
                <a:lnTo>
                  <a:pt x="237460" y="78594"/>
                </a:lnTo>
                <a:lnTo>
                  <a:pt x="239935" y="88754"/>
                </a:lnTo>
                <a:lnTo>
                  <a:pt x="249062" y="117988"/>
                </a:lnTo>
                <a:lnTo>
                  <a:pt x="258766" y="141560"/>
                </a:lnTo>
                <a:lnTo>
                  <a:pt x="260462" y="145242"/>
                </a:lnTo>
                <a:lnTo>
                  <a:pt x="261844" y="148347"/>
                </a:lnTo>
                <a:lnTo>
                  <a:pt x="263571" y="152142"/>
                </a:lnTo>
                <a:lnTo>
                  <a:pt x="265643" y="155592"/>
                </a:lnTo>
                <a:lnTo>
                  <a:pt x="267371" y="158697"/>
                </a:lnTo>
                <a:lnTo>
                  <a:pt x="269060" y="162072"/>
                </a:lnTo>
                <a:lnTo>
                  <a:pt x="276558" y="175613"/>
                </a:lnTo>
                <a:lnTo>
                  <a:pt x="277043" y="176291"/>
                </a:lnTo>
                <a:lnTo>
                  <a:pt x="278368" y="178791"/>
                </a:lnTo>
                <a:lnTo>
                  <a:pt x="295536" y="204348"/>
                </a:lnTo>
                <a:lnTo>
                  <a:pt x="296042" y="204926"/>
                </a:lnTo>
                <a:lnTo>
                  <a:pt x="298303" y="207936"/>
                </a:lnTo>
                <a:lnTo>
                  <a:pt x="316635" y="230146"/>
                </a:lnTo>
                <a:lnTo>
                  <a:pt x="318158" y="231823"/>
                </a:lnTo>
                <a:lnTo>
                  <a:pt x="341295" y="254260"/>
                </a:lnTo>
                <a:lnTo>
                  <a:pt x="364855" y="274566"/>
                </a:lnTo>
                <a:lnTo>
                  <a:pt x="383255" y="287072"/>
                </a:lnTo>
                <a:lnTo>
                  <a:pt x="390494" y="291862"/>
                </a:lnTo>
                <a:lnTo>
                  <a:pt x="396550" y="295622"/>
                </a:lnTo>
                <a:lnTo>
                  <a:pt x="409034" y="302598"/>
                </a:lnTo>
                <a:lnTo>
                  <a:pt x="419364" y="308079"/>
                </a:lnTo>
                <a:lnTo>
                  <a:pt x="431109" y="313598"/>
                </a:lnTo>
                <a:lnTo>
                  <a:pt x="433413" y="314749"/>
                </a:lnTo>
                <a:lnTo>
                  <a:pt x="445124" y="319611"/>
                </a:lnTo>
                <a:lnTo>
                  <a:pt x="450799" y="321878"/>
                </a:lnTo>
                <a:lnTo>
                  <a:pt x="462312" y="325820"/>
                </a:lnTo>
                <a:lnTo>
                  <a:pt x="480775" y="331449"/>
                </a:lnTo>
                <a:lnTo>
                  <a:pt x="490525" y="333953"/>
                </a:lnTo>
                <a:lnTo>
                  <a:pt x="499752" y="335946"/>
                </a:lnTo>
                <a:lnTo>
                  <a:pt x="520232" y="340163"/>
                </a:lnTo>
                <a:lnTo>
                  <a:pt x="554124" y="343209"/>
                </a:lnTo>
                <a:lnTo>
                  <a:pt x="555122" y="343268"/>
                </a:lnTo>
                <a:lnTo>
                  <a:pt x="555467" y="343294"/>
                </a:lnTo>
                <a:lnTo>
                  <a:pt x="572739" y="343958"/>
                </a:lnTo>
                <a:lnTo>
                  <a:pt x="3862707" y="343958"/>
                </a:lnTo>
                <a:lnTo>
                  <a:pt x="3941813" y="343958"/>
                </a:lnTo>
                <a:lnTo>
                  <a:pt x="3941813" y="388462"/>
                </a:lnTo>
                <a:lnTo>
                  <a:pt x="3940777" y="407437"/>
                </a:lnTo>
                <a:lnTo>
                  <a:pt x="3933868" y="442971"/>
                </a:lnTo>
                <a:lnTo>
                  <a:pt x="3920050" y="476090"/>
                </a:lnTo>
                <a:lnTo>
                  <a:pt x="3900015" y="505415"/>
                </a:lnTo>
                <a:lnTo>
                  <a:pt x="3875143" y="530254"/>
                </a:lnTo>
                <a:lnTo>
                  <a:pt x="3846126" y="549919"/>
                </a:lnTo>
                <a:lnTo>
                  <a:pt x="3812964" y="563718"/>
                </a:lnTo>
                <a:lnTo>
                  <a:pt x="3777038" y="570963"/>
                </a:lnTo>
                <a:lnTo>
                  <a:pt x="3758385" y="571998"/>
                </a:lnTo>
                <a:lnTo>
                  <a:pt x="572739" y="571998"/>
                </a:lnTo>
                <a:lnTo>
                  <a:pt x="543032" y="571308"/>
                </a:lnTo>
                <a:lnTo>
                  <a:pt x="485343" y="565788"/>
                </a:lnTo>
                <a:lnTo>
                  <a:pt x="429382" y="554059"/>
                </a:lnTo>
                <a:lnTo>
                  <a:pt x="375493" y="537499"/>
                </a:lnTo>
                <a:lnTo>
                  <a:pt x="324023" y="515419"/>
                </a:lnTo>
                <a:lnTo>
                  <a:pt x="275661" y="489200"/>
                </a:lnTo>
                <a:lnTo>
                  <a:pt x="229718" y="458495"/>
                </a:lnTo>
                <a:lnTo>
                  <a:pt x="187574" y="423306"/>
                </a:lnTo>
                <a:lnTo>
                  <a:pt x="148539" y="384667"/>
                </a:lnTo>
                <a:lnTo>
                  <a:pt x="113650" y="342233"/>
                </a:lnTo>
                <a:lnTo>
                  <a:pt x="82906" y="296349"/>
                </a:lnTo>
                <a:lnTo>
                  <a:pt x="56307" y="248050"/>
                </a:lnTo>
                <a:lnTo>
                  <a:pt x="34544" y="196646"/>
                </a:lnTo>
                <a:lnTo>
                  <a:pt x="17963" y="143172"/>
                </a:lnTo>
                <a:lnTo>
                  <a:pt x="6218" y="87283"/>
                </a:lnTo>
                <a:lnTo>
                  <a:pt x="346" y="296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Freeform 585">
            <a:extLst>
              <a:ext uri="{FF2B5EF4-FFF2-40B4-BE49-F238E27FC236}">
                <a16:creationId xmlns:a16="http://schemas.microsoft.com/office/drawing/2014/main" xmlns="" id="{02F69E37-6DEF-4F6D-9E8B-2C604DB3CD46}"/>
              </a:ext>
            </a:extLst>
          </p:cNvPr>
          <p:cNvSpPr>
            <a:spLocks/>
          </p:cNvSpPr>
          <p:nvPr/>
        </p:nvSpPr>
        <p:spPr bwMode="auto">
          <a:xfrm>
            <a:off x="433049" y="3214149"/>
            <a:ext cx="418808" cy="7190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191C21"/>
                </a:solidFill>
              </a:rPr>
              <a:t>2</a:t>
            </a:r>
          </a:p>
        </p:txBody>
      </p:sp>
      <p:sp>
        <p:nvSpPr>
          <p:cNvPr id="61" name="Freeform 587">
            <a:extLst>
              <a:ext uri="{FF2B5EF4-FFF2-40B4-BE49-F238E27FC236}">
                <a16:creationId xmlns:a16="http://schemas.microsoft.com/office/drawing/2014/main" xmlns="" id="{F8047C14-C6D9-4B02-8031-869A6A644767}"/>
              </a:ext>
            </a:extLst>
          </p:cNvPr>
          <p:cNvSpPr>
            <a:spLocks/>
          </p:cNvSpPr>
          <p:nvPr/>
        </p:nvSpPr>
        <p:spPr bwMode="auto">
          <a:xfrm>
            <a:off x="433049" y="1560840"/>
            <a:ext cx="418808" cy="719035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90">
            <a:extLst>
              <a:ext uri="{FF2B5EF4-FFF2-40B4-BE49-F238E27FC236}">
                <a16:creationId xmlns:a16="http://schemas.microsoft.com/office/drawing/2014/main" xmlns="" id="{A3321644-80FD-4927-B5F7-3446C4D5E55B}"/>
              </a:ext>
            </a:extLst>
          </p:cNvPr>
          <p:cNvSpPr>
            <a:spLocks/>
          </p:cNvSpPr>
          <p:nvPr/>
        </p:nvSpPr>
        <p:spPr bwMode="auto">
          <a:xfrm>
            <a:off x="467544" y="1988840"/>
            <a:ext cx="97358" cy="409230"/>
          </a:xfrm>
          <a:custGeom>
            <a:avLst/>
            <a:gdLst>
              <a:gd name="T0" fmla="*/ 132 w 462"/>
              <a:gd name="T1" fmla="*/ 0 h 1135"/>
              <a:gd name="T2" fmla="*/ 132 w 462"/>
              <a:gd name="T3" fmla="*/ 7 h 1135"/>
              <a:gd name="T4" fmla="*/ 132 w 462"/>
              <a:gd name="T5" fmla="*/ 17 h 1135"/>
              <a:gd name="T6" fmla="*/ 132 w 462"/>
              <a:gd name="T7" fmla="*/ 26 h 1135"/>
              <a:gd name="T8" fmla="*/ 131 w 462"/>
              <a:gd name="T9" fmla="*/ 35 h 1135"/>
              <a:gd name="T10" fmla="*/ 131 w 462"/>
              <a:gd name="T11" fmla="*/ 39 h 1135"/>
              <a:gd name="T12" fmla="*/ 131 w 462"/>
              <a:gd name="T13" fmla="*/ 41 h 1135"/>
              <a:gd name="T14" fmla="*/ 131 w 462"/>
              <a:gd name="T15" fmla="*/ 53 h 1135"/>
              <a:gd name="T16" fmla="*/ 129 w 462"/>
              <a:gd name="T17" fmla="*/ 64 h 1135"/>
              <a:gd name="T18" fmla="*/ 125 w 462"/>
              <a:gd name="T19" fmla="*/ 109 h 1135"/>
              <a:gd name="T20" fmla="*/ 119 w 462"/>
              <a:gd name="T21" fmla="*/ 153 h 1135"/>
              <a:gd name="T22" fmla="*/ 116 w 462"/>
              <a:gd name="T23" fmla="*/ 166 h 1135"/>
              <a:gd name="T24" fmla="*/ 114 w 462"/>
              <a:gd name="T25" fmla="*/ 177 h 1135"/>
              <a:gd name="T26" fmla="*/ 112 w 462"/>
              <a:gd name="T27" fmla="*/ 182 h 1135"/>
              <a:gd name="T28" fmla="*/ 112 w 462"/>
              <a:gd name="T29" fmla="*/ 189 h 1135"/>
              <a:gd name="T30" fmla="*/ 110 w 462"/>
              <a:gd name="T31" fmla="*/ 201 h 1135"/>
              <a:gd name="T32" fmla="*/ 106 w 462"/>
              <a:gd name="T33" fmla="*/ 214 h 1135"/>
              <a:gd name="T34" fmla="*/ 105 w 462"/>
              <a:gd name="T35" fmla="*/ 223 h 1135"/>
              <a:gd name="T36" fmla="*/ 102 w 462"/>
              <a:gd name="T37" fmla="*/ 232 h 1135"/>
              <a:gd name="T38" fmla="*/ 100 w 462"/>
              <a:gd name="T39" fmla="*/ 242 h 1135"/>
              <a:gd name="T40" fmla="*/ 97 w 462"/>
              <a:gd name="T41" fmla="*/ 252 h 1135"/>
              <a:gd name="T42" fmla="*/ 94 w 462"/>
              <a:gd name="T43" fmla="*/ 263 h 1135"/>
              <a:gd name="T44" fmla="*/ 90 w 462"/>
              <a:gd name="T45" fmla="*/ 273 h 1135"/>
              <a:gd name="T46" fmla="*/ 81 w 462"/>
              <a:gd name="T47" fmla="*/ 303 h 1135"/>
              <a:gd name="T48" fmla="*/ 71 w 462"/>
              <a:gd name="T49" fmla="*/ 333 h 1135"/>
              <a:gd name="T50" fmla="*/ 65 w 462"/>
              <a:gd name="T51" fmla="*/ 348 h 1135"/>
              <a:gd name="T52" fmla="*/ 36 w 462"/>
              <a:gd name="T53" fmla="*/ 417 h 1135"/>
              <a:gd name="T54" fmla="*/ 0 w 462"/>
              <a:gd name="T55" fmla="*/ 483 h 1135"/>
              <a:gd name="T56" fmla="*/ 27 w 462"/>
              <a:gd name="T57" fmla="*/ 573 h 1135"/>
              <a:gd name="T58" fmla="*/ 94 w 462"/>
              <a:gd name="T59" fmla="*/ 745 h 1135"/>
              <a:gd name="T60" fmla="*/ 177 w 462"/>
              <a:gd name="T61" fmla="*/ 908 h 1135"/>
              <a:gd name="T62" fmla="*/ 276 w 462"/>
              <a:gd name="T63" fmla="*/ 1062 h 1135"/>
              <a:gd name="T64" fmla="*/ 332 w 462"/>
              <a:gd name="T65" fmla="*/ 1135 h 1135"/>
              <a:gd name="T66" fmla="*/ 343 w 462"/>
              <a:gd name="T67" fmla="*/ 1123 h 1135"/>
              <a:gd name="T68" fmla="*/ 355 w 462"/>
              <a:gd name="T69" fmla="*/ 1110 h 1135"/>
              <a:gd name="T70" fmla="*/ 369 w 462"/>
              <a:gd name="T71" fmla="*/ 1095 h 1135"/>
              <a:gd name="T72" fmla="*/ 383 w 462"/>
              <a:gd name="T73" fmla="*/ 1078 h 1135"/>
              <a:gd name="T74" fmla="*/ 396 w 462"/>
              <a:gd name="T75" fmla="*/ 1064 h 1135"/>
              <a:gd name="T76" fmla="*/ 408 w 462"/>
              <a:gd name="T77" fmla="*/ 1050 h 1135"/>
              <a:gd name="T78" fmla="*/ 408 w 462"/>
              <a:gd name="T79" fmla="*/ 1050 h 1135"/>
              <a:gd name="T80" fmla="*/ 409 w 462"/>
              <a:gd name="T81" fmla="*/ 1048 h 1135"/>
              <a:gd name="T82" fmla="*/ 418 w 462"/>
              <a:gd name="T83" fmla="*/ 1037 h 1135"/>
              <a:gd name="T84" fmla="*/ 427 w 462"/>
              <a:gd name="T85" fmla="*/ 1025 h 1135"/>
              <a:gd name="T86" fmla="*/ 443 w 462"/>
              <a:gd name="T87" fmla="*/ 1007 h 1135"/>
              <a:gd name="T88" fmla="*/ 457 w 462"/>
              <a:gd name="T89" fmla="*/ 989 h 1135"/>
              <a:gd name="T90" fmla="*/ 460 w 462"/>
              <a:gd name="T91" fmla="*/ 985 h 1135"/>
              <a:gd name="T92" fmla="*/ 462 w 462"/>
              <a:gd name="T93" fmla="*/ 981 h 1135"/>
              <a:gd name="T94" fmla="*/ 425 w 462"/>
              <a:gd name="T95" fmla="*/ 929 h 1135"/>
              <a:gd name="T96" fmla="*/ 355 w 462"/>
              <a:gd name="T97" fmla="*/ 820 h 1135"/>
              <a:gd name="T98" fmla="*/ 295 w 462"/>
              <a:gd name="T99" fmla="*/ 706 h 1135"/>
              <a:gd name="T100" fmla="*/ 243 w 462"/>
              <a:gd name="T101" fmla="*/ 587 h 1135"/>
              <a:gd name="T102" fmla="*/ 201 w 462"/>
              <a:gd name="T103" fmla="*/ 464 h 1135"/>
              <a:gd name="T104" fmla="*/ 168 w 462"/>
              <a:gd name="T105" fmla="*/ 335 h 1135"/>
              <a:gd name="T106" fmla="*/ 145 w 462"/>
              <a:gd name="T107" fmla="*/ 204 h 1135"/>
              <a:gd name="T108" fmla="*/ 133 w 462"/>
              <a:gd name="T109" fmla="*/ 68 h 1135"/>
              <a:gd name="T110" fmla="*/ 132 w 462"/>
              <a:gd name="T111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1135">
                <a:moveTo>
                  <a:pt x="132" y="0"/>
                </a:moveTo>
                <a:lnTo>
                  <a:pt x="132" y="7"/>
                </a:lnTo>
                <a:lnTo>
                  <a:pt x="132" y="17"/>
                </a:lnTo>
                <a:lnTo>
                  <a:pt x="132" y="26"/>
                </a:lnTo>
                <a:lnTo>
                  <a:pt x="131" y="35"/>
                </a:lnTo>
                <a:lnTo>
                  <a:pt x="131" y="39"/>
                </a:lnTo>
                <a:lnTo>
                  <a:pt x="131" y="41"/>
                </a:lnTo>
                <a:lnTo>
                  <a:pt x="131" y="53"/>
                </a:lnTo>
                <a:lnTo>
                  <a:pt x="129" y="64"/>
                </a:lnTo>
                <a:lnTo>
                  <a:pt x="125" y="109"/>
                </a:lnTo>
                <a:lnTo>
                  <a:pt x="119" y="153"/>
                </a:lnTo>
                <a:lnTo>
                  <a:pt x="116" y="166"/>
                </a:lnTo>
                <a:lnTo>
                  <a:pt x="114" y="177"/>
                </a:lnTo>
                <a:lnTo>
                  <a:pt x="112" y="182"/>
                </a:lnTo>
                <a:lnTo>
                  <a:pt x="112" y="189"/>
                </a:lnTo>
                <a:lnTo>
                  <a:pt x="110" y="201"/>
                </a:lnTo>
                <a:lnTo>
                  <a:pt x="106" y="214"/>
                </a:lnTo>
                <a:lnTo>
                  <a:pt x="105" y="223"/>
                </a:lnTo>
                <a:lnTo>
                  <a:pt x="102" y="232"/>
                </a:lnTo>
                <a:lnTo>
                  <a:pt x="100" y="242"/>
                </a:lnTo>
                <a:lnTo>
                  <a:pt x="97" y="252"/>
                </a:lnTo>
                <a:lnTo>
                  <a:pt x="94" y="263"/>
                </a:lnTo>
                <a:lnTo>
                  <a:pt x="90" y="273"/>
                </a:lnTo>
                <a:lnTo>
                  <a:pt x="81" y="303"/>
                </a:lnTo>
                <a:lnTo>
                  <a:pt x="71" y="333"/>
                </a:lnTo>
                <a:lnTo>
                  <a:pt x="65" y="348"/>
                </a:lnTo>
                <a:lnTo>
                  <a:pt x="36" y="417"/>
                </a:lnTo>
                <a:lnTo>
                  <a:pt x="0" y="483"/>
                </a:lnTo>
                <a:lnTo>
                  <a:pt x="27" y="573"/>
                </a:lnTo>
                <a:lnTo>
                  <a:pt x="94" y="745"/>
                </a:lnTo>
                <a:lnTo>
                  <a:pt x="177" y="908"/>
                </a:lnTo>
                <a:lnTo>
                  <a:pt x="276" y="1062"/>
                </a:lnTo>
                <a:lnTo>
                  <a:pt x="332" y="1135"/>
                </a:lnTo>
                <a:lnTo>
                  <a:pt x="343" y="1123"/>
                </a:lnTo>
                <a:lnTo>
                  <a:pt x="355" y="1110"/>
                </a:lnTo>
                <a:lnTo>
                  <a:pt x="369" y="1095"/>
                </a:lnTo>
                <a:lnTo>
                  <a:pt x="383" y="1078"/>
                </a:lnTo>
                <a:lnTo>
                  <a:pt x="396" y="1064"/>
                </a:lnTo>
                <a:lnTo>
                  <a:pt x="408" y="1050"/>
                </a:lnTo>
                <a:lnTo>
                  <a:pt x="408" y="1050"/>
                </a:lnTo>
                <a:lnTo>
                  <a:pt x="409" y="1048"/>
                </a:lnTo>
                <a:lnTo>
                  <a:pt x="418" y="1037"/>
                </a:lnTo>
                <a:lnTo>
                  <a:pt x="427" y="1025"/>
                </a:lnTo>
                <a:lnTo>
                  <a:pt x="443" y="1007"/>
                </a:lnTo>
                <a:lnTo>
                  <a:pt x="457" y="989"/>
                </a:lnTo>
                <a:lnTo>
                  <a:pt x="460" y="985"/>
                </a:lnTo>
                <a:lnTo>
                  <a:pt x="462" y="981"/>
                </a:lnTo>
                <a:lnTo>
                  <a:pt x="425" y="929"/>
                </a:lnTo>
                <a:lnTo>
                  <a:pt x="355" y="820"/>
                </a:lnTo>
                <a:lnTo>
                  <a:pt x="295" y="706"/>
                </a:lnTo>
                <a:lnTo>
                  <a:pt x="243" y="587"/>
                </a:lnTo>
                <a:lnTo>
                  <a:pt x="201" y="464"/>
                </a:lnTo>
                <a:lnTo>
                  <a:pt x="168" y="335"/>
                </a:lnTo>
                <a:lnTo>
                  <a:pt x="145" y="204"/>
                </a:lnTo>
                <a:lnTo>
                  <a:pt x="133" y="68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: Shape 97">
            <a:extLst>
              <a:ext uri="{FF2B5EF4-FFF2-40B4-BE49-F238E27FC236}">
                <a16:creationId xmlns:a16="http://schemas.microsoft.com/office/drawing/2014/main" xmlns="" id="{F7CEB0A2-6F56-453A-BDFA-0F7D0E2EA34A}"/>
              </a:ext>
            </a:extLst>
          </p:cNvPr>
          <p:cNvSpPr>
            <a:spLocks/>
          </p:cNvSpPr>
          <p:nvPr/>
        </p:nvSpPr>
        <p:spPr bwMode="auto">
          <a:xfrm>
            <a:off x="493897" y="1915594"/>
            <a:ext cx="3741464" cy="649310"/>
          </a:xfrm>
          <a:custGeom>
            <a:avLst/>
            <a:gdLst>
              <a:gd name="connsiteX0" fmla="*/ 0 w 3941813"/>
              <a:gd name="connsiteY0" fmla="*/ 0 h 571998"/>
              <a:gd name="connsiteX1" fmla="*/ 228336 w 3941813"/>
              <a:gd name="connsiteY1" fmla="*/ 0 h 571998"/>
              <a:gd name="connsiteX2" fmla="*/ 228336 w 3941813"/>
              <a:gd name="connsiteY2" fmla="*/ 1035 h 571998"/>
              <a:gd name="connsiteX3" fmla="*/ 228336 w 3941813"/>
              <a:gd name="connsiteY3" fmla="*/ 2070 h 571998"/>
              <a:gd name="connsiteX4" fmla="*/ 228336 w 3941813"/>
              <a:gd name="connsiteY4" fmla="*/ 3450 h 571998"/>
              <a:gd name="connsiteX5" fmla="*/ 228336 w 3941813"/>
              <a:gd name="connsiteY5" fmla="*/ 4485 h 571998"/>
              <a:gd name="connsiteX6" fmla="*/ 228336 w 3941813"/>
              <a:gd name="connsiteY6" fmla="*/ 6555 h 571998"/>
              <a:gd name="connsiteX7" fmla="*/ 228336 w 3941813"/>
              <a:gd name="connsiteY7" fmla="*/ 8625 h 571998"/>
              <a:gd name="connsiteX8" fmla="*/ 228336 w 3941813"/>
              <a:gd name="connsiteY8" fmla="*/ 13110 h 571998"/>
              <a:gd name="connsiteX9" fmla="*/ 228681 w 3941813"/>
              <a:gd name="connsiteY9" fmla="*/ 17595 h 571998"/>
              <a:gd name="connsiteX10" fmla="*/ 228681 w 3941813"/>
              <a:gd name="connsiteY10" fmla="*/ 21045 h 571998"/>
              <a:gd name="connsiteX11" fmla="*/ 229372 w 3941813"/>
              <a:gd name="connsiteY11" fmla="*/ 24495 h 571998"/>
              <a:gd name="connsiteX12" fmla="*/ 229561 w 3941813"/>
              <a:gd name="connsiteY12" fmla="*/ 29949 h 571998"/>
              <a:gd name="connsiteX13" fmla="*/ 230860 w 3941813"/>
              <a:gd name="connsiteY13" fmla="*/ 43059 h 571998"/>
              <a:gd name="connsiteX14" fmla="*/ 231099 w 3941813"/>
              <a:gd name="connsiteY14" fmla="*/ 44849 h 571998"/>
              <a:gd name="connsiteX15" fmla="*/ 231445 w 3941813"/>
              <a:gd name="connsiteY15" fmla="*/ 47954 h 571998"/>
              <a:gd name="connsiteX16" fmla="*/ 231790 w 3941813"/>
              <a:gd name="connsiteY16" fmla="*/ 51059 h 571998"/>
              <a:gd name="connsiteX17" fmla="*/ 232439 w 3941813"/>
              <a:gd name="connsiteY17" fmla="*/ 55431 h 571998"/>
              <a:gd name="connsiteX18" fmla="*/ 237460 w 3941813"/>
              <a:gd name="connsiteY18" fmla="*/ 78594 h 571998"/>
              <a:gd name="connsiteX19" fmla="*/ 239935 w 3941813"/>
              <a:gd name="connsiteY19" fmla="*/ 88754 h 571998"/>
              <a:gd name="connsiteX20" fmla="*/ 249062 w 3941813"/>
              <a:gd name="connsiteY20" fmla="*/ 117988 h 571998"/>
              <a:gd name="connsiteX21" fmla="*/ 258766 w 3941813"/>
              <a:gd name="connsiteY21" fmla="*/ 141560 h 571998"/>
              <a:gd name="connsiteX22" fmla="*/ 260462 w 3941813"/>
              <a:gd name="connsiteY22" fmla="*/ 145242 h 571998"/>
              <a:gd name="connsiteX23" fmla="*/ 261844 w 3941813"/>
              <a:gd name="connsiteY23" fmla="*/ 148347 h 571998"/>
              <a:gd name="connsiteX24" fmla="*/ 263571 w 3941813"/>
              <a:gd name="connsiteY24" fmla="*/ 152142 h 571998"/>
              <a:gd name="connsiteX25" fmla="*/ 265643 w 3941813"/>
              <a:gd name="connsiteY25" fmla="*/ 155592 h 571998"/>
              <a:gd name="connsiteX26" fmla="*/ 267371 w 3941813"/>
              <a:gd name="connsiteY26" fmla="*/ 158697 h 571998"/>
              <a:gd name="connsiteX27" fmla="*/ 269060 w 3941813"/>
              <a:gd name="connsiteY27" fmla="*/ 162072 h 571998"/>
              <a:gd name="connsiteX28" fmla="*/ 276558 w 3941813"/>
              <a:gd name="connsiteY28" fmla="*/ 175613 h 571998"/>
              <a:gd name="connsiteX29" fmla="*/ 277043 w 3941813"/>
              <a:gd name="connsiteY29" fmla="*/ 176291 h 571998"/>
              <a:gd name="connsiteX30" fmla="*/ 278368 w 3941813"/>
              <a:gd name="connsiteY30" fmla="*/ 178791 h 571998"/>
              <a:gd name="connsiteX31" fmla="*/ 295536 w 3941813"/>
              <a:gd name="connsiteY31" fmla="*/ 204348 h 571998"/>
              <a:gd name="connsiteX32" fmla="*/ 296042 w 3941813"/>
              <a:gd name="connsiteY32" fmla="*/ 204926 h 571998"/>
              <a:gd name="connsiteX33" fmla="*/ 298303 w 3941813"/>
              <a:gd name="connsiteY33" fmla="*/ 207936 h 571998"/>
              <a:gd name="connsiteX34" fmla="*/ 316635 w 3941813"/>
              <a:gd name="connsiteY34" fmla="*/ 230146 h 571998"/>
              <a:gd name="connsiteX35" fmla="*/ 318158 w 3941813"/>
              <a:gd name="connsiteY35" fmla="*/ 231823 h 571998"/>
              <a:gd name="connsiteX36" fmla="*/ 341295 w 3941813"/>
              <a:gd name="connsiteY36" fmla="*/ 254260 h 571998"/>
              <a:gd name="connsiteX37" fmla="*/ 364855 w 3941813"/>
              <a:gd name="connsiteY37" fmla="*/ 274566 h 571998"/>
              <a:gd name="connsiteX38" fmla="*/ 383255 w 3941813"/>
              <a:gd name="connsiteY38" fmla="*/ 287072 h 571998"/>
              <a:gd name="connsiteX39" fmla="*/ 390494 w 3941813"/>
              <a:gd name="connsiteY39" fmla="*/ 291862 h 571998"/>
              <a:gd name="connsiteX40" fmla="*/ 396550 w 3941813"/>
              <a:gd name="connsiteY40" fmla="*/ 295622 h 571998"/>
              <a:gd name="connsiteX41" fmla="*/ 409034 w 3941813"/>
              <a:gd name="connsiteY41" fmla="*/ 302598 h 571998"/>
              <a:gd name="connsiteX42" fmla="*/ 419364 w 3941813"/>
              <a:gd name="connsiteY42" fmla="*/ 308079 h 571998"/>
              <a:gd name="connsiteX43" fmla="*/ 431109 w 3941813"/>
              <a:gd name="connsiteY43" fmla="*/ 313598 h 571998"/>
              <a:gd name="connsiteX44" fmla="*/ 433413 w 3941813"/>
              <a:gd name="connsiteY44" fmla="*/ 314749 h 571998"/>
              <a:gd name="connsiteX45" fmla="*/ 445124 w 3941813"/>
              <a:gd name="connsiteY45" fmla="*/ 319611 h 571998"/>
              <a:gd name="connsiteX46" fmla="*/ 450799 w 3941813"/>
              <a:gd name="connsiteY46" fmla="*/ 321878 h 571998"/>
              <a:gd name="connsiteX47" fmla="*/ 462312 w 3941813"/>
              <a:gd name="connsiteY47" fmla="*/ 325820 h 571998"/>
              <a:gd name="connsiteX48" fmla="*/ 480775 w 3941813"/>
              <a:gd name="connsiteY48" fmla="*/ 331449 h 571998"/>
              <a:gd name="connsiteX49" fmla="*/ 490525 w 3941813"/>
              <a:gd name="connsiteY49" fmla="*/ 333953 h 571998"/>
              <a:gd name="connsiteX50" fmla="*/ 499752 w 3941813"/>
              <a:gd name="connsiteY50" fmla="*/ 335946 h 571998"/>
              <a:gd name="connsiteX51" fmla="*/ 520232 w 3941813"/>
              <a:gd name="connsiteY51" fmla="*/ 340163 h 571998"/>
              <a:gd name="connsiteX52" fmla="*/ 554124 w 3941813"/>
              <a:gd name="connsiteY52" fmla="*/ 343209 h 571998"/>
              <a:gd name="connsiteX53" fmla="*/ 555122 w 3941813"/>
              <a:gd name="connsiteY53" fmla="*/ 343268 h 571998"/>
              <a:gd name="connsiteX54" fmla="*/ 555467 w 3941813"/>
              <a:gd name="connsiteY54" fmla="*/ 343294 h 571998"/>
              <a:gd name="connsiteX55" fmla="*/ 572739 w 3941813"/>
              <a:gd name="connsiteY55" fmla="*/ 343958 h 571998"/>
              <a:gd name="connsiteX56" fmla="*/ 3862707 w 3941813"/>
              <a:gd name="connsiteY56" fmla="*/ 343958 h 571998"/>
              <a:gd name="connsiteX57" fmla="*/ 3941813 w 3941813"/>
              <a:gd name="connsiteY57" fmla="*/ 343958 h 571998"/>
              <a:gd name="connsiteX58" fmla="*/ 3941813 w 3941813"/>
              <a:gd name="connsiteY58" fmla="*/ 388462 h 571998"/>
              <a:gd name="connsiteX59" fmla="*/ 3940777 w 3941813"/>
              <a:gd name="connsiteY59" fmla="*/ 407437 h 571998"/>
              <a:gd name="connsiteX60" fmla="*/ 3933868 w 3941813"/>
              <a:gd name="connsiteY60" fmla="*/ 442971 h 571998"/>
              <a:gd name="connsiteX61" fmla="*/ 3920050 w 3941813"/>
              <a:gd name="connsiteY61" fmla="*/ 476090 h 571998"/>
              <a:gd name="connsiteX62" fmla="*/ 3900015 w 3941813"/>
              <a:gd name="connsiteY62" fmla="*/ 505415 h 571998"/>
              <a:gd name="connsiteX63" fmla="*/ 3875143 w 3941813"/>
              <a:gd name="connsiteY63" fmla="*/ 530254 h 571998"/>
              <a:gd name="connsiteX64" fmla="*/ 3846126 w 3941813"/>
              <a:gd name="connsiteY64" fmla="*/ 549919 h 571998"/>
              <a:gd name="connsiteX65" fmla="*/ 3812964 w 3941813"/>
              <a:gd name="connsiteY65" fmla="*/ 563718 h 571998"/>
              <a:gd name="connsiteX66" fmla="*/ 3777038 w 3941813"/>
              <a:gd name="connsiteY66" fmla="*/ 570963 h 571998"/>
              <a:gd name="connsiteX67" fmla="*/ 3758385 w 3941813"/>
              <a:gd name="connsiteY67" fmla="*/ 571998 h 571998"/>
              <a:gd name="connsiteX68" fmla="*/ 572739 w 3941813"/>
              <a:gd name="connsiteY68" fmla="*/ 571998 h 571998"/>
              <a:gd name="connsiteX69" fmla="*/ 543032 w 3941813"/>
              <a:gd name="connsiteY69" fmla="*/ 571308 h 571998"/>
              <a:gd name="connsiteX70" fmla="*/ 485343 w 3941813"/>
              <a:gd name="connsiteY70" fmla="*/ 565788 h 571998"/>
              <a:gd name="connsiteX71" fmla="*/ 429382 w 3941813"/>
              <a:gd name="connsiteY71" fmla="*/ 554059 h 571998"/>
              <a:gd name="connsiteX72" fmla="*/ 375493 w 3941813"/>
              <a:gd name="connsiteY72" fmla="*/ 537499 h 571998"/>
              <a:gd name="connsiteX73" fmla="*/ 324023 w 3941813"/>
              <a:gd name="connsiteY73" fmla="*/ 515419 h 571998"/>
              <a:gd name="connsiteX74" fmla="*/ 275661 w 3941813"/>
              <a:gd name="connsiteY74" fmla="*/ 489200 h 571998"/>
              <a:gd name="connsiteX75" fmla="*/ 229718 w 3941813"/>
              <a:gd name="connsiteY75" fmla="*/ 458495 h 571998"/>
              <a:gd name="connsiteX76" fmla="*/ 187574 w 3941813"/>
              <a:gd name="connsiteY76" fmla="*/ 423306 h 571998"/>
              <a:gd name="connsiteX77" fmla="*/ 148539 w 3941813"/>
              <a:gd name="connsiteY77" fmla="*/ 384667 h 571998"/>
              <a:gd name="connsiteX78" fmla="*/ 113650 w 3941813"/>
              <a:gd name="connsiteY78" fmla="*/ 342233 h 571998"/>
              <a:gd name="connsiteX79" fmla="*/ 82906 w 3941813"/>
              <a:gd name="connsiteY79" fmla="*/ 296349 h 571998"/>
              <a:gd name="connsiteX80" fmla="*/ 56307 w 3941813"/>
              <a:gd name="connsiteY80" fmla="*/ 248050 h 571998"/>
              <a:gd name="connsiteX81" fmla="*/ 34544 w 3941813"/>
              <a:gd name="connsiteY81" fmla="*/ 196646 h 571998"/>
              <a:gd name="connsiteX82" fmla="*/ 17963 w 3941813"/>
              <a:gd name="connsiteY82" fmla="*/ 143172 h 571998"/>
              <a:gd name="connsiteX83" fmla="*/ 6218 w 3941813"/>
              <a:gd name="connsiteY83" fmla="*/ 87283 h 571998"/>
              <a:gd name="connsiteX84" fmla="*/ 346 w 3941813"/>
              <a:gd name="connsiteY84" fmla="*/ 29669 h 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941813" h="571998">
                <a:moveTo>
                  <a:pt x="0" y="0"/>
                </a:moveTo>
                <a:lnTo>
                  <a:pt x="228336" y="0"/>
                </a:lnTo>
                <a:lnTo>
                  <a:pt x="228336" y="1035"/>
                </a:lnTo>
                <a:lnTo>
                  <a:pt x="228336" y="2070"/>
                </a:lnTo>
                <a:lnTo>
                  <a:pt x="228336" y="3450"/>
                </a:lnTo>
                <a:lnTo>
                  <a:pt x="228336" y="4485"/>
                </a:lnTo>
                <a:lnTo>
                  <a:pt x="228336" y="6555"/>
                </a:lnTo>
                <a:lnTo>
                  <a:pt x="228336" y="8625"/>
                </a:lnTo>
                <a:lnTo>
                  <a:pt x="228336" y="13110"/>
                </a:lnTo>
                <a:lnTo>
                  <a:pt x="228681" y="17595"/>
                </a:lnTo>
                <a:lnTo>
                  <a:pt x="228681" y="21045"/>
                </a:lnTo>
                <a:lnTo>
                  <a:pt x="229372" y="24495"/>
                </a:lnTo>
                <a:lnTo>
                  <a:pt x="229561" y="29949"/>
                </a:lnTo>
                <a:lnTo>
                  <a:pt x="230860" y="43059"/>
                </a:lnTo>
                <a:lnTo>
                  <a:pt x="231099" y="44849"/>
                </a:lnTo>
                <a:lnTo>
                  <a:pt x="231445" y="47954"/>
                </a:lnTo>
                <a:lnTo>
                  <a:pt x="231790" y="51059"/>
                </a:lnTo>
                <a:lnTo>
                  <a:pt x="232439" y="55431"/>
                </a:lnTo>
                <a:lnTo>
                  <a:pt x="237460" y="78594"/>
                </a:lnTo>
                <a:lnTo>
                  <a:pt x="239935" y="88754"/>
                </a:lnTo>
                <a:lnTo>
                  <a:pt x="249062" y="117988"/>
                </a:lnTo>
                <a:lnTo>
                  <a:pt x="258766" y="141560"/>
                </a:lnTo>
                <a:lnTo>
                  <a:pt x="260462" y="145242"/>
                </a:lnTo>
                <a:lnTo>
                  <a:pt x="261844" y="148347"/>
                </a:lnTo>
                <a:lnTo>
                  <a:pt x="263571" y="152142"/>
                </a:lnTo>
                <a:lnTo>
                  <a:pt x="265643" y="155592"/>
                </a:lnTo>
                <a:lnTo>
                  <a:pt x="267371" y="158697"/>
                </a:lnTo>
                <a:lnTo>
                  <a:pt x="269060" y="162072"/>
                </a:lnTo>
                <a:lnTo>
                  <a:pt x="276558" y="175613"/>
                </a:lnTo>
                <a:lnTo>
                  <a:pt x="277043" y="176291"/>
                </a:lnTo>
                <a:lnTo>
                  <a:pt x="278368" y="178791"/>
                </a:lnTo>
                <a:lnTo>
                  <a:pt x="295536" y="204348"/>
                </a:lnTo>
                <a:lnTo>
                  <a:pt x="296042" y="204926"/>
                </a:lnTo>
                <a:lnTo>
                  <a:pt x="298303" y="207936"/>
                </a:lnTo>
                <a:lnTo>
                  <a:pt x="316635" y="230146"/>
                </a:lnTo>
                <a:lnTo>
                  <a:pt x="318158" y="231823"/>
                </a:lnTo>
                <a:lnTo>
                  <a:pt x="341295" y="254260"/>
                </a:lnTo>
                <a:lnTo>
                  <a:pt x="364855" y="274566"/>
                </a:lnTo>
                <a:lnTo>
                  <a:pt x="383255" y="287072"/>
                </a:lnTo>
                <a:lnTo>
                  <a:pt x="390494" y="291862"/>
                </a:lnTo>
                <a:lnTo>
                  <a:pt x="396550" y="295622"/>
                </a:lnTo>
                <a:lnTo>
                  <a:pt x="409034" y="302598"/>
                </a:lnTo>
                <a:lnTo>
                  <a:pt x="419364" y="308079"/>
                </a:lnTo>
                <a:lnTo>
                  <a:pt x="431109" y="313598"/>
                </a:lnTo>
                <a:lnTo>
                  <a:pt x="433413" y="314749"/>
                </a:lnTo>
                <a:lnTo>
                  <a:pt x="445124" y="319611"/>
                </a:lnTo>
                <a:lnTo>
                  <a:pt x="450799" y="321878"/>
                </a:lnTo>
                <a:lnTo>
                  <a:pt x="462312" y="325820"/>
                </a:lnTo>
                <a:lnTo>
                  <a:pt x="480775" y="331449"/>
                </a:lnTo>
                <a:lnTo>
                  <a:pt x="490525" y="333953"/>
                </a:lnTo>
                <a:lnTo>
                  <a:pt x="499752" y="335946"/>
                </a:lnTo>
                <a:lnTo>
                  <a:pt x="520232" y="340163"/>
                </a:lnTo>
                <a:lnTo>
                  <a:pt x="554124" y="343209"/>
                </a:lnTo>
                <a:lnTo>
                  <a:pt x="555122" y="343268"/>
                </a:lnTo>
                <a:lnTo>
                  <a:pt x="555467" y="343294"/>
                </a:lnTo>
                <a:lnTo>
                  <a:pt x="572739" y="343958"/>
                </a:lnTo>
                <a:lnTo>
                  <a:pt x="3862707" y="343958"/>
                </a:lnTo>
                <a:lnTo>
                  <a:pt x="3941813" y="343958"/>
                </a:lnTo>
                <a:lnTo>
                  <a:pt x="3941813" y="388462"/>
                </a:lnTo>
                <a:lnTo>
                  <a:pt x="3940777" y="407437"/>
                </a:lnTo>
                <a:lnTo>
                  <a:pt x="3933868" y="442971"/>
                </a:lnTo>
                <a:lnTo>
                  <a:pt x="3920050" y="476090"/>
                </a:lnTo>
                <a:lnTo>
                  <a:pt x="3900015" y="505415"/>
                </a:lnTo>
                <a:lnTo>
                  <a:pt x="3875143" y="530254"/>
                </a:lnTo>
                <a:lnTo>
                  <a:pt x="3846126" y="549919"/>
                </a:lnTo>
                <a:lnTo>
                  <a:pt x="3812964" y="563718"/>
                </a:lnTo>
                <a:lnTo>
                  <a:pt x="3777038" y="570963"/>
                </a:lnTo>
                <a:lnTo>
                  <a:pt x="3758385" y="571998"/>
                </a:lnTo>
                <a:lnTo>
                  <a:pt x="572739" y="571998"/>
                </a:lnTo>
                <a:lnTo>
                  <a:pt x="543032" y="571308"/>
                </a:lnTo>
                <a:lnTo>
                  <a:pt x="485343" y="565788"/>
                </a:lnTo>
                <a:lnTo>
                  <a:pt x="429382" y="554059"/>
                </a:lnTo>
                <a:lnTo>
                  <a:pt x="375493" y="537499"/>
                </a:lnTo>
                <a:lnTo>
                  <a:pt x="324023" y="515419"/>
                </a:lnTo>
                <a:lnTo>
                  <a:pt x="275661" y="489200"/>
                </a:lnTo>
                <a:lnTo>
                  <a:pt x="229718" y="458495"/>
                </a:lnTo>
                <a:lnTo>
                  <a:pt x="187574" y="423306"/>
                </a:lnTo>
                <a:lnTo>
                  <a:pt x="148539" y="384667"/>
                </a:lnTo>
                <a:lnTo>
                  <a:pt x="113650" y="342233"/>
                </a:lnTo>
                <a:lnTo>
                  <a:pt x="82906" y="296349"/>
                </a:lnTo>
                <a:lnTo>
                  <a:pt x="56307" y="248050"/>
                </a:lnTo>
                <a:lnTo>
                  <a:pt x="34544" y="196646"/>
                </a:lnTo>
                <a:lnTo>
                  <a:pt x="17963" y="143172"/>
                </a:lnTo>
                <a:lnTo>
                  <a:pt x="6218" y="87283"/>
                </a:lnTo>
                <a:lnTo>
                  <a:pt x="346" y="296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Freeform 588">
            <a:extLst>
              <a:ext uri="{FF2B5EF4-FFF2-40B4-BE49-F238E27FC236}">
                <a16:creationId xmlns:a16="http://schemas.microsoft.com/office/drawing/2014/main" xmlns="" id="{87EF0420-C11F-40DF-858C-5DBD3A1FF0BB}"/>
              </a:ext>
            </a:extLst>
          </p:cNvPr>
          <p:cNvSpPr>
            <a:spLocks/>
          </p:cNvSpPr>
          <p:nvPr/>
        </p:nvSpPr>
        <p:spPr bwMode="auto">
          <a:xfrm>
            <a:off x="4716016" y="1314738"/>
            <a:ext cx="695775" cy="1193107"/>
          </a:xfrm>
          <a:custGeom>
            <a:avLst/>
            <a:gdLst>
              <a:gd name="T0" fmla="*/ 1573 w 3316"/>
              <a:gd name="T1" fmla="*/ 2 h 3316"/>
              <a:gd name="T2" fmla="*/ 1243 w 3316"/>
              <a:gd name="T3" fmla="*/ 52 h 3316"/>
              <a:gd name="T4" fmla="*/ 939 w 3316"/>
              <a:gd name="T5" fmla="*/ 162 h 3316"/>
              <a:gd name="T6" fmla="*/ 665 w 3316"/>
              <a:gd name="T7" fmla="*/ 328 h 3316"/>
              <a:gd name="T8" fmla="*/ 431 w 3316"/>
              <a:gd name="T9" fmla="*/ 542 h 3316"/>
              <a:gd name="T10" fmla="*/ 240 w 3316"/>
              <a:gd name="T11" fmla="*/ 797 h 3316"/>
              <a:gd name="T12" fmla="*/ 100 w 3316"/>
              <a:gd name="T13" fmla="*/ 1088 h 3316"/>
              <a:gd name="T14" fmla="*/ 19 w 3316"/>
              <a:gd name="T15" fmla="*/ 1405 h 3316"/>
              <a:gd name="T16" fmla="*/ 0 w 3316"/>
              <a:gd name="T17" fmla="*/ 1658 h 3316"/>
              <a:gd name="T18" fmla="*/ 19 w 3316"/>
              <a:gd name="T19" fmla="*/ 1911 h 3316"/>
              <a:gd name="T20" fmla="*/ 100 w 3316"/>
              <a:gd name="T21" fmla="*/ 2228 h 3316"/>
              <a:gd name="T22" fmla="*/ 240 w 3316"/>
              <a:gd name="T23" fmla="*/ 2517 h 3316"/>
              <a:gd name="T24" fmla="*/ 431 w 3316"/>
              <a:gd name="T25" fmla="*/ 2773 h 3316"/>
              <a:gd name="T26" fmla="*/ 665 w 3316"/>
              <a:gd name="T27" fmla="*/ 2987 h 3316"/>
              <a:gd name="T28" fmla="*/ 939 w 3316"/>
              <a:gd name="T29" fmla="*/ 3152 h 3316"/>
              <a:gd name="T30" fmla="*/ 1243 w 3316"/>
              <a:gd name="T31" fmla="*/ 3264 h 3316"/>
              <a:gd name="T32" fmla="*/ 1573 w 3316"/>
              <a:gd name="T33" fmla="*/ 3314 h 3316"/>
              <a:gd name="T34" fmla="*/ 1744 w 3316"/>
              <a:gd name="T35" fmla="*/ 3314 h 3316"/>
              <a:gd name="T36" fmla="*/ 2073 w 3316"/>
              <a:gd name="T37" fmla="*/ 3264 h 3316"/>
              <a:gd name="T38" fmla="*/ 2378 w 3316"/>
              <a:gd name="T39" fmla="*/ 3152 h 3316"/>
              <a:gd name="T40" fmla="*/ 2650 w 3316"/>
              <a:gd name="T41" fmla="*/ 2987 h 3316"/>
              <a:gd name="T42" fmla="*/ 2886 w 3316"/>
              <a:gd name="T43" fmla="*/ 2773 h 3316"/>
              <a:gd name="T44" fmla="*/ 3076 w 3316"/>
              <a:gd name="T45" fmla="*/ 2517 h 3316"/>
              <a:gd name="T46" fmla="*/ 3216 w 3316"/>
              <a:gd name="T47" fmla="*/ 2228 h 3316"/>
              <a:gd name="T48" fmla="*/ 3298 w 3316"/>
              <a:gd name="T49" fmla="*/ 1911 h 3316"/>
              <a:gd name="T50" fmla="*/ 3316 w 3316"/>
              <a:gd name="T51" fmla="*/ 1658 h 3316"/>
              <a:gd name="T52" fmla="*/ 3298 w 3316"/>
              <a:gd name="T53" fmla="*/ 1405 h 3316"/>
              <a:gd name="T54" fmla="*/ 3216 w 3316"/>
              <a:gd name="T55" fmla="*/ 1088 h 3316"/>
              <a:gd name="T56" fmla="*/ 3076 w 3316"/>
              <a:gd name="T57" fmla="*/ 797 h 3316"/>
              <a:gd name="T58" fmla="*/ 2886 w 3316"/>
              <a:gd name="T59" fmla="*/ 542 h 3316"/>
              <a:gd name="T60" fmla="*/ 2650 w 3316"/>
              <a:gd name="T61" fmla="*/ 328 h 3316"/>
              <a:gd name="T62" fmla="*/ 2378 w 3316"/>
              <a:gd name="T63" fmla="*/ 162 h 3316"/>
              <a:gd name="T64" fmla="*/ 2073 w 3316"/>
              <a:gd name="T65" fmla="*/ 52 h 3316"/>
              <a:gd name="T66" fmla="*/ 1744 w 3316"/>
              <a:gd name="T67" fmla="*/ 2 h 3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16" h="3316">
                <a:moveTo>
                  <a:pt x="1658" y="0"/>
                </a:moveTo>
                <a:lnTo>
                  <a:pt x="1573" y="2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2"/>
                </a:lnTo>
                <a:lnTo>
                  <a:pt x="798" y="239"/>
                </a:lnTo>
                <a:lnTo>
                  <a:pt x="665" y="328"/>
                </a:lnTo>
                <a:lnTo>
                  <a:pt x="542" y="431"/>
                </a:lnTo>
                <a:lnTo>
                  <a:pt x="431" y="542"/>
                </a:lnTo>
                <a:lnTo>
                  <a:pt x="328" y="665"/>
                </a:lnTo>
                <a:lnTo>
                  <a:pt x="240" y="797"/>
                </a:lnTo>
                <a:lnTo>
                  <a:pt x="162" y="939"/>
                </a:lnTo>
                <a:lnTo>
                  <a:pt x="100" y="1088"/>
                </a:lnTo>
                <a:lnTo>
                  <a:pt x="52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2" y="1744"/>
                </a:lnTo>
                <a:lnTo>
                  <a:pt x="19" y="1911"/>
                </a:lnTo>
                <a:lnTo>
                  <a:pt x="52" y="2073"/>
                </a:lnTo>
                <a:lnTo>
                  <a:pt x="100" y="2228"/>
                </a:lnTo>
                <a:lnTo>
                  <a:pt x="162" y="2377"/>
                </a:lnTo>
                <a:lnTo>
                  <a:pt x="240" y="2517"/>
                </a:lnTo>
                <a:lnTo>
                  <a:pt x="328" y="2650"/>
                </a:lnTo>
                <a:lnTo>
                  <a:pt x="431" y="2773"/>
                </a:lnTo>
                <a:lnTo>
                  <a:pt x="542" y="2885"/>
                </a:lnTo>
                <a:lnTo>
                  <a:pt x="665" y="2987"/>
                </a:lnTo>
                <a:lnTo>
                  <a:pt x="798" y="3076"/>
                </a:lnTo>
                <a:lnTo>
                  <a:pt x="939" y="3152"/>
                </a:lnTo>
                <a:lnTo>
                  <a:pt x="1088" y="3216"/>
                </a:lnTo>
                <a:lnTo>
                  <a:pt x="1243" y="3264"/>
                </a:lnTo>
                <a:lnTo>
                  <a:pt x="1405" y="3298"/>
                </a:lnTo>
                <a:lnTo>
                  <a:pt x="1573" y="3314"/>
                </a:lnTo>
                <a:lnTo>
                  <a:pt x="1658" y="3316"/>
                </a:lnTo>
                <a:lnTo>
                  <a:pt x="1744" y="3314"/>
                </a:lnTo>
                <a:lnTo>
                  <a:pt x="1911" y="3298"/>
                </a:lnTo>
                <a:lnTo>
                  <a:pt x="2073" y="3264"/>
                </a:lnTo>
                <a:lnTo>
                  <a:pt x="2228" y="3216"/>
                </a:lnTo>
                <a:lnTo>
                  <a:pt x="2378" y="3152"/>
                </a:lnTo>
                <a:lnTo>
                  <a:pt x="2518" y="3076"/>
                </a:lnTo>
                <a:lnTo>
                  <a:pt x="2650" y="2987"/>
                </a:lnTo>
                <a:lnTo>
                  <a:pt x="2773" y="2885"/>
                </a:lnTo>
                <a:lnTo>
                  <a:pt x="2886" y="2773"/>
                </a:lnTo>
                <a:lnTo>
                  <a:pt x="2987" y="2650"/>
                </a:lnTo>
                <a:lnTo>
                  <a:pt x="3076" y="2517"/>
                </a:lnTo>
                <a:lnTo>
                  <a:pt x="3153" y="2377"/>
                </a:lnTo>
                <a:lnTo>
                  <a:pt x="3216" y="2228"/>
                </a:lnTo>
                <a:lnTo>
                  <a:pt x="3264" y="2073"/>
                </a:lnTo>
                <a:lnTo>
                  <a:pt x="3298" y="1911"/>
                </a:lnTo>
                <a:lnTo>
                  <a:pt x="3315" y="1744"/>
                </a:lnTo>
                <a:lnTo>
                  <a:pt x="3316" y="1658"/>
                </a:lnTo>
                <a:lnTo>
                  <a:pt x="3315" y="1572"/>
                </a:lnTo>
                <a:lnTo>
                  <a:pt x="3298" y="1405"/>
                </a:lnTo>
                <a:lnTo>
                  <a:pt x="3264" y="1243"/>
                </a:lnTo>
                <a:lnTo>
                  <a:pt x="3216" y="1088"/>
                </a:lnTo>
                <a:lnTo>
                  <a:pt x="3153" y="939"/>
                </a:lnTo>
                <a:lnTo>
                  <a:pt x="3076" y="797"/>
                </a:lnTo>
                <a:lnTo>
                  <a:pt x="2987" y="665"/>
                </a:lnTo>
                <a:lnTo>
                  <a:pt x="2886" y="542"/>
                </a:lnTo>
                <a:lnTo>
                  <a:pt x="2773" y="431"/>
                </a:lnTo>
                <a:lnTo>
                  <a:pt x="2650" y="328"/>
                </a:lnTo>
                <a:lnTo>
                  <a:pt x="2518" y="239"/>
                </a:lnTo>
                <a:lnTo>
                  <a:pt x="2378" y="162"/>
                </a:lnTo>
                <a:lnTo>
                  <a:pt x="2228" y="100"/>
                </a:lnTo>
                <a:lnTo>
                  <a:pt x="2073" y="52"/>
                </a:lnTo>
                <a:lnTo>
                  <a:pt x="1911" y="18"/>
                </a:lnTo>
                <a:lnTo>
                  <a:pt x="1744" y="2"/>
                </a:lnTo>
                <a:lnTo>
                  <a:pt x="1658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87">
            <a:extLst>
              <a:ext uri="{FF2B5EF4-FFF2-40B4-BE49-F238E27FC236}">
                <a16:creationId xmlns:a16="http://schemas.microsoft.com/office/drawing/2014/main" xmlns="" id="{2824665D-0214-4A51-B0A7-643D6BD03D99}"/>
              </a:ext>
            </a:extLst>
          </p:cNvPr>
          <p:cNvSpPr>
            <a:spLocks/>
          </p:cNvSpPr>
          <p:nvPr/>
        </p:nvSpPr>
        <p:spPr bwMode="auto">
          <a:xfrm>
            <a:off x="5808612" y="1560840"/>
            <a:ext cx="418808" cy="719035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90">
            <a:extLst>
              <a:ext uri="{FF2B5EF4-FFF2-40B4-BE49-F238E27FC236}">
                <a16:creationId xmlns:a16="http://schemas.microsoft.com/office/drawing/2014/main" xmlns="" id="{2D379994-4495-4DCD-9A97-D51F3231DC74}"/>
              </a:ext>
            </a:extLst>
          </p:cNvPr>
          <p:cNvSpPr>
            <a:spLocks/>
          </p:cNvSpPr>
          <p:nvPr/>
        </p:nvSpPr>
        <p:spPr bwMode="auto">
          <a:xfrm>
            <a:off x="5587830" y="1923149"/>
            <a:ext cx="97358" cy="409230"/>
          </a:xfrm>
          <a:custGeom>
            <a:avLst/>
            <a:gdLst>
              <a:gd name="T0" fmla="*/ 132 w 462"/>
              <a:gd name="T1" fmla="*/ 0 h 1135"/>
              <a:gd name="T2" fmla="*/ 132 w 462"/>
              <a:gd name="T3" fmla="*/ 7 h 1135"/>
              <a:gd name="T4" fmla="*/ 132 w 462"/>
              <a:gd name="T5" fmla="*/ 17 h 1135"/>
              <a:gd name="T6" fmla="*/ 132 w 462"/>
              <a:gd name="T7" fmla="*/ 26 h 1135"/>
              <a:gd name="T8" fmla="*/ 131 w 462"/>
              <a:gd name="T9" fmla="*/ 35 h 1135"/>
              <a:gd name="T10" fmla="*/ 131 w 462"/>
              <a:gd name="T11" fmla="*/ 39 h 1135"/>
              <a:gd name="T12" fmla="*/ 131 w 462"/>
              <a:gd name="T13" fmla="*/ 41 h 1135"/>
              <a:gd name="T14" fmla="*/ 131 w 462"/>
              <a:gd name="T15" fmla="*/ 53 h 1135"/>
              <a:gd name="T16" fmla="*/ 129 w 462"/>
              <a:gd name="T17" fmla="*/ 64 h 1135"/>
              <a:gd name="T18" fmla="*/ 125 w 462"/>
              <a:gd name="T19" fmla="*/ 109 h 1135"/>
              <a:gd name="T20" fmla="*/ 119 w 462"/>
              <a:gd name="T21" fmla="*/ 153 h 1135"/>
              <a:gd name="T22" fmla="*/ 116 w 462"/>
              <a:gd name="T23" fmla="*/ 166 h 1135"/>
              <a:gd name="T24" fmla="*/ 114 w 462"/>
              <a:gd name="T25" fmla="*/ 177 h 1135"/>
              <a:gd name="T26" fmla="*/ 112 w 462"/>
              <a:gd name="T27" fmla="*/ 182 h 1135"/>
              <a:gd name="T28" fmla="*/ 112 w 462"/>
              <a:gd name="T29" fmla="*/ 189 h 1135"/>
              <a:gd name="T30" fmla="*/ 110 w 462"/>
              <a:gd name="T31" fmla="*/ 201 h 1135"/>
              <a:gd name="T32" fmla="*/ 106 w 462"/>
              <a:gd name="T33" fmla="*/ 214 h 1135"/>
              <a:gd name="T34" fmla="*/ 105 w 462"/>
              <a:gd name="T35" fmla="*/ 223 h 1135"/>
              <a:gd name="T36" fmla="*/ 102 w 462"/>
              <a:gd name="T37" fmla="*/ 232 h 1135"/>
              <a:gd name="T38" fmla="*/ 100 w 462"/>
              <a:gd name="T39" fmla="*/ 242 h 1135"/>
              <a:gd name="T40" fmla="*/ 97 w 462"/>
              <a:gd name="T41" fmla="*/ 252 h 1135"/>
              <a:gd name="T42" fmla="*/ 94 w 462"/>
              <a:gd name="T43" fmla="*/ 263 h 1135"/>
              <a:gd name="T44" fmla="*/ 90 w 462"/>
              <a:gd name="T45" fmla="*/ 273 h 1135"/>
              <a:gd name="T46" fmla="*/ 81 w 462"/>
              <a:gd name="T47" fmla="*/ 303 h 1135"/>
              <a:gd name="T48" fmla="*/ 71 w 462"/>
              <a:gd name="T49" fmla="*/ 333 h 1135"/>
              <a:gd name="T50" fmla="*/ 65 w 462"/>
              <a:gd name="T51" fmla="*/ 348 h 1135"/>
              <a:gd name="T52" fmla="*/ 36 w 462"/>
              <a:gd name="T53" fmla="*/ 417 h 1135"/>
              <a:gd name="T54" fmla="*/ 0 w 462"/>
              <a:gd name="T55" fmla="*/ 483 h 1135"/>
              <a:gd name="T56" fmla="*/ 27 w 462"/>
              <a:gd name="T57" fmla="*/ 573 h 1135"/>
              <a:gd name="T58" fmla="*/ 94 w 462"/>
              <a:gd name="T59" fmla="*/ 745 h 1135"/>
              <a:gd name="T60" fmla="*/ 177 w 462"/>
              <a:gd name="T61" fmla="*/ 908 h 1135"/>
              <a:gd name="T62" fmla="*/ 276 w 462"/>
              <a:gd name="T63" fmla="*/ 1062 h 1135"/>
              <a:gd name="T64" fmla="*/ 332 w 462"/>
              <a:gd name="T65" fmla="*/ 1135 h 1135"/>
              <a:gd name="T66" fmla="*/ 343 w 462"/>
              <a:gd name="T67" fmla="*/ 1123 h 1135"/>
              <a:gd name="T68" fmla="*/ 355 w 462"/>
              <a:gd name="T69" fmla="*/ 1110 h 1135"/>
              <a:gd name="T70" fmla="*/ 369 w 462"/>
              <a:gd name="T71" fmla="*/ 1095 h 1135"/>
              <a:gd name="T72" fmla="*/ 383 w 462"/>
              <a:gd name="T73" fmla="*/ 1078 h 1135"/>
              <a:gd name="T74" fmla="*/ 396 w 462"/>
              <a:gd name="T75" fmla="*/ 1064 h 1135"/>
              <a:gd name="T76" fmla="*/ 408 w 462"/>
              <a:gd name="T77" fmla="*/ 1050 h 1135"/>
              <a:gd name="T78" fmla="*/ 408 w 462"/>
              <a:gd name="T79" fmla="*/ 1050 h 1135"/>
              <a:gd name="T80" fmla="*/ 409 w 462"/>
              <a:gd name="T81" fmla="*/ 1048 h 1135"/>
              <a:gd name="T82" fmla="*/ 418 w 462"/>
              <a:gd name="T83" fmla="*/ 1037 h 1135"/>
              <a:gd name="T84" fmla="*/ 427 w 462"/>
              <a:gd name="T85" fmla="*/ 1025 h 1135"/>
              <a:gd name="T86" fmla="*/ 443 w 462"/>
              <a:gd name="T87" fmla="*/ 1007 h 1135"/>
              <a:gd name="T88" fmla="*/ 457 w 462"/>
              <a:gd name="T89" fmla="*/ 989 h 1135"/>
              <a:gd name="T90" fmla="*/ 460 w 462"/>
              <a:gd name="T91" fmla="*/ 985 h 1135"/>
              <a:gd name="T92" fmla="*/ 462 w 462"/>
              <a:gd name="T93" fmla="*/ 981 h 1135"/>
              <a:gd name="T94" fmla="*/ 425 w 462"/>
              <a:gd name="T95" fmla="*/ 929 h 1135"/>
              <a:gd name="T96" fmla="*/ 355 w 462"/>
              <a:gd name="T97" fmla="*/ 820 h 1135"/>
              <a:gd name="T98" fmla="*/ 295 w 462"/>
              <a:gd name="T99" fmla="*/ 706 h 1135"/>
              <a:gd name="T100" fmla="*/ 243 w 462"/>
              <a:gd name="T101" fmla="*/ 587 h 1135"/>
              <a:gd name="T102" fmla="*/ 201 w 462"/>
              <a:gd name="T103" fmla="*/ 464 h 1135"/>
              <a:gd name="T104" fmla="*/ 168 w 462"/>
              <a:gd name="T105" fmla="*/ 335 h 1135"/>
              <a:gd name="T106" fmla="*/ 145 w 462"/>
              <a:gd name="T107" fmla="*/ 204 h 1135"/>
              <a:gd name="T108" fmla="*/ 133 w 462"/>
              <a:gd name="T109" fmla="*/ 68 h 1135"/>
              <a:gd name="T110" fmla="*/ 132 w 462"/>
              <a:gd name="T111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1135">
                <a:moveTo>
                  <a:pt x="132" y="0"/>
                </a:moveTo>
                <a:lnTo>
                  <a:pt x="132" y="7"/>
                </a:lnTo>
                <a:lnTo>
                  <a:pt x="132" y="17"/>
                </a:lnTo>
                <a:lnTo>
                  <a:pt x="132" y="26"/>
                </a:lnTo>
                <a:lnTo>
                  <a:pt x="131" y="35"/>
                </a:lnTo>
                <a:lnTo>
                  <a:pt x="131" y="39"/>
                </a:lnTo>
                <a:lnTo>
                  <a:pt x="131" y="41"/>
                </a:lnTo>
                <a:lnTo>
                  <a:pt x="131" y="53"/>
                </a:lnTo>
                <a:lnTo>
                  <a:pt x="129" y="64"/>
                </a:lnTo>
                <a:lnTo>
                  <a:pt x="125" y="109"/>
                </a:lnTo>
                <a:lnTo>
                  <a:pt x="119" y="153"/>
                </a:lnTo>
                <a:lnTo>
                  <a:pt x="116" y="166"/>
                </a:lnTo>
                <a:lnTo>
                  <a:pt x="114" y="177"/>
                </a:lnTo>
                <a:lnTo>
                  <a:pt x="112" y="182"/>
                </a:lnTo>
                <a:lnTo>
                  <a:pt x="112" y="189"/>
                </a:lnTo>
                <a:lnTo>
                  <a:pt x="110" y="201"/>
                </a:lnTo>
                <a:lnTo>
                  <a:pt x="106" y="214"/>
                </a:lnTo>
                <a:lnTo>
                  <a:pt x="105" y="223"/>
                </a:lnTo>
                <a:lnTo>
                  <a:pt x="102" y="232"/>
                </a:lnTo>
                <a:lnTo>
                  <a:pt x="100" y="242"/>
                </a:lnTo>
                <a:lnTo>
                  <a:pt x="97" y="252"/>
                </a:lnTo>
                <a:lnTo>
                  <a:pt x="94" y="263"/>
                </a:lnTo>
                <a:lnTo>
                  <a:pt x="90" y="273"/>
                </a:lnTo>
                <a:lnTo>
                  <a:pt x="81" y="303"/>
                </a:lnTo>
                <a:lnTo>
                  <a:pt x="71" y="333"/>
                </a:lnTo>
                <a:lnTo>
                  <a:pt x="65" y="348"/>
                </a:lnTo>
                <a:lnTo>
                  <a:pt x="36" y="417"/>
                </a:lnTo>
                <a:lnTo>
                  <a:pt x="0" y="483"/>
                </a:lnTo>
                <a:lnTo>
                  <a:pt x="27" y="573"/>
                </a:lnTo>
                <a:lnTo>
                  <a:pt x="94" y="745"/>
                </a:lnTo>
                <a:lnTo>
                  <a:pt x="177" y="908"/>
                </a:lnTo>
                <a:lnTo>
                  <a:pt x="276" y="1062"/>
                </a:lnTo>
                <a:lnTo>
                  <a:pt x="332" y="1135"/>
                </a:lnTo>
                <a:lnTo>
                  <a:pt x="343" y="1123"/>
                </a:lnTo>
                <a:lnTo>
                  <a:pt x="355" y="1110"/>
                </a:lnTo>
                <a:lnTo>
                  <a:pt x="369" y="1095"/>
                </a:lnTo>
                <a:lnTo>
                  <a:pt x="383" y="1078"/>
                </a:lnTo>
                <a:lnTo>
                  <a:pt x="396" y="1064"/>
                </a:lnTo>
                <a:lnTo>
                  <a:pt x="408" y="1050"/>
                </a:lnTo>
                <a:lnTo>
                  <a:pt x="408" y="1050"/>
                </a:lnTo>
                <a:lnTo>
                  <a:pt x="409" y="1048"/>
                </a:lnTo>
                <a:lnTo>
                  <a:pt x="418" y="1037"/>
                </a:lnTo>
                <a:lnTo>
                  <a:pt x="427" y="1025"/>
                </a:lnTo>
                <a:lnTo>
                  <a:pt x="443" y="1007"/>
                </a:lnTo>
                <a:lnTo>
                  <a:pt x="457" y="989"/>
                </a:lnTo>
                <a:lnTo>
                  <a:pt x="460" y="985"/>
                </a:lnTo>
                <a:lnTo>
                  <a:pt x="462" y="981"/>
                </a:lnTo>
                <a:lnTo>
                  <a:pt x="425" y="929"/>
                </a:lnTo>
                <a:lnTo>
                  <a:pt x="355" y="820"/>
                </a:lnTo>
                <a:lnTo>
                  <a:pt x="295" y="706"/>
                </a:lnTo>
                <a:lnTo>
                  <a:pt x="243" y="587"/>
                </a:lnTo>
                <a:lnTo>
                  <a:pt x="201" y="464"/>
                </a:lnTo>
                <a:lnTo>
                  <a:pt x="168" y="335"/>
                </a:lnTo>
                <a:lnTo>
                  <a:pt x="145" y="204"/>
                </a:lnTo>
                <a:lnTo>
                  <a:pt x="133" y="68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: Shape 192">
            <a:extLst>
              <a:ext uri="{FF2B5EF4-FFF2-40B4-BE49-F238E27FC236}">
                <a16:creationId xmlns:a16="http://schemas.microsoft.com/office/drawing/2014/main" xmlns="" id="{9CB5BAF0-0DA4-47A0-BD7E-FF87BC2F2721}"/>
              </a:ext>
            </a:extLst>
          </p:cNvPr>
          <p:cNvSpPr>
            <a:spLocks/>
          </p:cNvSpPr>
          <p:nvPr/>
        </p:nvSpPr>
        <p:spPr bwMode="auto">
          <a:xfrm>
            <a:off x="5633425" y="1911291"/>
            <a:ext cx="2394507" cy="596554"/>
          </a:xfrm>
          <a:custGeom>
            <a:avLst/>
            <a:gdLst>
              <a:gd name="connsiteX0" fmla="*/ 0 w 3941813"/>
              <a:gd name="connsiteY0" fmla="*/ 0 h 571998"/>
              <a:gd name="connsiteX1" fmla="*/ 228336 w 3941813"/>
              <a:gd name="connsiteY1" fmla="*/ 0 h 571998"/>
              <a:gd name="connsiteX2" fmla="*/ 228336 w 3941813"/>
              <a:gd name="connsiteY2" fmla="*/ 1035 h 571998"/>
              <a:gd name="connsiteX3" fmla="*/ 228336 w 3941813"/>
              <a:gd name="connsiteY3" fmla="*/ 2070 h 571998"/>
              <a:gd name="connsiteX4" fmla="*/ 228336 w 3941813"/>
              <a:gd name="connsiteY4" fmla="*/ 3450 h 571998"/>
              <a:gd name="connsiteX5" fmla="*/ 228336 w 3941813"/>
              <a:gd name="connsiteY5" fmla="*/ 4485 h 571998"/>
              <a:gd name="connsiteX6" fmla="*/ 228336 w 3941813"/>
              <a:gd name="connsiteY6" fmla="*/ 6555 h 571998"/>
              <a:gd name="connsiteX7" fmla="*/ 228336 w 3941813"/>
              <a:gd name="connsiteY7" fmla="*/ 8625 h 571998"/>
              <a:gd name="connsiteX8" fmla="*/ 228336 w 3941813"/>
              <a:gd name="connsiteY8" fmla="*/ 13110 h 571998"/>
              <a:gd name="connsiteX9" fmla="*/ 228681 w 3941813"/>
              <a:gd name="connsiteY9" fmla="*/ 17595 h 571998"/>
              <a:gd name="connsiteX10" fmla="*/ 228681 w 3941813"/>
              <a:gd name="connsiteY10" fmla="*/ 21045 h 571998"/>
              <a:gd name="connsiteX11" fmla="*/ 229372 w 3941813"/>
              <a:gd name="connsiteY11" fmla="*/ 24495 h 571998"/>
              <a:gd name="connsiteX12" fmla="*/ 229561 w 3941813"/>
              <a:gd name="connsiteY12" fmla="*/ 29949 h 571998"/>
              <a:gd name="connsiteX13" fmla="*/ 230860 w 3941813"/>
              <a:gd name="connsiteY13" fmla="*/ 43059 h 571998"/>
              <a:gd name="connsiteX14" fmla="*/ 231099 w 3941813"/>
              <a:gd name="connsiteY14" fmla="*/ 44849 h 571998"/>
              <a:gd name="connsiteX15" fmla="*/ 231445 w 3941813"/>
              <a:gd name="connsiteY15" fmla="*/ 47954 h 571998"/>
              <a:gd name="connsiteX16" fmla="*/ 231790 w 3941813"/>
              <a:gd name="connsiteY16" fmla="*/ 51059 h 571998"/>
              <a:gd name="connsiteX17" fmla="*/ 232439 w 3941813"/>
              <a:gd name="connsiteY17" fmla="*/ 55431 h 571998"/>
              <a:gd name="connsiteX18" fmla="*/ 237460 w 3941813"/>
              <a:gd name="connsiteY18" fmla="*/ 78594 h 571998"/>
              <a:gd name="connsiteX19" fmla="*/ 239935 w 3941813"/>
              <a:gd name="connsiteY19" fmla="*/ 88754 h 571998"/>
              <a:gd name="connsiteX20" fmla="*/ 249062 w 3941813"/>
              <a:gd name="connsiteY20" fmla="*/ 117988 h 571998"/>
              <a:gd name="connsiteX21" fmla="*/ 258766 w 3941813"/>
              <a:gd name="connsiteY21" fmla="*/ 141560 h 571998"/>
              <a:gd name="connsiteX22" fmla="*/ 260462 w 3941813"/>
              <a:gd name="connsiteY22" fmla="*/ 145242 h 571998"/>
              <a:gd name="connsiteX23" fmla="*/ 261844 w 3941813"/>
              <a:gd name="connsiteY23" fmla="*/ 148347 h 571998"/>
              <a:gd name="connsiteX24" fmla="*/ 263571 w 3941813"/>
              <a:gd name="connsiteY24" fmla="*/ 152142 h 571998"/>
              <a:gd name="connsiteX25" fmla="*/ 265643 w 3941813"/>
              <a:gd name="connsiteY25" fmla="*/ 155592 h 571998"/>
              <a:gd name="connsiteX26" fmla="*/ 267371 w 3941813"/>
              <a:gd name="connsiteY26" fmla="*/ 158697 h 571998"/>
              <a:gd name="connsiteX27" fmla="*/ 269060 w 3941813"/>
              <a:gd name="connsiteY27" fmla="*/ 162072 h 571998"/>
              <a:gd name="connsiteX28" fmla="*/ 276558 w 3941813"/>
              <a:gd name="connsiteY28" fmla="*/ 175613 h 571998"/>
              <a:gd name="connsiteX29" fmla="*/ 277043 w 3941813"/>
              <a:gd name="connsiteY29" fmla="*/ 176291 h 571998"/>
              <a:gd name="connsiteX30" fmla="*/ 278368 w 3941813"/>
              <a:gd name="connsiteY30" fmla="*/ 178791 h 571998"/>
              <a:gd name="connsiteX31" fmla="*/ 295536 w 3941813"/>
              <a:gd name="connsiteY31" fmla="*/ 204348 h 571998"/>
              <a:gd name="connsiteX32" fmla="*/ 296042 w 3941813"/>
              <a:gd name="connsiteY32" fmla="*/ 204926 h 571998"/>
              <a:gd name="connsiteX33" fmla="*/ 298303 w 3941813"/>
              <a:gd name="connsiteY33" fmla="*/ 207936 h 571998"/>
              <a:gd name="connsiteX34" fmla="*/ 316635 w 3941813"/>
              <a:gd name="connsiteY34" fmla="*/ 230146 h 571998"/>
              <a:gd name="connsiteX35" fmla="*/ 318158 w 3941813"/>
              <a:gd name="connsiteY35" fmla="*/ 231823 h 571998"/>
              <a:gd name="connsiteX36" fmla="*/ 341295 w 3941813"/>
              <a:gd name="connsiteY36" fmla="*/ 254260 h 571998"/>
              <a:gd name="connsiteX37" fmla="*/ 364855 w 3941813"/>
              <a:gd name="connsiteY37" fmla="*/ 274566 h 571998"/>
              <a:gd name="connsiteX38" fmla="*/ 383255 w 3941813"/>
              <a:gd name="connsiteY38" fmla="*/ 287072 h 571998"/>
              <a:gd name="connsiteX39" fmla="*/ 390494 w 3941813"/>
              <a:gd name="connsiteY39" fmla="*/ 291862 h 571998"/>
              <a:gd name="connsiteX40" fmla="*/ 396550 w 3941813"/>
              <a:gd name="connsiteY40" fmla="*/ 295622 h 571998"/>
              <a:gd name="connsiteX41" fmla="*/ 409034 w 3941813"/>
              <a:gd name="connsiteY41" fmla="*/ 302598 h 571998"/>
              <a:gd name="connsiteX42" fmla="*/ 419364 w 3941813"/>
              <a:gd name="connsiteY42" fmla="*/ 308079 h 571998"/>
              <a:gd name="connsiteX43" fmla="*/ 431109 w 3941813"/>
              <a:gd name="connsiteY43" fmla="*/ 313598 h 571998"/>
              <a:gd name="connsiteX44" fmla="*/ 433413 w 3941813"/>
              <a:gd name="connsiteY44" fmla="*/ 314749 h 571998"/>
              <a:gd name="connsiteX45" fmla="*/ 445124 w 3941813"/>
              <a:gd name="connsiteY45" fmla="*/ 319611 h 571998"/>
              <a:gd name="connsiteX46" fmla="*/ 450799 w 3941813"/>
              <a:gd name="connsiteY46" fmla="*/ 321878 h 571998"/>
              <a:gd name="connsiteX47" fmla="*/ 462312 w 3941813"/>
              <a:gd name="connsiteY47" fmla="*/ 325820 h 571998"/>
              <a:gd name="connsiteX48" fmla="*/ 480775 w 3941813"/>
              <a:gd name="connsiteY48" fmla="*/ 331449 h 571998"/>
              <a:gd name="connsiteX49" fmla="*/ 490525 w 3941813"/>
              <a:gd name="connsiteY49" fmla="*/ 333953 h 571998"/>
              <a:gd name="connsiteX50" fmla="*/ 499752 w 3941813"/>
              <a:gd name="connsiteY50" fmla="*/ 335946 h 571998"/>
              <a:gd name="connsiteX51" fmla="*/ 520232 w 3941813"/>
              <a:gd name="connsiteY51" fmla="*/ 340163 h 571998"/>
              <a:gd name="connsiteX52" fmla="*/ 554124 w 3941813"/>
              <a:gd name="connsiteY52" fmla="*/ 343209 h 571998"/>
              <a:gd name="connsiteX53" fmla="*/ 555122 w 3941813"/>
              <a:gd name="connsiteY53" fmla="*/ 343268 h 571998"/>
              <a:gd name="connsiteX54" fmla="*/ 555467 w 3941813"/>
              <a:gd name="connsiteY54" fmla="*/ 343294 h 571998"/>
              <a:gd name="connsiteX55" fmla="*/ 572739 w 3941813"/>
              <a:gd name="connsiteY55" fmla="*/ 343958 h 571998"/>
              <a:gd name="connsiteX56" fmla="*/ 3862707 w 3941813"/>
              <a:gd name="connsiteY56" fmla="*/ 343958 h 571998"/>
              <a:gd name="connsiteX57" fmla="*/ 3941813 w 3941813"/>
              <a:gd name="connsiteY57" fmla="*/ 343958 h 571998"/>
              <a:gd name="connsiteX58" fmla="*/ 3941813 w 3941813"/>
              <a:gd name="connsiteY58" fmla="*/ 388462 h 571998"/>
              <a:gd name="connsiteX59" fmla="*/ 3940777 w 3941813"/>
              <a:gd name="connsiteY59" fmla="*/ 407437 h 571998"/>
              <a:gd name="connsiteX60" fmla="*/ 3933868 w 3941813"/>
              <a:gd name="connsiteY60" fmla="*/ 442971 h 571998"/>
              <a:gd name="connsiteX61" fmla="*/ 3920050 w 3941813"/>
              <a:gd name="connsiteY61" fmla="*/ 476090 h 571998"/>
              <a:gd name="connsiteX62" fmla="*/ 3900015 w 3941813"/>
              <a:gd name="connsiteY62" fmla="*/ 505415 h 571998"/>
              <a:gd name="connsiteX63" fmla="*/ 3875143 w 3941813"/>
              <a:gd name="connsiteY63" fmla="*/ 530254 h 571998"/>
              <a:gd name="connsiteX64" fmla="*/ 3846126 w 3941813"/>
              <a:gd name="connsiteY64" fmla="*/ 549919 h 571998"/>
              <a:gd name="connsiteX65" fmla="*/ 3812964 w 3941813"/>
              <a:gd name="connsiteY65" fmla="*/ 563718 h 571998"/>
              <a:gd name="connsiteX66" fmla="*/ 3777038 w 3941813"/>
              <a:gd name="connsiteY66" fmla="*/ 570963 h 571998"/>
              <a:gd name="connsiteX67" fmla="*/ 3758385 w 3941813"/>
              <a:gd name="connsiteY67" fmla="*/ 571998 h 571998"/>
              <a:gd name="connsiteX68" fmla="*/ 572739 w 3941813"/>
              <a:gd name="connsiteY68" fmla="*/ 571998 h 571998"/>
              <a:gd name="connsiteX69" fmla="*/ 543032 w 3941813"/>
              <a:gd name="connsiteY69" fmla="*/ 571308 h 571998"/>
              <a:gd name="connsiteX70" fmla="*/ 485343 w 3941813"/>
              <a:gd name="connsiteY70" fmla="*/ 565788 h 571998"/>
              <a:gd name="connsiteX71" fmla="*/ 429382 w 3941813"/>
              <a:gd name="connsiteY71" fmla="*/ 554059 h 571998"/>
              <a:gd name="connsiteX72" fmla="*/ 375493 w 3941813"/>
              <a:gd name="connsiteY72" fmla="*/ 537499 h 571998"/>
              <a:gd name="connsiteX73" fmla="*/ 324023 w 3941813"/>
              <a:gd name="connsiteY73" fmla="*/ 515419 h 571998"/>
              <a:gd name="connsiteX74" fmla="*/ 275661 w 3941813"/>
              <a:gd name="connsiteY74" fmla="*/ 489200 h 571998"/>
              <a:gd name="connsiteX75" fmla="*/ 229718 w 3941813"/>
              <a:gd name="connsiteY75" fmla="*/ 458495 h 571998"/>
              <a:gd name="connsiteX76" fmla="*/ 187574 w 3941813"/>
              <a:gd name="connsiteY76" fmla="*/ 423306 h 571998"/>
              <a:gd name="connsiteX77" fmla="*/ 148539 w 3941813"/>
              <a:gd name="connsiteY77" fmla="*/ 384667 h 571998"/>
              <a:gd name="connsiteX78" fmla="*/ 113650 w 3941813"/>
              <a:gd name="connsiteY78" fmla="*/ 342233 h 571998"/>
              <a:gd name="connsiteX79" fmla="*/ 82906 w 3941813"/>
              <a:gd name="connsiteY79" fmla="*/ 296349 h 571998"/>
              <a:gd name="connsiteX80" fmla="*/ 56307 w 3941813"/>
              <a:gd name="connsiteY80" fmla="*/ 248050 h 571998"/>
              <a:gd name="connsiteX81" fmla="*/ 34544 w 3941813"/>
              <a:gd name="connsiteY81" fmla="*/ 196646 h 571998"/>
              <a:gd name="connsiteX82" fmla="*/ 17963 w 3941813"/>
              <a:gd name="connsiteY82" fmla="*/ 143172 h 571998"/>
              <a:gd name="connsiteX83" fmla="*/ 6218 w 3941813"/>
              <a:gd name="connsiteY83" fmla="*/ 87283 h 571998"/>
              <a:gd name="connsiteX84" fmla="*/ 346 w 3941813"/>
              <a:gd name="connsiteY84" fmla="*/ 29669 h 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941813" h="571998">
                <a:moveTo>
                  <a:pt x="0" y="0"/>
                </a:moveTo>
                <a:lnTo>
                  <a:pt x="228336" y="0"/>
                </a:lnTo>
                <a:lnTo>
                  <a:pt x="228336" y="1035"/>
                </a:lnTo>
                <a:lnTo>
                  <a:pt x="228336" y="2070"/>
                </a:lnTo>
                <a:lnTo>
                  <a:pt x="228336" y="3450"/>
                </a:lnTo>
                <a:lnTo>
                  <a:pt x="228336" y="4485"/>
                </a:lnTo>
                <a:lnTo>
                  <a:pt x="228336" y="6555"/>
                </a:lnTo>
                <a:lnTo>
                  <a:pt x="228336" y="8625"/>
                </a:lnTo>
                <a:lnTo>
                  <a:pt x="228336" y="13110"/>
                </a:lnTo>
                <a:lnTo>
                  <a:pt x="228681" y="17595"/>
                </a:lnTo>
                <a:lnTo>
                  <a:pt x="228681" y="21045"/>
                </a:lnTo>
                <a:lnTo>
                  <a:pt x="229372" y="24495"/>
                </a:lnTo>
                <a:lnTo>
                  <a:pt x="229561" y="29949"/>
                </a:lnTo>
                <a:lnTo>
                  <a:pt x="230860" y="43059"/>
                </a:lnTo>
                <a:lnTo>
                  <a:pt x="231099" y="44849"/>
                </a:lnTo>
                <a:lnTo>
                  <a:pt x="231445" y="47954"/>
                </a:lnTo>
                <a:lnTo>
                  <a:pt x="231790" y="51059"/>
                </a:lnTo>
                <a:lnTo>
                  <a:pt x="232439" y="55431"/>
                </a:lnTo>
                <a:lnTo>
                  <a:pt x="237460" y="78594"/>
                </a:lnTo>
                <a:lnTo>
                  <a:pt x="239935" y="88754"/>
                </a:lnTo>
                <a:lnTo>
                  <a:pt x="249062" y="117988"/>
                </a:lnTo>
                <a:lnTo>
                  <a:pt x="258766" y="141560"/>
                </a:lnTo>
                <a:lnTo>
                  <a:pt x="260462" y="145242"/>
                </a:lnTo>
                <a:lnTo>
                  <a:pt x="261844" y="148347"/>
                </a:lnTo>
                <a:lnTo>
                  <a:pt x="263571" y="152142"/>
                </a:lnTo>
                <a:lnTo>
                  <a:pt x="265643" y="155592"/>
                </a:lnTo>
                <a:lnTo>
                  <a:pt x="267371" y="158697"/>
                </a:lnTo>
                <a:lnTo>
                  <a:pt x="269060" y="162072"/>
                </a:lnTo>
                <a:lnTo>
                  <a:pt x="276558" y="175613"/>
                </a:lnTo>
                <a:lnTo>
                  <a:pt x="277043" y="176291"/>
                </a:lnTo>
                <a:lnTo>
                  <a:pt x="278368" y="178791"/>
                </a:lnTo>
                <a:lnTo>
                  <a:pt x="295536" y="204348"/>
                </a:lnTo>
                <a:lnTo>
                  <a:pt x="296042" y="204926"/>
                </a:lnTo>
                <a:lnTo>
                  <a:pt x="298303" y="207936"/>
                </a:lnTo>
                <a:lnTo>
                  <a:pt x="316635" y="230146"/>
                </a:lnTo>
                <a:lnTo>
                  <a:pt x="318158" y="231823"/>
                </a:lnTo>
                <a:lnTo>
                  <a:pt x="341295" y="254260"/>
                </a:lnTo>
                <a:lnTo>
                  <a:pt x="364855" y="274566"/>
                </a:lnTo>
                <a:lnTo>
                  <a:pt x="383255" y="287072"/>
                </a:lnTo>
                <a:lnTo>
                  <a:pt x="390494" y="291862"/>
                </a:lnTo>
                <a:lnTo>
                  <a:pt x="396550" y="295622"/>
                </a:lnTo>
                <a:lnTo>
                  <a:pt x="409034" y="302598"/>
                </a:lnTo>
                <a:lnTo>
                  <a:pt x="419364" y="308079"/>
                </a:lnTo>
                <a:lnTo>
                  <a:pt x="431109" y="313598"/>
                </a:lnTo>
                <a:lnTo>
                  <a:pt x="433413" y="314749"/>
                </a:lnTo>
                <a:lnTo>
                  <a:pt x="445124" y="319611"/>
                </a:lnTo>
                <a:lnTo>
                  <a:pt x="450799" y="321878"/>
                </a:lnTo>
                <a:lnTo>
                  <a:pt x="462312" y="325820"/>
                </a:lnTo>
                <a:lnTo>
                  <a:pt x="480775" y="331449"/>
                </a:lnTo>
                <a:lnTo>
                  <a:pt x="490525" y="333953"/>
                </a:lnTo>
                <a:lnTo>
                  <a:pt x="499752" y="335946"/>
                </a:lnTo>
                <a:lnTo>
                  <a:pt x="520232" y="340163"/>
                </a:lnTo>
                <a:lnTo>
                  <a:pt x="554124" y="343209"/>
                </a:lnTo>
                <a:lnTo>
                  <a:pt x="555122" y="343268"/>
                </a:lnTo>
                <a:lnTo>
                  <a:pt x="555467" y="343294"/>
                </a:lnTo>
                <a:lnTo>
                  <a:pt x="572739" y="343958"/>
                </a:lnTo>
                <a:lnTo>
                  <a:pt x="3862707" y="343958"/>
                </a:lnTo>
                <a:lnTo>
                  <a:pt x="3941813" y="343958"/>
                </a:lnTo>
                <a:lnTo>
                  <a:pt x="3941813" y="388462"/>
                </a:lnTo>
                <a:lnTo>
                  <a:pt x="3940777" y="407437"/>
                </a:lnTo>
                <a:lnTo>
                  <a:pt x="3933868" y="442971"/>
                </a:lnTo>
                <a:lnTo>
                  <a:pt x="3920050" y="476090"/>
                </a:lnTo>
                <a:lnTo>
                  <a:pt x="3900015" y="505415"/>
                </a:lnTo>
                <a:lnTo>
                  <a:pt x="3875143" y="530254"/>
                </a:lnTo>
                <a:lnTo>
                  <a:pt x="3846126" y="549919"/>
                </a:lnTo>
                <a:lnTo>
                  <a:pt x="3812964" y="563718"/>
                </a:lnTo>
                <a:lnTo>
                  <a:pt x="3777038" y="570963"/>
                </a:lnTo>
                <a:lnTo>
                  <a:pt x="3758385" y="571998"/>
                </a:lnTo>
                <a:lnTo>
                  <a:pt x="572739" y="571998"/>
                </a:lnTo>
                <a:lnTo>
                  <a:pt x="543032" y="571308"/>
                </a:lnTo>
                <a:lnTo>
                  <a:pt x="485343" y="565788"/>
                </a:lnTo>
                <a:lnTo>
                  <a:pt x="429382" y="554059"/>
                </a:lnTo>
                <a:lnTo>
                  <a:pt x="375493" y="537499"/>
                </a:lnTo>
                <a:lnTo>
                  <a:pt x="324023" y="515419"/>
                </a:lnTo>
                <a:lnTo>
                  <a:pt x="275661" y="489200"/>
                </a:lnTo>
                <a:lnTo>
                  <a:pt x="229718" y="458495"/>
                </a:lnTo>
                <a:lnTo>
                  <a:pt x="187574" y="423306"/>
                </a:lnTo>
                <a:lnTo>
                  <a:pt x="148539" y="384667"/>
                </a:lnTo>
                <a:lnTo>
                  <a:pt x="113650" y="342233"/>
                </a:lnTo>
                <a:lnTo>
                  <a:pt x="82906" y="296349"/>
                </a:lnTo>
                <a:lnTo>
                  <a:pt x="56307" y="248050"/>
                </a:lnTo>
                <a:lnTo>
                  <a:pt x="34544" y="196646"/>
                </a:lnTo>
                <a:lnTo>
                  <a:pt x="17963" y="143172"/>
                </a:lnTo>
                <a:lnTo>
                  <a:pt x="6218" y="87283"/>
                </a:lnTo>
                <a:lnTo>
                  <a:pt x="346" y="296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Freeform 585">
            <a:extLst>
              <a:ext uri="{FF2B5EF4-FFF2-40B4-BE49-F238E27FC236}">
                <a16:creationId xmlns:a16="http://schemas.microsoft.com/office/drawing/2014/main" xmlns="" id="{DB950164-DA89-4B25-9AF0-4F3307A5FC5E}"/>
              </a:ext>
            </a:extLst>
          </p:cNvPr>
          <p:cNvSpPr>
            <a:spLocks/>
          </p:cNvSpPr>
          <p:nvPr/>
        </p:nvSpPr>
        <p:spPr bwMode="auto">
          <a:xfrm>
            <a:off x="4943987" y="1560840"/>
            <a:ext cx="418808" cy="7190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191C21"/>
                </a:solidFill>
              </a:rPr>
              <a:t>1</a:t>
            </a:r>
          </a:p>
        </p:txBody>
      </p:sp>
      <p:sp>
        <p:nvSpPr>
          <p:cNvPr id="72" name="Freeform 588">
            <a:extLst>
              <a:ext uri="{FF2B5EF4-FFF2-40B4-BE49-F238E27FC236}">
                <a16:creationId xmlns:a16="http://schemas.microsoft.com/office/drawing/2014/main" xmlns="" id="{F5688FE4-6A91-47E1-8236-0A4F59E99ADA}"/>
              </a:ext>
            </a:extLst>
          </p:cNvPr>
          <p:cNvSpPr>
            <a:spLocks/>
          </p:cNvSpPr>
          <p:nvPr/>
        </p:nvSpPr>
        <p:spPr bwMode="auto">
          <a:xfrm>
            <a:off x="4644008" y="2968047"/>
            <a:ext cx="695775" cy="1193107"/>
          </a:xfrm>
          <a:custGeom>
            <a:avLst/>
            <a:gdLst>
              <a:gd name="T0" fmla="*/ 1573 w 3316"/>
              <a:gd name="T1" fmla="*/ 2 h 3316"/>
              <a:gd name="T2" fmla="*/ 1243 w 3316"/>
              <a:gd name="T3" fmla="*/ 52 h 3316"/>
              <a:gd name="T4" fmla="*/ 939 w 3316"/>
              <a:gd name="T5" fmla="*/ 162 h 3316"/>
              <a:gd name="T6" fmla="*/ 665 w 3316"/>
              <a:gd name="T7" fmla="*/ 328 h 3316"/>
              <a:gd name="T8" fmla="*/ 431 w 3316"/>
              <a:gd name="T9" fmla="*/ 542 h 3316"/>
              <a:gd name="T10" fmla="*/ 240 w 3316"/>
              <a:gd name="T11" fmla="*/ 797 h 3316"/>
              <a:gd name="T12" fmla="*/ 100 w 3316"/>
              <a:gd name="T13" fmla="*/ 1088 h 3316"/>
              <a:gd name="T14" fmla="*/ 19 w 3316"/>
              <a:gd name="T15" fmla="*/ 1405 h 3316"/>
              <a:gd name="T16" fmla="*/ 0 w 3316"/>
              <a:gd name="T17" fmla="*/ 1658 h 3316"/>
              <a:gd name="T18" fmla="*/ 19 w 3316"/>
              <a:gd name="T19" fmla="*/ 1911 h 3316"/>
              <a:gd name="T20" fmla="*/ 100 w 3316"/>
              <a:gd name="T21" fmla="*/ 2228 h 3316"/>
              <a:gd name="T22" fmla="*/ 240 w 3316"/>
              <a:gd name="T23" fmla="*/ 2517 h 3316"/>
              <a:gd name="T24" fmla="*/ 431 w 3316"/>
              <a:gd name="T25" fmla="*/ 2773 h 3316"/>
              <a:gd name="T26" fmla="*/ 665 w 3316"/>
              <a:gd name="T27" fmla="*/ 2987 h 3316"/>
              <a:gd name="T28" fmla="*/ 939 w 3316"/>
              <a:gd name="T29" fmla="*/ 3152 h 3316"/>
              <a:gd name="T30" fmla="*/ 1243 w 3316"/>
              <a:gd name="T31" fmla="*/ 3264 h 3316"/>
              <a:gd name="T32" fmla="*/ 1573 w 3316"/>
              <a:gd name="T33" fmla="*/ 3314 h 3316"/>
              <a:gd name="T34" fmla="*/ 1744 w 3316"/>
              <a:gd name="T35" fmla="*/ 3314 h 3316"/>
              <a:gd name="T36" fmla="*/ 2073 w 3316"/>
              <a:gd name="T37" fmla="*/ 3264 h 3316"/>
              <a:gd name="T38" fmla="*/ 2378 w 3316"/>
              <a:gd name="T39" fmla="*/ 3152 h 3316"/>
              <a:gd name="T40" fmla="*/ 2650 w 3316"/>
              <a:gd name="T41" fmla="*/ 2987 h 3316"/>
              <a:gd name="T42" fmla="*/ 2886 w 3316"/>
              <a:gd name="T43" fmla="*/ 2773 h 3316"/>
              <a:gd name="T44" fmla="*/ 3076 w 3316"/>
              <a:gd name="T45" fmla="*/ 2517 h 3316"/>
              <a:gd name="T46" fmla="*/ 3216 w 3316"/>
              <a:gd name="T47" fmla="*/ 2228 h 3316"/>
              <a:gd name="T48" fmla="*/ 3298 w 3316"/>
              <a:gd name="T49" fmla="*/ 1911 h 3316"/>
              <a:gd name="T50" fmla="*/ 3316 w 3316"/>
              <a:gd name="T51" fmla="*/ 1658 h 3316"/>
              <a:gd name="T52" fmla="*/ 3298 w 3316"/>
              <a:gd name="T53" fmla="*/ 1405 h 3316"/>
              <a:gd name="T54" fmla="*/ 3216 w 3316"/>
              <a:gd name="T55" fmla="*/ 1088 h 3316"/>
              <a:gd name="T56" fmla="*/ 3076 w 3316"/>
              <a:gd name="T57" fmla="*/ 797 h 3316"/>
              <a:gd name="T58" fmla="*/ 2886 w 3316"/>
              <a:gd name="T59" fmla="*/ 542 h 3316"/>
              <a:gd name="T60" fmla="*/ 2650 w 3316"/>
              <a:gd name="T61" fmla="*/ 328 h 3316"/>
              <a:gd name="T62" fmla="*/ 2378 w 3316"/>
              <a:gd name="T63" fmla="*/ 162 h 3316"/>
              <a:gd name="T64" fmla="*/ 2073 w 3316"/>
              <a:gd name="T65" fmla="*/ 52 h 3316"/>
              <a:gd name="T66" fmla="*/ 1744 w 3316"/>
              <a:gd name="T67" fmla="*/ 2 h 3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16" h="3316">
                <a:moveTo>
                  <a:pt x="1658" y="0"/>
                </a:moveTo>
                <a:lnTo>
                  <a:pt x="1573" y="2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2"/>
                </a:lnTo>
                <a:lnTo>
                  <a:pt x="798" y="239"/>
                </a:lnTo>
                <a:lnTo>
                  <a:pt x="665" y="328"/>
                </a:lnTo>
                <a:lnTo>
                  <a:pt x="542" y="431"/>
                </a:lnTo>
                <a:lnTo>
                  <a:pt x="431" y="542"/>
                </a:lnTo>
                <a:lnTo>
                  <a:pt x="328" y="665"/>
                </a:lnTo>
                <a:lnTo>
                  <a:pt x="240" y="797"/>
                </a:lnTo>
                <a:lnTo>
                  <a:pt x="162" y="939"/>
                </a:lnTo>
                <a:lnTo>
                  <a:pt x="100" y="1088"/>
                </a:lnTo>
                <a:lnTo>
                  <a:pt x="52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2" y="1744"/>
                </a:lnTo>
                <a:lnTo>
                  <a:pt x="19" y="1911"/>
                </a:lnTo>
                <a:lnTo>
                  <a:pt x="52" y="2073"/>
                </a:lnTo>
                <a:lnTo>
                  <a:pt x="100" y="2228"/>
                </a:lnTo>
                <a:lnTo>
                  <a:pt x="162" y="2377"/>
                </a:lnTo>
                <a:lnTo>
                  <a:pt x="240" y="2517"/>
                </a:lnTo>
                <a:lnTo>
                  <a:pt x="328" y="2650"/>
                </a:lnTo>
                <a:lnTo>
                  <a:pt x="431" y="2773"/>
                </a:lnTo>
                <a:lnTo>
                  <a:pt x="542" y="2885"/>
                </a:lnTo>
                <a:lnTo>
                  <a:pt x="665" y="2987"/>
                </a:lnTo>
                <a:lnTo>
                  <a:pt x="798" y="3076"/>
                </a:lnTo>
                <a:lnTo>
                  <a:pt x="939" y="3152"/>
                </a:lnTo>
                <a:lnTo>
                  <a:pt x="1088" y="3216"/>
                </a:lnTo>
                <a:lnTo>
                  <a:pt x="1243" y="3264"/>
                </a:lnTo>
                <a:lnTo>
                  <a:pt x="1405" y="3298"/>
                </a:lnTo>
                <a:lnTo>
                  <a:pt x="1573" y="3314"/>
                </a:lnTo>
                <a:lnTo>
                  <a:pt x="1658" y="3316"/>
                </a:lnTo>
                <a:lnTo>
                  <a:pt x="1744" y="3314"/>
                </a:lnTo>
                <a:lnTo>
                  <a:pt x="1911" y="3298"/>
                </a:lnTo>
                <a:lnTo>
                  <a:pt x="2073" y="3264"/>
                </a:lnTo>
                <a:lnTo>
                  <a:pt x="2228" y="3216"/>
                </a:lnTo>
                <a:lnTo>
                  <a:pt x="2378" y="3152"/>
                </a:lnTo>
                <a:lnTo>
                  <a:pt x="2518" y="3076"/>
                </a:lnTo>
                <a:lnTo>
                  <a:pt x="2650" y="2987"/>
                </a:lnTo>
                <a:lnTo>
                  <a:pt x="2773" y="2885"/>
                </a:lnTo>
                <a:lnTo>
                  <a:pt x="2886" y="2773"/>
                </a:lnTo>
                <a:lnTo>
                  <a:pt x="2987" y="2650"/>
                </a:lnTo>
                <a:lnTo>
                  <a:pt x="3076" y="2517"/>
                </a:lnTo>
                <a:lnTo>
                  <a:pt x="3153" y="2377"/>
                </a:lnTo>
                <a:lnTo>
                  <a:pt x="3216" y="2228"/>
                </a:lnTo>
                <a:lnTo>
                  <a:pt x="3264" y="2073"/>
                </a:lnTo>
                <a:lnTo>
                  <a:pt x="3298" y="1911"/>
                </a:lnTo>
                <a:lnTo>
                  <a:pt x="3315" y="1744"/>
                </a:lnTo>
                <a:lnTo>
                  <a:pt x="3316" y="1658"/>
                </a:lnTo>
                <a:lnTo>
                  <a:pt x="3315" y="1572"/>
                </a:lnTo>
                <a:lnTo>
                  <a:pt x="3298" y="1405"/>
                </a:lnTo>
                <a:lnTo>
                  <a:pt x="3264" y="1243"/>
                </a:lnTo>
                <a:lnTo>
                  <a:pt x="3216" y="1088"/>
                </a:lnTo>
                <a:lnTo>
                  <a:pt x="3153" y="939"/>
                </a:lnTo>
                <a:lnTo>
                  <a:pt x="3076" y="797"/>
                </a:lnTo>
                <a:lnTo>
                  <a:pt x="2987" y="665"/>
                </a:lnTo>
                <a:lnTo>
                  <a:pt x="2886" y="542"/>
                </a:lnTo>
                <a:lnTo>
                  <a:pt x="2773" y="431"/>
                </a:lnTo>
                <a:lnTo>
                  <a:pt x="2650" y="328"/>
                </a:lnTo>
                <a:lnTo>
                  <a:pt x="2518" y="239"/>
                </a:lnTo>
                <a:lnTo>
                  <a:pt x="2378" y="162"/>
                </a:lnTo>
                <a:lnTo>
                  <a:pt x="2228" y="100"/>
                </a:lnTo>
                <a:lnTo>
                  <a:pt x="2073" y="52"/>
                </a:lnTo>
                <a:lnTo>
                  <a:pt x="1911" y="18"/>
                </a:lnTo>
                <a:lnTo>
                  <a:pt x="1744" y="2"/>
                </a:lnTo>
                <a:lnTo>
                  <a:pt x="1658" y="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87">
            <a:extLst>
              <a:ext uri="{FF2B5EF4-FFF2-40B4-BE49-F238E27FC236}">
                <a16:creationId xmlns:a16="http://schemas.microsoft.com/office/drawing/2014/main" xmlns="" id="{6CE2AF03-89AF-4D79-8A30-9A0BC172E702}"/>
              </a:ext>
            </a:extLst>
          </p:cNvPr>
          <p:cNvSpPr>
            <a:spLocks/>
          </p:cNvSpPr>
          <p:nvPr/>
        </p:nvSpPr>
        <p:spPr bwMode="auto">
          <a:xfrm>
            <a:off x="5808612" y="3214149"/>
            <a:ext cx="418808" cy="719035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90">
            <a:extLst>
              <a:ext uri="{FF2B5EF4-FFF2-40B4-BE49-F238E27FC236}">
                <a16:creationId xmlns:a16="http://schemas.microsoft.com/office/drawing/2014/main" xmlns="" id="{5226DCAD-644A-466D-B3B6-BA5C434DBB68}"/>
              </a:ext>
            </a:extLst>
          </p:cNvPr>
          <p:cNvSpPr>
            <a:spLocks/>
          </p:cNvSpPr>
          <p:nvPr/>
        </p:nvSpPr>
        <p:spPr bwMode="auto">
          <a:xfrm>
            <a:off x="5515822" y="3576458"/>
            <a:ext cx="97358" cy="409230"/>
          </a:xfrm>
          <a:custGeom>
            <a:avLst/>
            <a:gdLst>
              <a:gd name="T0" fmla="*/ 132 w 462"/>
              <a:gd name="T1" fmla="*/ 0 h 1135"/>
              <a:gd name="T2" fmla="*/ 132 w 462"/>
              <a:gd name="T3" fmla="*/ 7 h 1135"/>
              <a:gd name="T4" fmla="*/ 132 w 462"/>
              <a:gd name="T5" fmla="*/ 17 h 1135"/>
              <a:gd name="T6" fmla="*/ 132 w 462"/>
              <a:gd name="T7" fmla="*/ 26 h 1135"/>
              <a:gd name="T8" fmla="*/ 131 w 462"/>
              <a:gd name="T9" fmla="*/ 35 h 1135"/>
              <a:gd name="T10" fmla="*/ 131 w 462"/>
              <a:gd name="T11" fmla="*/ 39 h 1135"/>
              <a:gd name="T12" fmla="*/ 131 w 462"/>
              <a:gd name="T13" fmla="*/ 41 h 1135"/>
              <a:gd name="T14" fmla="*/ 131 w 462"/>
              <a:gd name="T15" fmla="*/ 53 h 1135"/>
              <a:gd name="T16" fmla="*/ 129 w 462"/>
              <a:gd name="T17" fmla="*/ 64 h 1135"/>
              <a:gd name="T18" fmla="*/ 125 w 462"/>
              <a:gd name="T19" fmla="*/ 109 h 1135"/>
              <a:gd name="T20" fmla="*/ 119 w 462"/>
              <a:gd name="T21" fmla="*/ 153 h 1135"/>
              <a:gd name="T22" fmla="*/ 116 w 462"/>
              <a:gd name="T23" fmla="*/ 166 h 1135"/>
              <a:gd name="T24" fmla="*/ 114 w 462"/>
              <a:gd name="T25" fmla="*/ 177 h 1135"/>
              <a:gd name="T26" fmla="*/ 112 w 462"/>
              <a:gd name="T27" fmla="*/ 182 h 1135"/>
              <a:gd name="T28" fmla="*/ 112 w 462"/>
              <a:gd name="T29" fmla="*/ 189 h 1135"/>
              <a:gd name="T30" fmla="*/ 110 w 462"/>
              <a:gd name="T31" fmla="*/ 201 h 1135"/>
              <a:gd name="T32" fmla="*/ 106 w 462"/>
              <a:gd name="T33" fmla="*/ 214 h 1135"/>
              <a:gd name="T34" fmla="*/ 105 w 462"/>
              <a:gd name="T35" fmla="*/ 223 h 1135"/>
              <a:gd name="T36" fmla="*/ 102 w 462"/>
              <a:gd name="T37" fmla="*/ 232 h 1135"/>
              <a:gd name="T38" fmla="*/ 100 w 462"/>
              <a:gd name="T39" fmla="*/ 242 h 1135"/>
              <a:gd name="T40" fmla="*/ 97 w 462"/>
              <a:gd name="T41" fmla="*/ 252 h 1135"/>
              <a:gd name="T42" fmla="*/ 94 w 462"/>
              <a:gd name="T43" fmla="*/ 263 h 1135"/>
              <a:gd name="T44" fmla="*/ 90 w 462"/>
              <a:gd name="T45" fmla="*/ 273 h 1135"/>
              <a:gd name="T46" fmla="*/ 81 w 462"/>
              <a:gd name="T47" fmla="*/ 303 h 1135"/>
              <a:gd name="T48" fmla="*/ 71 w 462"/>
              <a:gd name="T49" fmla="*/ 333 h 1135"/>
              <a:gd name="T50" fmla="*/ 65 w 462"/>
              <a:gd name="T51" fmla="*/ 348 h 1135"/>
              <a:gd name="T52" fmla="*/ 36 w 462"/>
              <a:gd name="T53" fmla="*/ 417 h 1135"/>
              <a:gd name="T54" fmla="*/ 0 w 462"/>
              <a:gd name="T55" fmla="*/ 483 h 1135"/>
              <a:gd name="T56" fmla="*/ 27 w 462"/>
              <a:gd name="T57" fmla="*/ 573 h 1135"/>
              <a:gd name="T58" fmla="*/ 94 w 462"/>
              <a:gd name="T59" fmla="*/ 745 h 1135"/>
              <a:gd name="T60" fmla="*/ 177 w 462"/>
              <a:gd name="T61" fmla="*/ 908 h 1135"/>
              <a:gd name="T62" fmla="*/ 276 w 462"/>
              <a:gd name="T63" fmla="*/ 1062 h 1135"/>
              <a:gd name="T64" fmla="*/ 332 w 462"/>
              <a:gd name="T65" fmla="*/ 1135 h 1135"/>
              <a:gd name="T66" fmla="*/ 343 w 462"/>
              <a:gd name="T67" fmla="*/ 1123 h 1135"/>
              <a:gd name="T68" fmla="*/ 355 w 462"/>
              <a:gd name="T69" fmla="*/ 1110 h 1135"/>
              <a:gd name="T70" fmla="*/ 369 w 462"/>
              <a:gd name="T71" fmla="*/ 1095 h 1135"/>
              <a:gd name="T72" fmla="*/ 383 w 462"/>
              <a:gd name="T73" fmla="*/ 1078 h 1135"/>
              <a:gd name="T74" fmla="*/ 396 w 462"/>
              <a:gd name="T75" fmla="*/ 1064 h 1135"/>
              <a:gd name="T76" fmla="*/ 408 w 462"/>
              <a:gd name="T77" fmla="*/ 1050 h 1135"/>
              <a:gd name="T78" fmla="*/ 408 w 462"/>
              <a:gd name="T79" fmla="*/ 1050 h 1135"/>
              <a:gd name="T80" fmla="*/ 409 w 462"/>
              <a:gd name="T81" fmla="*/ 1048 h 1135"/>
              <a:gd name="T82" fmla="*/ 418 w 462"/>
              <a:gd name="T83" fmla="*/ 1037 h 1135"/>
              <a:gd name="T84" fmla="*/ 427 w 462"/>
              <a:gd name="T85" fmla="*/ 1025 h 1135"/>
              <a:gd name="T86" fmla="*/ 443 w 462"/>
              <a:gd name="T87" fmla="*/ 1007 h 1135"/>
              <a:gd name="T88" fmla="*/ 457 w 462"/>
              <a:gd name="T89" fmla="*/ 989 h 1135"/>
              <a:gd name="T90" fmla="*/ 460 w 462"/>
              <a:gd name="T91" fmla="*/ 985 h 1135"/>
              <a:gd name="T92" fmla="*/ 462 w 462"/>
              <a:gd name="T93" fmla="*/ 981 h 1135"/>
              <a:gd name="T94" fmla="*/ 425 w 462"/>
              <a:gd name="T95" fmla="*/ 929 h 1135"/>
              <a:gd name="T96" fmla="*/ 355 w 462"/>
              <a:gd name="T97" fmla="*/ 820 h 1135"/>
              <a:gd name="T98" fmla="*/ 295 w 462"/>
              <a:gd name="T99" fmla="*/ 706 h 1135"/>
              <a:gd name="T100" fmla="*/ 243 w 462"/>
              <a:gd name="T101" fmla="*/ 587 h 1135"/>
              <a:gd name="T102" fmla="*/ 201 w 462"/>
              <a:gd name="T103" fmla="*/ 464 h 1135"/>
              <a:gd name="T104" fmla="*/ 168 w 462"/>
              <a:gd name="T105" fmla="*/ 335 h 1135"/>
              <a:gd name="T106" fmla="*/ 145 w 462"/>
              <a:gd name="T107" fmla="*/ 204 h 1135"/>
              <a:gd name="T108" fmla="*/ 133 w 462"/>
              <a:gd name="T109" fmla="*/ 68 h 1135"/>
              <a:gd name="T110" fmla="*/ 132 w 462"/>
              <a:gd name="T111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1135">
                <a:moveTo>
                  <a:pt x="132" y="0"/>
                </a:moveTo>
                <a:lnTo>
                  <a:pt x="132" y="7"/>
                </a:lnTo>
                <a:lnTo>
                  <a:pt x="132" y="17"/>
                </a:lnTo>
                <a:lnTo>
                  <a:pt x="132" y="26"/>
                </a:lnTo>
                <a:lnTo>
                  <a:pt x="131" y="35"/>
                </a:lnTo>
                <a:lnTo>
                  <a:pt x="131" y="39"/>
                </a:lnTo>
                <a:lnTo>
                  <a:pt x="131" y="41"/>
                </a:lnTo>
                <a:lnTo>
                  <a:pt x="131" y="53"/>
                </a:lnTo>
                <a:lnTo>
                  <a:pt x="129" y="64"/>
                </a:lnTo>
                <a:lnTo>
                  <a:pt x="125" y="109"/>
                </a:lnTo>
                <a:lnTo>
                  <a:pt x="119" y="153"/>
                </a:lnTo>
                <a:lnTo>
                  <a:pt x="116" y="166"/>
                </a:lnTo>
                <a:lnTo>
                  <a:pt x="114" y="177"/>
                </a:lnTo>
                <a:lnTo>
                  <a:pt x="112" y="182"/>
                </a:lnTo>
                <a:lnTo>
                  <a:pt x="112" y="189"/>
                </a:lnTo>
                <a:lnTo>
                  <a:pt x="110" y="201"/>
                </a:lnTo>
                <a:lnTo>
                  <a:pt x="106" y="214"/>
                </a:lnTo>
                <a:lnTo>
                  <a:pt x="105" y="223"/>
                </a:lnTo>
                <a:lnTo>
                  <a:pt x="102" y="232"/>
                </a:lnTo>
                <a:lnTo>
                  <a:pt x="100" y="242"/>
                </a:lnTo>
                <a:lnTo>
                  <a:pt x="97" y="252"/>
                </a:lnTo>
                <a:lnTo>
                  <a:pt x="94" y="263"/>
                </a:lnTo>
                <a:lnTo>
                  <a:pt x="90" y="273"/>
                </a:lnTo>
                <a:lnTo>
                  <a:pt x="81" y="303"/>
                </a:lnTo>
                <a:lnTo>
                  <a:pt x="71" y="333"/>
                </a:lnTo>
                <a:lnTo>
                  <a:pt x="65" y="348"/>
                </a:lnTo>
                <a:lnTo>
                  <a:pt x="36" y="417"/>
                </a:lnTo>
                <a:lnTo>
                  <a:pt x="0" y="483"/>
                </a:lnTo>
                <a:lnTo>
                  <a:pt x="27" y="573"/>
                </a:lnTo>
                <a:lnTo>
                  <a:pt x="94" y="745"/>
                </a:lnTo>
                <a:lnTo>
                  <a:pt x="177" y="908"/>
                </a:lnTo>
                <a:lnTo>
                  <a:pt x="276" y="1062"/>
                </a:lnTo>
                <a:lnTo>
                  <a:pt x="332" y="1135"/>
                </a:lnTo>
                <a:lnTo>
                  <a:pt x="343" y="1123"/>
                </a:lnTo>
                <a:lnTo>
                  <a:pt x="355" y="1110"/>
                </a:lnTo>
                <a:lnTo>
                  <a:pt x="369" y="1095"/>
                </a:lnTo>
                <a:lnTo>
                  <a:pt x="383" y="1078"/>
                </a:lnTo>
                <a:lnTo>
                  <a:pt x="396" y="1064"/>
                </a:lnTo>
                <a:lnTo>
                  <a:pt x="408" y="1050"/>
                </a:lnTo>
                <a:lnTo>
                  <a:pt x="408" y="1050"/>
                </a:lnTo>
                <a:lnTo>
                  <a:pt x="409" y="1048"/>
                </a:lnTo>
                <a:lnTo>
                  <a:pt x="418" y="1037"/>
                </a:lnTo>
                <a:lnTo>
                  <a:pt x="427" y="1025"/>
                </a:lnTo>
                <a:lnTo>
                  <a:pt x="443" y="1007"/>
                </a:lnTo>
                <a:lnTo>
                  <a:pt x="457" y="989"/>
                </a:lnTo>
                <a:lnTo>
                  <a:pt x="460" y="985"/>
                </a:lnTo>
                <a:lnTo>
                  <a:pt x="462" y="981"/>
                </a:lnTo>
                <a:lnTo>
                  <a:pt x="425" y="929"/>
                </a:lnTo>
                <a:lnTo>
                  <a:pt x="355" y="820"/>
                </a:lnTo>
                <a:lnTo>
                  <a:pt x="295" y="706"/>
                </a:lnTo>
                <a:lnTo>
                  <a:pt x="243" y="587"/>
                </a:lnTo>
                <a:lnTo>
                  <a:pt x="201" y="464"/>
                </a:lnTo>
                <a:lnTo>
                  <a:pt x="168" y="335"/>
                </a:lnTo>
                <a:lnTo>
                  <a:pt x="145" y="204"/>
                </a:lnTo>
                <a:lnTo>
                  <a:pt x="133" y="68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: Shape 159">
            <a:extLst>
              <a:ext uri="{FF2B5EF4-FFF2-40B4-BE49-F238E27FC236}">
                <a16:creationId xmlns:a16="http://schemas.microsoft.com/office/drawing/2014/main" xmlns="" id="{503042CD-38A0-4DA0-9231-FACB6CE93C6C}"/>
              </a:ext>
            </a:extLst>
          </p:cNvPr>
          <p:cNvSpPr>
            <a:spLocks/>
          </p:cNvSpPr>
          <p:nvPr/>
        </p:nvSpPr>
        <p:spPr bwMode="auto">
          <a:xfrm>
            <a:off x="5561417" y="3564600"/>
            <a:ext cx="2394507" cy="596554"/>
          </a:xfrm>
          <a:custGeom>
            <a:avLst/>
            <a:gdLst>
              <a:gd name="connsiteX0" fmla="*/ 0 w 3941813"/>
              <a:gd name="connsiteY0" fmla="*/ 0 h 571998"/>
              <a:gd name="connsiteX1" fmla="*/ 228336 w 3941813"/>
              <a:gd name="connsiteY1" fmla="*/ 0 h 571998"/>
              <a:gd name="connsiteX2" fmla="*/ 228336 w 3941813"/>
              <a:gd name="connsiteY2" fmla="*/ 1035 h 571998"/>
              <a:gd name="connsiteX3" fmla="*/ 228336 w 3941813"/>
              <a:gd name="connsiteY3" fmla="*/ 2070 h 571998"/>
              <a:gd name="connsiteX4" fmla="*/ 228336 w 3941813"/>
              <a:gd name="connsiteY4" fmla="*/ 3450 h 571998"/>
              <a:gd name="connsiteX5" fmla="*/ 228336 w 3941813"/>
              <a:gd name="connsiteY5" fmla="*/ 4485 h 571998"/>
              <a:gd name="connsiteX6" fmla="*/ 228336 w 3941813"/>
              <a:gd name="connsiteY6" fmla="*/ 6555 h 571998"/>
              <a:gd name="connsiteX7" fmla="*/ 228336 w 3941813"/>
              <a:gd name="connsiteY7" fmla="*/ 8625 h 571998"/>
              <a:gd name="connsiteX8" fmla="*/ 228336 w 3941813"/>
              <a:gd name="connsiteY8" fmla="*/ 13110 h 571998"/>
              <a:gd name="connsiteX9" fmla="*/ 228681 w 3941813"/>
              <a:gd name="connsiteY9" fmla="*/ 17595 h 571998"/>
              <a:gd name="connsiteX10" fmla="*/ 228681 w 3941813"/>
              <a:gd name="connsiteY10" fmla="*/ 21045 h 571998"/>
              <a:gd name="connsiteX11" fmla="*/ 229372 w 3941813"/>
              <a:gd name="connsiteY11" fmla="*/ 24495 h 571998"/>
              <a:gd name="connsiteX12" fmla="*/ 229561 w 3941813"/>
              <a:gd name="connsiteY12" fmla="*/ 29949 h 571998"/>
              <a:gd name="connsiteX13" fmla="*/ 230860 w 3941813"/>
              <a:gd name="connsiteY13" fmla="*/ 43059 h 571998"/>
              <a:gd name="connsiteX14" fmla="*/ 231099 w 3941813"/>
              <a:gd name="connsiteY14" fmla="*/ 44849 h 571998"/>
              <a:gd name="connsiteX15" fmla="*/ 231445 w 3941813"/>
              <a:gd name="connsiteY15" fmla="*/ 47954 h 571998"/>
              <a:gd name="connsiteX16" fmla="*/ 231790 w 3941813"/>
              <a:gd name="connsiteY16" fmla="*/ 51059 h 571998"/>
              <a:gd name="connsiteX17" fmla="*/ 232439 w 3941813"/>
              <a:gd name="connsiteY17" fmla="*/ 55431 h 571998"/>
              <a:gd name="connsiteX18" fmla="*/ 237460 w 3941813"/>
              <a:gd name="connsiteY18" fmla="*/ 78594 h 571998"/>
              <a:gd name="connsiteX19" fmla="*/ 239935 w 3941813"/>
              <a:gd name="connsiteY19" fmla="*/ 88754 h 571998"/>
              <a:gd name="connsiteX20" fmla="*/ 249062 w 3941813"/>
              <a:gd name="connsiteY20" fmla="*/ 117988 h 571998"/>
              <a:gd name="connsiteX21" fmla="*/ 258766 w 3941813"/>
              <a:gd name="connsiteY21" fmla="*/ 141560 h 571998"/>
              <a:gd name="connsiteX22" fmla="*/ 260462 w 3941813"/>
              <a:gd name="connsiteY22" fmla="*/ 145242 h 571998"/>
              <a:gd name="connsiteX23" fmla="*/ 261844 w 3941813"/>
              <a:gd name="connsiteY23" fmla="*/ 148347 h 571998"/>
              <a:gd name="connsiteX24" fmla="*/ 263571 w 3941813"/>
              <a:gd name="connsiteY24" fmla="*/ 152142 h 571998"/>
              <a:gd name="connsiteX25" fmla="*/ 265643 w 3941813"/>
              <a:gd name="connsiteY25" fmla="*/ 155592 h 571998"/>
              <a:gd name="connsiteX26" fmla="*/ 267371 w 3941813"/>
              <a:gd name="connsiteY26" fmla="*/ 158697 h 571998"/>
              <a:gd name="connsiteX27" fmla="*/ 269060 w 3941813"/>
              <a:gd name="connsiteY27" fmla="*/ 162072 h 571998"/>
              <a:gd name="connsiteX28" fmla="*/ 276558 w 3941813"/>
              <a:gd name="connsiteY28" fmla="*/ 175613 h 571998"/>
              <a:gd name="connsiteX29" fmla="*/ 277043 w 3941813"/>
              <a:gd name="connsiteY29" fmla="*/ 176291 h 571998"/>
              <a:gd name="connsiteX30" fmla="*/ 278368 w 3941813"/>
              <a:gd name="connsiteY30" fmla="*/ 178791 h 571998"/>
              <a:gd name="connsiteX31" fmla="*/ 295536 w 3941813"/>
              <a:gd name="connsiteY31" fmla="*/ 204348 h 571998"/>
              <a:gd name="connsiteX32" fmla="*/ 296042 w 3941813"/>
              <a:gd name="connsiteY32" fmla="*/ 204926 h 571998"/>
              <a:gd name="connsiteX33" fmla="*/ 298303 w 3941813"/>
              <a:gd name="connsiteY33" fmla="*/ 207936 h 571998"/>
              <a:gd name="connsiteX34" fmla="*/ 316635 w 3941813"/>
              <a:gd name="connsiteY34" fmla="*/ 230146 h 571998"/>
              <a:gd name="connsiteX35" fmla="*/ 318158 w 3941813"/>
              <a:gd name="connsiteY35" fmla="*/ 231823 h 571998"/>
              <a:gd name="connsiteX36" fmla="*/ 341295 w 3941813"/>
              <a:gd name="connsiteY36" fmla="*/ 254260 h 571998"/>
              <a:gd name="connsiteX37" fmla="*/ 364855 w 3941813"/>
              <a:gd name="connsiteY37" fmla="*/ 274566 h 571998"/>
              <a:gd name="connsiteX38" fmla="*/ 383255 w 3941813"/>
              <a:gd name="connsiteY38" fmla="*/ 287072 h 571998"/>
              <a:gd name="connsiteX39" fmla="*/ 390494 w 3941813"/>
              <a:gd name="connsiteY39" fmla="*/ 291862 h 571998"/>
              <a:gd name="connsiteX40" fmla="*/ 396550 w 3941813"/>
              <a:gd name="connsiteY40" fmla="*/ 295622 h 571998"/>
              <a:gd name="connsiteX41" fmla="*/ 409034 w 3941813"/>
              <a:gd name="connsiteY41" fmla="*/ 302598 h 571998"/>
              <a:gd name="connsiteX42" fmla="*/ 419364 w 3941813"/>
              <a:gd name="connsiteY42" fmla="*/ 308079 h 571998"/>
              <a:gd name="connsiteX43" fmla="*/ 431109 w 3941813"/>
              <a:gd name="connsiteY43" fmla="*/ 313598 h 571998"/>
              <a:gd name="connsiteX44" fmla="*/ 433413 w 3941813"/>
              <a:gd name="connsiteY44" fmla="*/ 314749 h 571998"/>
              <a:gd name="connsiteX45" fmla="*/ 445124 w 3941813"/>
              <a:gd name="connsiteY45" fmla="*/ 319611 h 571998"/>
              <a:gd name="connsiteX46" fmla="*/ 450799 w 3941813"/>
              <a:gd name="connsiteY46" fmla="*/ 321878 h 571998"/>
              <a:gd name="connsiteX47" fmla="*/ 462312 w 3941813"/>
              <a:gd name="connsiteY47" fmla="*/ 325820 h 571998"/>
              <a:gd name="connsiteX48" fmla="*/ 480775 w 3941813"/>
              <a:gd name="connsiteY48" fmla="*/ 331449 h 571998"/>
              <a:gd name="connsiteX49" fmla="*/ 490525 w 3941813"/>
              <a:gd name="connsiteY49" fmla="*/ 333953 h 571998"/>
              <a:gd name="connsiteX50" fmla="*/ 499752 w 3941813"/>
              <a:gd name="connsiteY50" fmla="*/ 335946 h 571998"/>
              <a:gd name="connsiteX51" fmla="*/ 520232 w 3941813"/>
              <a:gd name="connsiteY51" fmla="*/ 340163 h 571998"/>
              <a:gd name="connsiteX52" fmla="*/ 554124 w 3941813"/>
              <a:gd name="connsiteY52" fmla="*/ 343209 h 571998"/>
              <a:gd name="connsiteX53" fmla="*/ 555122 w 3941813"/>
              <a:gd name="connsiteY53" fmla="*/ 343268 h 571998"/>
              <a:gd name="connsiteX54" fmla="*/ 555467 w 3941813"/>
              <a:gd name="connsiteY54" fmla="*/ 343294 h 571998"/>
              <a:gd name="connsiteX55" fmla="*/ 572739 w 3941813"/>
              <a:gd name="connsiteY55" fmla="*/ 343958 h 571998"/>
              <a:gd name="connsiteX56" fmla="*/ 3862707 w 3941813"/>
              <a:gd name="connsiteY56" fmla="*/ 343958 h 571998"/>
              <a:gd name="connsiteX57" fmla="*/ 3941813 w 3941813"/>
              <a:gd name="connsiteY57" fmla="*/ 343958 h 571998"/>
              <a:gd name="connsiteX58" fmla="*/ 3941813 w 3941813"/>
              <a:gd name="connsiteY58" fmla="*/ 388462 h 571998"/>
              <a:gd name="connsiteX59" fmla="*/ 3940777 w 3941813"/>
              <a:gd name="connsiteY59" fmla="*/ 407437 h 571998"/>
              <a:gd name="connsiteX60" fmla="*/ 3933868 w 3941813"/>
              <a:gd name="connsiteY60" fmla="*/ 442971 h 571998"/>
              <a:gd name="connsiteX61" fmla="*/ 3920050 w 3941813"/>
              <a:gd name="connsiteY61" fmla="*/ 476090 h 571998"/>
              <a:gd name="connsiteX62" fmla="*/ 3900015 w 3941813"/>
              <a:gd name="connsiteY62" fmla="*/ 505415 h 571998"/>
              <a:gd name="connsiteX63" fmla="*/ 3875143 w 3941813"/>
              <a:gd name="connsiteY63" fmla="*/ 530254 h 571998"/>
              <a:gd name="connsiteX64" fmla="*/ 3846126 w 3941813"/>
              <a:gd name="connsiteY64" fmla="*/ 549919 h 571998"/>
              <a:gd name="connsiteX65" fmla="*/ 3812964 w 3941813"/>
              <a:gd name="connsiteY65" fmla="*/ 563718 h 571998"/>
              <a:gd name="connsiteX66" fmla="*/ 3777038 w 3941813"/>
              <a:gd name="connsiteY66" fmla="*/ 570963 h 571998"/>
              <a:gd name="connsiteX67" fmla="*/ 3758385 w 3941813"/>
              <a:gd name="connsiteY67" fmla="*/ 571998 h 571998"/>
              <a:gd name="connsiteX68" fmla="*/ 572739 w 3941813"/>
              <a:gd name="connsiteY68" fmla="*/ 571998 h 571998"/>
              <a:gd name="connsiteX69" fmla="*/ 543032 w 3941813"/>
              <a:gd name="connsiteY69" fmla="*/ 571308 h 571998"/>
              <a:gd name="connsiteX70" fmla="*/ 485343 w 3941813"/>
              <a:gd name="connsiteY70" fmla="*/ 565788 h 571998"/>
              <a:gd name="connsiteX71" fmla="*/ 429382 w 3941813"/>
              <a:gd name="connsiteY71" fmla="*/ 554059 h 571998"/>
              <a:gd name="connsiteX72" fmla="*/ 375493 w 3941813"/>
              <a:gd name="connsiteY72" fmla="*/ 537499 h 571998"/>
              <a:gd name="connsiteX73" fmla="*/ 324023 w 3941813"/>
              <a:gd name="connsiteY73" fmla="*/ 515419 h 571998"/>
              <a:gd name="connsiteX74" fmla="*/ 275661 w 3941813"/>
              <a:gd name="connsiteY74" fmla="*/ 489200 h 571998"/>
              <a:gd name="connsiteX75" fmla="*/ 229718 w 3941813"/>
              <a:gd name="connsiteY75" fmla="*/ 458495 h 571998"/>
              <a:gd name="connsiteX76" fmla="*/ 187574 w 3941813"/>
              <a:gd name="connsiteY76" fmla="*/ 423306 h 571998"/>
              <a:gd name="connsiteX77" fmla="*/ 148539 w 3941813"/>
              <a:gd name="connsiteY77" fmla="*/ 384667 h 571998"/>
              <a:gd name="connsiteX78" fmla="*/ 113650 w 3941813"/>
              <a:gd name="connsiteY78" fmla="*/ 342233 h 571998"/>
              <a:gd name="connsiteX79" fmla="*/ 82906 w 3941813"/>
              <a:gd name="connsiteY79" fmla="*/ 296349 h 571998"/>
              <a:gd name="connsiteX80" fmla="*/ 56307 w 3941813"/>
              <a:gd name="connsiteY80" fmla="*/ 248050 h 571998"/>
              <a:gd name="connsiteX81" fmla="*/ 34544 w 3941813"/>
              <a:gd name="connsiteY81" fmla="*/ 196646 h 571998"/>
              <a:gd name="connsiteX82" fmla="*/ 17963 w 3941813"/>
              <a:gd name="connsiteY82" fmla="*/ 143172 h 571998"/>
              <a:gd name="connsiteX83" fmla="*/ 6218 w 3941813"/>
              <a:gd name="connsiteY83" fmla="*/ 87283 h 571998"/>
              <a:gd name="connsiteX84" fmla="*/ 346 w 3941813"/>
              <a:gd name="connsiteY84" fmla="*/ 29669 h 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941813" h="571998">
                <a:moveTo>
                  <a:pt x="0" y="0"/>
                </a:moveTo>
                <a:lnTo>
                  <a:pt x="228336" y="0"/>
                </a:lnTo>
                <a:lnTo>
                  <a:pt x="228336" y="1035"/>
                </a:lnTo>
                <a:lnTo>
                  <a:pt x="228336" y="2070"/>
                </a:lnTo>
                <a:lnTo>
                  <a:pt x="228336" y="3450"/>
                </a:lnTo>
                <a:lnTo>
                  <a:pt x="228336" y="4485"/>
                </a:lnTo>
                <a:lnTo>
                  <a:pt x="228336" y="6555"/>
                </a:lnTo>
                <a:lnTo>
                  <a:pt x="228336" y="8625"/>
                </a:lnTo>
                <a:lnTo>
                  <a:pt x="228336" y="13110"/>
                </a:lnTo>
                <a:lnTo>
                  <a:pt x="228681" y="17595"/>
                </a:lnTo>
                <a:lnTo>
                  <a:pt x="228681" y="21045"/>
                </a:lnTo>
                <a:lnTo>
                  <a:pt x="229372" y="24495"/>
                </a:lnTo>
                <a:lnTo>
                  <a:pt x="229561" y="29949"/>
                </a:lnTo>
                <a:lnTo>
                  <a:pt x="230860" y="43059"/>
                </a:lnTo>
                <a:lnTo>
                  <a:pt x="231099" y="44849"/>
                </a:lnTo>
                <a:lnTo>
                  <a:pt x="231445" y="47954"/>
                </a:lnTo>
                <a:lnTo>
                  <a:pt x="231790" y="51059"/>
                </a:lnTo>
                <a:lnTo>
                  <a:pt x="232439" y="55431"/>
                </a:lnTo>
                <a:lnTo>
                  <a:pt x="237460" y="78594"/>
                </a:lnTo>
                <a:lnTo>
                  <a:pt x="239935" y="88754"/>
                </a:lnTo>
                <a:lnTo>
                  <a:pt x="249062" y="117988"/>
                </a:lnTo>
                <a:lnTo>
                  <a:pt x="258766" y="141560"/>
                </a:lnTo>
                <a:lnTo>
                  <a:pt x="260462" y="145242"/>
                </a:lnTo>
                <a:lnTo>
                  <a:pt x="261844" y="148347"/>
                </a:lnTo>
                <a:lnTo>
                  <a:pt x="263571" y="152142"/>
                </a:lnTo>
                <a:lnTo>
                  <a:pt x="265643" y="155592"/>
                </a:lnTo>
                <a:lnTo>
                  <a:pt x="267371" y="158697"/>
                </a:lnTo>
                <a:lnTo>
                  <a:pt x="269060" y="162072"/>
                </a:lnTo>
                <a:lnTo>
                  <a:pt x="276558" y="175613"/>
                </a:lnTo>
                <a:lnTo>
                  <a:pt x="277043" y="176291"/>
                </a:lnTo>
                <a:lnTo>
                  <a:pt x="278368" y="178791"/>
                </a:lnTo>
                <a:lnTo>
                  <a:pt x="295536" y="204348"/>
                </a:lnTo>
                <a:lnTo>
                  <a:pt x="296042" y="204926"/>
                </a:lnTo>
                <a:lnTo>
                  <a:pt x="298303" y="207936"/>
                </a:lnTo>
                <a:lnTo>
                  <a:pt x="316635" y="230146"/>
                </a:lnTo>
                <a:lnTo>
                  <a:pt x="318158" y="231823"/>
                </a:lnTo>
                <a:lnTo>
                  <a:pt x="341295" y="254260"/>
                </a:lnTo>
                <a:lnTo>
                  <a:pt x="364855" y="274566"/>
                </a:lnTo>
                <a:lnTo>
                  <a:pt x="383255" y="287072"/>
                </a:lnTo>
                <a:lnTo>
                  <a:pt x="390494" y="291862"/>
                </a:lnTo>
                <a:lnTo>
                  <a:pt x="396550" y="295622"/>
                </a:lnTo>
                <a:lnTo>
                  <a:pt x="409034" y="302598"/>
                </a:lnTo>
                <a:lnTo>
                  <a:pt x="419364" y="308079"/>
                </a:lnTo>
                <a:lnTo>
                  <a:pt x="431109" y="313598"/>
                </a:lnTo>
                <a:lnTo>
                  <a:pt x="433413" y="314749"/>
                </a:lnTo>
                <a:lnTo>
                  <a:pt x="445124" y="319611"/>
                </a:lnTo>
                <a:lnTo>
                  <a:pt x="450799" y="321878"/>
                </a:lnTo>
                <a:lnTo>
                  <a:pt x="462312" y="325820"/>
                </a:lnTo>
                <a:lnTo>
                  <a:pt x="480775" y="331449"/>
                </a:lnTo>
                <a:lnTo>
                  <a:pt x="490525" y="333953"/>
                </a:lnTo>
                <a:lnTo>
                  <a:pt x="499752" y="335946"/>
                </a:lnTo>
                <a:lnTo>
                  <a:pt x="520232" y="340163"/>
                </a:lnTo>
                <a:lnTo>
                  <a:pt x="554124" y="343209"/>
                </a:lnTo>
                <a:lnTo>
                  <a:pt x="555122" y="343268"/>
                </a:lnTo>
                <a:lnTo>
                  <a:pt x="555467" y="343294"/>
                </a:lnTo>
                <a:lnTo>
                  <a:pt x="572739" y="343958"/>
                </a:lnTo>
                <a:lnTo>
                  <a:pt x="3862707" y="343958"/>
                </a:lnTo>
                <a:lnTo>
                  <a:pt x="3941813" y="343958"/>
                </a:lnTo>
                <a:lnTo>
                  <a:pt x="3941813" y="388462"/>
                </a:lnTo>
                <a:lnTo>
                  <a:pt x="3940777" y="407437"/>
                </a:lnTo>
                <a:lnTo>
                  <a:pt x="3933868" y="442971"/>
                </a:lnTo>
                <a:lnTo>
                  <a:pt x="3920050" y="476090"/>
                </a:lnTo>
                <a:lnTo>
                  <a:pt x="3900015" y="505415"/>
                </a:lnTo>
                <a:lnTo>
                  <a:pt x="3875143" y="530254"/>
                </a:lnTo>
                <a:lnTo>
                  <a:pt x="3846126" y="549919"/>
                </a:lnTo>
                <a:lnTo>
                  <a:pt x="3812964" y="563718"/>
                </a:lnTo>
                <a:lnTo>
                  <a:pt x="3777038" y="570963"/>
                </a:lnTo>
                <a:lnTo>
                  <a:pt x="3758385" y="571998"/>
                </a:lnTo>
                <a:lnTo>
                  <a:pt x="572739" y="571998"/>
                </a:lnTo>
                <a:lnTo>
                  <a:pt x="543032" y="571308"/>
                </a:lnTo>
                <a:lnTo>
                  <a:pt x="485343" y="565788"/>
                </a:lnTo>
                <a:lnTo>
                  <a:pt x="429382" y="554059"/>
                </a:lnTo>
                <a:lnTo>
                  <a:pt x="375493" y="537499"/>
                </a:lnTo>
                <a:lnTo>
                  <a:pt x="324023" y="515419"/>
                </a:lnTo>
                <a:lnTo>
                  <a:pt x="275661" y="489200"/>
                </a:lnTo>
                <a:lnTo>
                  <a:pt x="229718" y="458495"/>
                </a:lnTo>
                <a:lnTo>
                  <a:pt x="187574" y="423306"/>
                </a:lnTo>
                <a:lnTo>
                  <a:pt x="148539" y="384667"/>
                </a:lnTo>
                <a:lnTo>
                  <a:pt x="113650" y="342233"/>
                </a:lnTo>
                <a:lnTo>
                  <a:pt x="82906" y="296349"/>
                </a:lnTo>
                <a:lnTo>
                  <a:pt x="56307" y="248050"/>
                </a:lnTo>
                <a:lnTo>
                  <a:pt x="34544" y="196646"/>
                </a:lnTo>
                <a:lnTo>
                  <a:pt x="17963" y="143172"/>
                </a:lnTo>
                <a:lnTo>
                  <a:pt x="6218" y="87283"/>
                </a:lnTo>
                <a:lnTo>
                  <a:pt x="346" y="296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Freeform 585">
            <a:extLst>
              <a:ext uri="{FF2B5EF4-FFF2-40B4-BE49-F238E27FC236}">
                <a16:creationId xmlns:a16="http://schemas.microsoft.com/office/drawing/2014/main" xmlns="" id="{A4AD2828-ADC7-42AD-9BD7-B2AF4522555B}"/>
              </a:ext>
            </a:extLst>
          </p:cNvPr>
          <p:cNvSpPr>
            <a:spLocks/>
          </p:cNvSpPr>
          <p:nvPr/>
        </p:nvSpPr>
        <p:spPr bwMode="auto">
          <a:xfrm>
            <a:off x="4871979" y="3214149"/>
            <a:ext cx="418808" cy="7190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191C21"/>
                </a:solidFill>
              </a:rPr>
              <a:t>3</a:t>
            </a:r>
          </a:p>
        </p:txBody>
      </p:sp>
      <p:sp>
        <p:nvSpPr>
          <p:cNvPr id="78" name="Freeform 588">
            <a:extLst>
              <a:ext uri="{FF2B5EF4-FFF2-40B4-BE49-F238E27FC236}">
                <a16:creationId xmlns:a16="http://schemas.microsoft.com/office/drawing/2014/main" xmlns="" id="{21C58894-01CA-497C-B767-A2F07533ED84}"/>
              </a:ext>
            </a:extLst>
          </p:cNvPr>
          <p:cNvSpPr>
            <a:spLocks/>
          </p:cNvSpPr>
          <p:nvPr/>
        </p:nvSpPr>
        <p:spPr bwMode="auto">
          <a:xfrm>
            <a:off x="205078" y="4621356"/>
            <a:ext cx="695775" cy="1193107"/>
          </a:xfrm>
          <a:custGeom>
            <a:avLst/>
            <a:gdLst>
              <a:gd name="T0" fmla="*/ 1573 w 3316"/>
              <a:gd name="T1" fmla="*/ 2 h 3316"/>
              <a:gd name="T2" fmla="*/ 1243 w 3316"/>
              <a:gd name="T3" fmla="*/ 52 h 3316"/>
              <a:gd name="T4" fmla="*/ 939 w 3316"/>
              <a:gd name="T5" fmla="*/ 162 h 3316"/>
              <a:gd name="T6" fmla="*/ 665 w 3316"/>
              <a:gd name="T7" fmla="*/ 328 h 3316"/>
              <a:gd name="T8" fmla="*/ 431 w 3316"/>
              <a:gd name="T9" fmla="*/ 542 h 3316"/>
              <a:gd name="T10" fmla="*/ 240 w 3316"/>
              <a:gd name="T11" fmla="*/ 797 h 3316"/>
              <a:gd name="T12" fmla="*/ 100 w 3316"/>
              <a:gd name="T13" fmla="*/ 1088 h 3316"/>
              <a:gd name="T14" fmla="*/ 19 w 3316"/>
              <a:gd name="T15" fmla="*/ 1405 h 3316"/>
              <a:gd name="T16" fmla="*/ 0 w 3316"/>
              <a:gd name="T17" fmla="*/ 1658 h 3316"/>
              <a:gd name="T18" fmla="*/ 19 w 3316"/>
              <a:gd name="T19" fmla="*/ 1911 h 3316"/>
              <a:gd name="T20" fmla="*/ 100 w 3316"/>
              <a:gd name="T21" fmla="*/ 2228 h 3316"/>
              <a:gd name="T22" fmla="*/ 240 w 3316"/>
              <a:gd name="T23" fmla="*/ 2517 h 3316"/>
              <a:gd name="T24" fmla="*/ 431 w 3316"/>
              <a:gd name="T25" fmla="*/ 2773 h 3316"/>
              <a:gd name="T26" fmla="*/ 665 w 3316"/>
              <a:gd name="T27" fmla="*/ 2987 h 3316"/>
              <a:gd name="T28" fmla="*/ 939 w 3316"/>
              <a:gd name="T29" fmla="*/ 3152 h 3316"/>
              <a:gd name="T30" fmla="*/ 1243 w 3316"/>
              <a:gd name="T31" fmla="*/ 3264 h 3316"/>
              <a:gd name="T32" fmla="*/ 1573 w 3316"/>
              <a:gd name="T33" fmla="*/ 3314 h 3316"/>
              <a:gd name="T34" fmla="*/ 1744 w 3316"/>
              <a:gd name="T35" fmla="*/ 3314 h 3316"/>
              <a:gd name="T36" fmla="*/ 2073 w 3316"/>
              <a:gd name="T37" fmla="*/ 3264 h 3316"/>
              <a:gd name="T38" fmla="*/ 2378 w 3316"/>
              <a:gd name="T39" fmla="*/ 3152 h 3316"/>
              <a:gd name="T40" fmla="*/ 2650 w 3316"/>
              <a:gd name="T41" fmla="*/ 2987 h 3316"/>
              <a:gd name="T42" fmla="*/ 2886 w 3316"/>
              <a:gd name="T43" fmla="*/ 2773 h 3316"/>
              <a:gd name="T44" fmla="*/ 3076 w 3316"/>
              <a:gd name="T45" fmla="*/ 2517 h 3316"/>
              <a:gd name="T46" fmla="*/ 3216 w 3316"/>
              <a:gd name="T47" fmla="*/ 2228 h 3316"/>
              <a:gd name="T48" fmla="*/ 3298 w 3316"/>
              <a:gd name="T49" fmla="*/ 1911 h 3316"/>
              <a:gd name="T50" fmla="*/ 3316 w 3316"/>
              <a:gd name="T51" fmla="*/ 1658 h 3316"/>
              <a:gd name="T52" fmla="*/ 3298 w 3316"/>
              <a:gd name="T53" fmla="*/ 1405 h 3316"/>
              <a:gd name="T54" fmla="*/ 3216 w 3316"/>
              <a:gd name="T55" fmla="*/ 1088 h 3316"/>
              <a:gd name="T56" fmla="*/ 3076 w 3316"/>
              <a:gd name="T57" fmla="*/ 797 h 3316"/>
              <a:gd name="T58" fmla="*/ 2886 w 3316"/>
              <a:gd name="T59" fmla="*/ 542 h 3316"/>
              <a:gd name="T60" fmla="*/ 2650 w 3316"/>
              <a:gd name="T61" fmla="*/ 328 h 3316"/>
              <a:gd name="T62" fmla="*/ 2378 w 3316"/>
              <a:gd name="T63" fmla="*/ 162 h 3316"/>
              <a:gd name="T64" fmla="*/ 2073 w 3316"/>
              <a:gd name="T65" fmla="*/ 52 h 3316"/>
              <a:gd name="T66" fmla="*/ 1744 w 3316"/>
              <a:gd name="T67" fmla="*/ 2 h 3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16" h="3316">
                <a:moveTo>
                  <a:pt x="1658" y="0"/>
                </a:moveTo>
                <a:lnTo>
                  <a:pt x="1573" y="2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2"/>
                </a:lnTo>
                <a:lnTo>
                  <a:pt x="798" y="239"/>
                </a:lnTo>
                <a:lnTo>
                  <a:pt x="665" y="328"/>
                </a:lnTo>
                <a:lnTo>
                  <a:pt x="542" y="431"/>
                </a:lnTo>
                <a:lnTo>
                  <a:pt x="431" y="542"/>
                </a:lnTo>
                <a:lnTo>
                  <a:pt x="328" y="665"/>
                </a:lnTo>
                <a:lnTo>
                  <a:pt x="240" y="797"/>
                </a:lnTo>
                <a:lnTo>
                  <a:pt x="162" y="939"/>
                </a:lnTo>
                <a:lnTo>
                  <a:pt x="100" y="1088"/>
                </a:lnTo>
                <a:lnTo>
                  <a:pt x="52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2" y="1744"/>
                </a:lnTo>
                <a:lnTo>
                  <a:pt x="19" y="1911"/>
                </a:lnTo>
                <a:lnTo>
                  <a:pt x="52" y="2073"/>
                </a:lnTo>
                <a:lnTo>
                  <a:pt x="100" y="2228"/>
                </a:lnTo>
                <a:lnTo>
                  <a:pt x="162" y="2377"/>
                </a:lnTo>
                <a:lnTo>
                  <a:pt x="240" y="2517"/>
                </a:lnTo>
                <a:lnTo>
                  <a:pt x="328" y="2650"/>
                </a:lnTo>
                <a:lnTo>
                  <a:pt x="431" y="2773"/>
                </a:lnTo>
                <a:lnTo>
                  <a:pt x="542" y="2885"/>
                </a:lnTo>
                <a:lnTo>
                  <a:pt x="665" y="2987"/>
                </a:lnTo>
                <a:lnTo>
                  <a:pt x="798" y="3076"/>
                </a:lnTo>
                <a:lnTo>
                  <a:pt x="939" y="3152"/>
                </a:lnTo>
                <a:lnTo>
                  <a:pt x="1088" y="3216"/>
                </a:lnTo>
                <a:lnTo>
                  <a:pt x="1243" y="3264"/>
                </a:lnTo>
                <a:lnTo>
                  <a:pt x="1405" y="3298"/>
                </a:lnTo>
                <a:lnTo>
                  <a:pt x="1573" y="3314"/>
                </a:lnTo>
                <a:lnTo>
                  <a:pt x="1658" y="3316"/>
                </a:lnTo>
                <a:lnTo>
                  <a:pt x="1744" y="3314"/>
                </a:lnTo>
                <a:lnTo>
                  <a:pt x="1911" y="3298"/>
                </a:lnTo>
                <a:lnTo>
                  <a:pt x="2073" y="3264"/>
                </a:lnTo>
                <a:lnTo>
                  <a:pt x="2228" y="3216"/>
                </a:lnTo>
                <a:lnTo>
                  <a:pt x="2378" y="3152"/>
                </a:lnTo>
                <a:lnTo>
                  <a:pt x="2518" y="3076"/>
                </a:lnTo>
                <a:lnTo>
                  <a:pt x="2650" y="2987"/>
                </a:lnTo>
                <a:lnTo>
                  <a:pt x="2773" y="2885"/>
                </a:lnTo>
                <a:lnTo>
                  <a:pt x="2886" y="2773"/>
                </a:lnTo>
                <a:lnTo>
                  <a:pt x="2987" y="2650"/>
                </a:lnTo>
                <a:lnTo>
                  <a:pt x="3076" y="2517"/>
                </a:lnTo>
                <a:lnTo>
                  <a:pt x="3153" y="2377"/>
                </a:lnTo>
                <a:lnTo>
                  <a:pt x="3216" y="2228"/>
                </a:lnTo>
                <a:lnTo>
                  <a:pt x="3264" y="2073"/>
                </a:lnTo>
                <a:lnTo>
                  <a:pt x="3298" y="1911"/>
                </a:lnTo>
                <a:lnTo>
                  <a:pt x="3315" y="1744"/>
                </a:lnTo>
                <a:lnTo>
                  <a:pt x="3316" y="1658"/>
                </a:lnTo>
                <a:lnTo>
                  <a:pt x="3315" y="1572"/>
                </a:lnTo>
                <a:lnTo>
                  <a:pt x="3298" y="1405"/>
                </a:lnTo>
                <a:lnTo>
                  <a:pt x="3264" y="1243"/>
                </a:lnTo>
                <a:lnTo>
                  <a:pt x="3216" y="1088"/>
                </a:lnTo>
                <a:lnTo>
                  <a:pt x="3153" y="939"/>
                </a:lnTo>
                <a:lnTo>
                  <a:pt x="3076" y="797"/>
                </a:lnTo>
                <a:lnTo>
                  <a:pt x="2987" y="665"/>
                </a:lnTo>
                <a:lnTo>
                  <a:pt x="2886" y="542"/>
                </a:lnTo>
                <a:lnTo>
                  <a:pt x="2773" y="431"/>
                </a:lnTo>
                <a:lnTo>
                  <a:pt x="2650" y="328"/>
                </a:lnTo>
                <a:lnTo>
                  <a:pt x="2518" y="239"/>
                </a:lnTo>
                <a:lnTo>
                  <a:pt x="2378" y="162"/>
                </a:lnTo>
                <a:lnTo>
                  <a:pt x="2228" y="100"/>
                </a:lnTo>
                <a:lnTo>
                  <a:pt x="2073" y="52"/>
                </a:lnTo>
                <a:lnTo>
                  <a:pt x="1911" y="18"/>
                </a:lnTo>
                <a:lnTo>
                  <a:pt x="1744" y="2"/>
                </a:lnTo>
                <a:lnTo>
                  <a:pt x="1658" y="0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587">
            <a:extLst>
              <a:ext uri="{FF2B5EF4-FFF2-40B4-BE49-F238E27FC236}">
                <a16:creationId xmlns:a16="http://schemas.microsoft.com/office/drawing/2014/main" xmlns="" id="{04859CD4-911F-4DCA-A1AC-F4693A000978}"/>
              </a:ext>
            </a:extLst>
          </p:cNvPr>
          <p:cNvSpPr>
            <a:spLocks/>
          </p:cNvSpPr>
          <p:nvPr/>
        </p:nvSpPr>
        <p:spPr bwMode="auto">
          <a:xfrm>
            <a:off x="433049" y="4867458"/>
            <a:ext cx="418808" cy="719035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589">
            <a:extLst>
              <a:ext uri="{FF2B5EF4-FFF2-40B4-BE49-F238E27FC236}">
                <a16:creationId xmlns:a16="http://schemas.microsoft.com/office/drawing/2014/main" xmlns="" id="{0E3199FF-BE1C-48DA-8310-DB2F07D998F2}"/>
              </a:ext>
            </a:extLst>
          </p:cNvPr>
          <p:cNvSpPr>
            <a:spLocks/>
          </p:cNvSpPr>
          <p:nvPr/>
        </p:nvSpPr>
        <p:spPr bwMode="auto">
          <a:xfrm>
            <a:off x="1076892" y="5229767"/>
            <a:ext cx="97358" cy="409230"/>
          </a:xfrm>
          <a:custGeom>
            <a:avLst/>
            <a:gdLst>
              <a:gd name="T0" fmla="*/ 462 w 462"/>
              <a:gd name="T1" fmla="*/ 981 h 1135"/>
              <a:gd name="T2" fmla="*/ 460 w 462"/>
              <a:gd name="T3" fmla="*/ 985 h 1135"/>
              <a:gd name="T4" fmla="*/ 457 w 462"/>
              <a:gd name="T5" fmla="*/ 989 h 1135"/>
              <a:gd name="T6" fmla="*/ 443 w 462"/>
              <a:gd name="T7" fmla="*/ 1007 h 1135"/>
              <a:gd name="T8" fmla="*/ 427 w 462"/>
              <a:gd name="T9" fmla="*/ 1025 h 1135"/>
              <a:gd name="T10" fmla="*/ 418 w 462"/>
              <a:gd name="T11" fmla="*/ 1037 h 1135"/>
              <a:gd name="T12" fmla="*/ 409 w 462"/>
              <a:gd name="T13" fmla="*/ 1048 h 1135"/>
              <a:gd name="T14" fmla="*/ 408 w 462"/>
              <a:gd name="T15" fmla="*/ 1050 h 1135"/>
              <a:gd name="T16" fmla="*/ 408 w 462"/>
              <a:gd name="T17" fmla="*/ 1050 h 1135"/>
              <a:gd name="T18" fmla="*/ 396 w 462"/>
              <a:gd name="T19" fmla="*/ 1064 h 1135"/>
              <a:gd name="T20" fmla="*/ 383 w 462"/>
              <a:gd name="T21" fmla="*/ 1078 h 1135"/>
              <a:gd name="T22" fmla="*/ 369 w 462"/>
              <a:gd name="T23" fmla="*/ 1095 h 1135"/>
              <a:gd name="T24" fmla="*/ 355 w 462"/>
              <a:gd name="T25" fmla="*/ 1110 h 1135"/>
              <a:gd name="T26" fmla="*/ 343 w 462"/>
              <a:gd name="T27" fmla="*/ 1123 h 1135"/>
              <a:gd name="T28" fmla="*/ 332 w 462"/>
              <a:gd name="T29" fmla="*/ 1135 h 1135"/>
              <a:gd name="T30" fmla="*/ 276 w 462"/>
              <a:gd name="T31" fmla="*/ 1062 h 1135"/>
              <a:gd name="T32" fmla="*/ 177 w 462"/>
              <a:gd name="T33" fmla="*/ 908 h 1135"/>
              <a:gd name="T34" fmla="*/ 94 w 462"/>
              <a:gd name="T35" fmla="*/ 745 h 1135"/>
              <a:gd name="T36" fmla="*/ 27 w 462"/>
              <a:gd name="T37" fmla="*/ 573 h 1135"/>
              <a:gd name="T38" fmla="*/ 0 w 462"/>
              <a:gd name="T39" fmla="*/ 483 h 1135"/>
              <a:gd name="T40" fmla="*/ 36 w 462"/>
              <a:gd name="T41" fmla="*/ 417 h 1135"/>
              <a:gd name="T42" fmla="*/ 65 w 462"/>
              <a:gd name="T43" fmla="*/ 348 h 1135"/>
              <a:gd name="T44" fmla="*/ 68 w 462"/>
              <a:gd name="T45" fmla="*/ 341 h 1135"/>
              <a:gd name="T46" fmla="*/ 71 w 462"/>
              <a:gd name="T47" fmla="*/ 333 h 1135"/>
              <a:gd name="T48" fmla="*/ 81 w 462"/>
              <a:gd name="T49" fmla="*/ 303 h 1135"/>
              <a:gd name="T50" fmla="*/ 90 w 462"/>
              <a:gd name="T51" fmla="*/ 273 h 1135"/>
              <a:gd name="T52" fmla="*/ 94 w 462"/>
              <a:gd name="T53" fmla="*/ 263 h 1135"/>
              <a:gd name="T54" fmla="*/ 97 w 462"/>
              <a:gd name="T55" fmla="*/ 252 h 1135"/>
              <a:gd name="T56" fmla="*/ 100 w 462"/>
              <a:gd name="T57" fmla="*/ 242 h 1135"/>
              <a:gd name="T58" fmla="*/ 102 w 462"/>
              <a:gd name="T59" fmla="*/ 232 h 1135"/>
              <a:gd name="T60" fmla="*/ 105 w 462"/>
              <a:gd name="T61" fmla="*/ 223 h 1135"/>
              <a:gd name="T62" fmla="*/ 106 w 462"/>
              <a:gd name="T63" fmla="*/ 214 h 1135"/>
              <a:gd name="T64" fmla="*/ 110 w 462"/>
              <a:gd name="T65" fmla="*/ 201 h 1135"/>
              <a:gd name="T66" fmla="*/ 112 w 462"/>
              <a:gd name="T67" fmla="*/ 189 h 1135"/>
              <a:gd name="T68" fmla="*/ 112 w 462"/>
              <a:gd name="T69" fmla="*/ 182 h 1135"/>
              <a:gd name="T70" fmla="*/ 114 w 462"/>
              <a:gd name="T71" fmla="*/ 177 h 1135"/>
              <a:gd name="T72" fmla="*/ 116 w 462"/>
              <a:gd name="T73" fmla="*/ 166 h 1135"/>
              <a:gd name="T74" fmla="*/ 119 w 462"/>
              <a:gd name="T75" fmla="*/ 153 h 1135"/>
              <a:gd name="T76" fmla="*/ 125 w 462"/>
              <a:gd name="T77" fmla="*/ 109 h 1135"/>
              <a:gd name="T78" fmla="*/ 129 w 462"/>
              <a:gd name="T79" fmla="*/ 64 h 1135"/>
              <a:gd name="T80" fmla="*/ 131 w 462"/>
              <a:gd name="T81" fmla="*/ 53 h 1135"/>
              <a:gd name="T82" fmla="*/ 131 w 462"/>
              <a:gd name="T83" fmla="*/ 41 h 1135"/>
              <a:gd name="T84" fmla="*/ 131 w 462"/>
              <a:gd name="T85" fmla="*/ 39 h 1135"/>
              <a:gd name="T86" fmla="*/ 131 w 462"/>
              <a:gd name="T87" fmla="*/ 35 h 1135"/>
              <a:gd name="T88" fmla="*/ 132 w 462"/>
              <a:gd name="T89" fmla="*/ 26 h 1135"/>
              <a:gd name="T90" fmla="*/ 132 w 462"/>
              <a:gd name="T91" fmla="*/ 17 h 1135"/>
              <a:gd name="T92" fmla="*/ 132 w 462"/>
              <a:gd name="T93" fmla="*/ 7 h 1135"/>
              <a:gd name="T94" fmla="*/ 132 w 462"/>
              <a:gd name="T95" fmla="*/ 0 h 1135"/>
              <a:gd name="T96" fmla="*/ 133 w 462"/>
              <a:gd name="T97" fmla="*/ 68 h 1135"/>
              <a:gd name="T98" fmla="*/ 145 w 462"/>
              <a:gd name="T99" fmla="*/ 204 h 1135"/>
              <a:gd name="T100" fmla="*/ 168 w 462"/>
              <a:gd name="T101" fmla="*/ 335 h 1135"/>
              <a:gd name="T102" fmla="*/ 201 w 462"/>
              <a:gd name="T103" fmla="*/ 464 h 1135"/>
              <a:gd name="T104" fmla="*/ 243 w 462"/>
              <a:gd name="T105" fmla="*/ 587 h 1135"/>
              <a:gd name="T106" fmla="*/ 295 w 462"/>
              <a:gd name="T107" fmla="*/ 706 h 1135"/>
              <a:gd name="T108" fmla="*/ 355 w 462"/>
              <a:gd name="T109" fmla="*/ 820 h 1135"/>
              <a:gd name="T110" fmla="*/ 425 w 462"/>
              <a:gd name="T111" fmla="*/ 929 h 1135"/>
              <a:gd name="T112" fmla="*/ 462 w 462"/>
              <a:gd name="T113" fmla="*/ 981 h 1135"/>
              <a:gd name="T114" fmla="*/ 462 w 462"/>
              <a:gd name="T115" fmla="*/ 981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2" h="1135">
                <a:moveTo>
                  <a:pt x="462" y="981"/>
                </a:moveTo>
                <a:lnTo>
                  <a:pt x="460" y="985"/>
                </a:lnTo>
                <a:lnTo>
                  <a:pt x="457" y="989"/>
                </a:lnTo>
                <a:lnTo>
                  <a:pt x="443" y="1007"/>
                </a:lnTo>
                <a:lnTo>
                  <a:pt x="427" y="1025"/>
                </a:lnTo>
                <a:lnTo>
                  <a:pt x="418" y="1037"/>
                </a:lnTo>
                <a:lnTo>
                  <a:pt x="409" y="1048"/>
                </a:lnTo>
                <a:lnTo>
                  <a:pt x="408" y="1050"/>
                </a:lnTo>
                <a:lnTo>
                  <a:pt x="408" y="1050"/>
                </a:lnTo>
                <a:lnTo>
                  <a:pt x="396" y="1064"/>
                </a:lnTo>
                <a:lnTo>
                  <a:pt x="383" y="1078"/>
                </a:lnTo>
                <a:lnTo>
                  <a:pt x="369" y="1095"/>
                </a:lnTo>
                <a:lnTo>
                  <a:pt x="355" y="1110"/>
                </a:lnTo>
                <a:lnTo>
                  <a:pt x="343" y="1123"/>
                </a:lnTo>
                <a:lnTo>
                  <a:pt x="332" y="1135"/>
                </a:lnTo>
                <a:lnTo>
                  <a:pt x="276" y="1062"/>
                </a:lnTo>
                <a:lnTo>
                  <a:pt x="177" y="908"/>
                </a:lnTo>
                <a:lnTo>
                  <a:pt x="94" y="745"/>
                </a:lnTo>
                <a:lnTo>
                  <a:pt x="27" y="573"/>
                </a:lnTo>
                <a:lnTo>
                  <a:pt x="0" y="483"/>
                </a:lnTo>
                <a:lnTo>
                  <a:pt x="36" y="417"/>
                </a:lnTo>
                <a:lnTo>
                  <a:pt x="65" y="348"/>
                </a:lnTo>
                <a:lnTo>
                  <a:pt x="68" y="341"/>
                </a:lnTo>
                <a:lnTo>
                  <a:pt x="71" y="333"/>
                </a:lnTo>
                <a:lnTo>
                  <a:pt x="81" y="303"/>
                </a:lnTo>
                <a:lnTo>
                  <a:pt x="90" y="273"/>
                </a:lnTo>
                <a:lnTo>
                  <a:pt x="94" y="263"/>
                </a:lnTo>
                <a:lnTo>
                  <a:pt x="97" y="252"/>
                </a:lnTo>
                <a:lnTo>
                  <a:pt x="100" y="242"/>
                </a:lnTo>
                <a:lnTo>
                  <a:pt x="102" y="232"/>
                </a:lnTo>
                <a:lnTo>
                  <a:pt x="105" y="223"/>
                </a:lnTo>
                <a:lnTo>
                  <a:pt x="106" y="214"/>
                </a:lnTo>
                <a:lnTo>
                  <a:pt x="110" y="201"/>
                </a:lnTo>
                <a:lnTo>
                  <a:pt x="112" y="189"/>
                </a:lnTo>
                <a:lnTo>
                  <a:pt x="112" y="182"/>
                </a:lnTo>
                <a:lnTo>
                  <a:pt x="114" y="177"/>
                </a:lnTo>
                <a:lnTo>
                  <a:pt x="116" y="166"/>
                </a:lnTo>
                <a:lnTo>
                  <a:pt x="119" y="153"/>
                </a:lnTo>
                <a:lnTo>
                  <a:pt x="125" y="109"/>
                </a:lnTo>
                <a:lnTo>
                  <a:pt x="129" y="64"/>
                </a:lnTo>
                <a:lnTo>
                  <a:pt x="131" y="53"/>
                </a:lnTo>
                <a:lnTo>
                  <a:pt x="131" y="41"/>
                </a:lnTo>
                <a:lnTo>
                  <a:pt x="131" y="39"/>
                </a:lnTo>
                <a:lnTo>
                  <a:pt x="131" y="35"/>
                </a:lnTo>
                <a:lnTo>
                  <a:pt x="132" y="26"/>
                </a:lnTo>
                <a:lnTo>
                  <a:pt x="132" y="17"/>
                </a:lnTo>
                <a:lnTo>
                  <a:pt x="132" y="7"/>
                </a:lnTo>
                <a:lnTo>
                  <a:pt x="132" y="0"/>
                </a:lnTo>
                <a:lnTo>
                  <a:pt x="133" y="68"/>
                </a:lnTo>
                <a:lnTo>
                  <a:pt x="145" y="204"/>
                </a:lnTo>
                <a:lnTo>
                  <a:pt x="168" y="335"/>
                </a:lnTo>
                <a:lnTo>
                  <a:pt x="201" y="464"/>
                </a:lnTo>
                <a:lnTo>
                  <a:pt x="243" y="587"/>
                </a:lnTo>
                <a:lnTo>
                  <a:pt x="295" y="706"/>
                </a:lnTo>
                <a:lnTo>
                  <a:pt x="355" y="820"/>
                </a:lnTo>
                <a:lnTo>
                  <a:pt x="425" y="929"/>
                </a:lnTo>
                <a:lnTo>
                  <a:pt x="462" y="981"/>
                </a:lnTo>
                <a:lnTo>
                  <a:pt x="462" y="9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590">
            <a:extLst>
              <a:ext uri="{FF2B5EF4-FFF2-40B4-BE49-F238E27FC236}">
                <a16:creationId xmlns:a16="http://schemas.microsoft.com/office/drawing/2014/main" xmlns="" id="{C32F7A60-8E3D-48CA-A3D3-5621A7499D47}"/>
              </a:ext>
            </a:extLst>
          </p:cNvPr>
          <p:cNvSpPr>
            <a:spLocks/>
          </p:cNvSpPr>
          <p:nvPr/>
        </p:nvSpPr>
        <p:spPr bwMode="auto">
          <a:xfrm>
            <a:off x="1076892" y="5229767"/>
            <a:ext cx="97358" cy="409230"/>
          </a:xfrm>
          <a:custGeom>
            <a:avLst/>
            <a:gdLst>
              <a:gd name="T0" fmla="*/ 132 w 462"/>
              <a:gd name="T1" fmla="*/ 0 h 1135"/>
              <a:gd name="T2" fmla="*/ 132 w 462"/>
              <a:gd name="T3" fmla="*/ 7 h 1135"/>
              <a:gd name="T4" fmla="*/ 132 w 462"/>
              <a:gd name="T5" fmla="*/ 17 h 1135"/>
              <a:gd name="T6" fmla="*/ 132 w 462"/>
              <a:gd name="T7" fmla="*/ 26 h 1135"/>
              <a:gd name="T8" fmla="*/ 131 w 462"/>
              <a:gd name="T9" fmla="*/ 35 h 1135"/>
              <a:gd name="T10" fmla="*/ 131 w 462"/>
              <a:gd name="T11" fmla="*/ 39 h 1135"/>
              <a:gd name="T12" fmla="*/ 131 w 462"/>
              <a:gd name="T13" fmla="*/ 41 h 1135"/>
              <a:gd name="T14" fmla="*/ 131 w 462"/>
              <a:gd name="T15" fmla="*/ 53 h 1135"/>
              <a:gd name="T16" fmla="*/ 129 w 462"/>
              <a:gd name="T17" fmla="*/ 64 h 1135"/>
              <a:gd name="T18" fmla="*/ 125 w 462"/>
              <a:gd name="T19" fmla="*/ 109 h 1135"/>
              <a:gd name="T20" fmla="*/ 119 w 462"/>
              <a:gd name="T21" fmla="*/ 153 h 1135"/>
              <a:gd name="T22" fmla="*/ 116 w 462"/>
              <a:gd name="T23" fmla="*/ 166 h 1135"/>
              <a:gd name="T24" fmla="*/ 114 w 462"/>
              <a:gd name="T25" fmla="*/ 177 h 1135"/>
              <a:gd name="T26" fmla="*/ 112 w 462"/>
              <a:gd name="T27" fmla="*/ 182 h 1135"/>
              <a:gd name="T28" fmla="*/ 112 w 462"/>
              <a:gd name="T29" fmla="*/ 189 h 1135"/>
              <a:gd name="T30" fmla="*/ 110 w 462"/>
              <a:gd name="T31" fmla="*/ 201 h 1135"/>
              <a:gd name="T32" fmla="*/ 106 w 462"/>
              <a:gd name="T33" fmla="*/ 214 h 1135"/>
              <a:gd name="T34" fmla="*/ 105 w 462"/>
              <a:gd name="T35" fmla="*/ 223 h 1135"/>
              <a:gd name="T36" fmla="*/ 102 w 462"/>
              <a:gd name="T37" fmla="*/ 232 h 1135"/>
              <a:gd name="T38" fmla="*/ 100 w 462"/>
              <a:gd name="T39" fmla="*/ 242 h 1135"/>
              <a:gd name="T40" fmla="*/ 97 w 462"/>
              <a:gd name="T41" fmla="*/ 252 h 1135"/>
              <a:gd name="T42" fmla="*/ 94 w 462"/>
              <a:gd name="T43" fmla="*/ 263 h 1135"/>
              <a:gd name="T44" fmla="*/ 90 w 462"/>
              <a:gd name="T45" fmla="*/ 273 h 1135"/>
              <a:gd name="T46" fmla="*/ 81 w 462"/>
              <a:gd name="T47" fmla="*/ 303 h 1135"/>
              <a:gd name="T48" fmla="*/ 71 w 462"/>
              <a:gd name="T49" fmla="*/ 333 h 1135"/>
              <a:gd name="T50" fmla="*/ 65 w 462"/>
              <a:gd name="T51" fmla="*/ 348 h 1135"/>
              <a:gd name="T52" fmla="*/ 36 w 462"/>
              <a:gd name="T53" fmla="*/ 417 h 1135"/>
              <a:gd name="T54" fmla="*/ 0 w 462"/>
              <a:gd name="T55" fmla="*/ 483 h 1135"/>
              <a:gd name="T56" fmla="*/ 27 w 462"/>
              <a:gd name="T57" fmla="*/ 573 h 1135"/>
              <a:gd name="T58" fmla="*/ 94 w 462"/>
              <a:gd name="T59" fmla="*/ 745 h 1135"/>
              <a:gd name="T60" fmla="*/ 177 w 462"/>
              <a:gd name="T61" fmla="*/ 908 h 1135"/>
              <a:gd name="T62" fmla="*/ 276 w 462"/>
              <a:gd name="T63" fmla="*/ 1062 h 1135"/>
              <a:gd name="T64" fmla="*/ 332 w 462"/>
              <a:gd name="T65" fmla="*/ 1135 h 1135"/>
              <a:gd name="T66" fmla="*/ 343 w 462"/>
              <a:gd name="T67" fmla="*/ 1123 h 1135"/>
              <a:gd name="T68" fmla="*/ 355 w 462"/>
              <a:gd name="T69" fmla="*/ 1110 h 1135"/>
              <a:gd name="T70" fmla="*/ 369 w 462"/>
              <a:gd name="T71" fmla="*/ 1095 h 1135"/>
              <a:gd name="T72" fmla="*/ 383 w 462"/>
              <a:gd name="T73" fmla="*/ 1078 h 1135"/>
              <a:gd name="T74" fmla="*/ 396 w 462"/>
              <a:gd name="T75" fmla="*/ 1064 h 1135"/>
              <a:gd name="T76" fmla="*/ 408 w 462"/>
              <a:gd name="T77" fmla="*/ 1050 h 1135"/>
              <a:gd name="T78" fmla="*/ 408 w 462"/>
              <a:gd name="T79" fmla="*/ 1050 h 1135"/>
              <a:gd name="T80" fmla="*/ 409 w 462"/>
              <a:gd name="T81" fmla="*/ 1048 h 1135"/>
              <a:gd name="T82" fmla="*/ 418 w 462"/>
              <a:gd name="T83" fmla="*/ 1037 h 1135"/>
              <a:gd name="T84" fmla="*/ 427 w 462"/>
              <a:gd name="T85" fmla="*/ 1025 h 1135"/>
              <a:gd name="T86" fmla="*/ 443 w 462"/>
              <a:gd name="T87" fmla="*/ 1007 h 1135"/>
              <a:gd name="T88" fmla="*/ 457 w 462"/>
              <a:gd name="T89" fmla="*/ 989 h 1135"/>
              <a:gd name="T90" fmla="*/ 460 w 462"/>
              <a:gd name="T91" fmla="*/ 985 h 1135"/>
              <a:gd name="T92" fmla="*/ 462 w 462"/>
              <a:gd name="T93" fmla="*/ 981 h 1135"/>
              <a:gd name="T94" fmla="*/ 425 w 462"/>
              <a:gd name="T95" fmla="*/ 929 h 1135"/>
              <a:gd name="T96" fmla="*/ 355 w 462"/>
              <a:gd name="T97" fmla="*/ 820 h 1135"/>
              <a:gd name="T98" fmla="*/ 295 w 462"/>
              <a:gd name="T99" fmla="*/ 706 h 1135"/>
              <a:gd name="T100" fmla="*/ 243 w 462"/>
              <a:gd name="T101" fmla="*/ 587 h 1135"/>
              <a:gd name="T102" fmla="*/ 201 w 462"/>
              <a:gd name="T103" fmla="*/ 464 h 1135"/>
              <a:gd name="T104" fmla="*/ 168 w 462"/>
              <a:gd name="T105" fmla="*/ 335 h 1135"/>
              <a:gd name="T106" fmla="*/ 145 w 462"/>
              <a:gd name="T107" fmla="*/ 204 h 1135"/>
              <a:gd name="T108" fmla="*/ 133 w 462"/>
              <a:gd name="T109" fmla="*/ 68 h 1135"/>
              <a:gd name="T110" fmla="*/ 132 w 462"/>
              <a:gd name="T111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1135">
                <a:moveTo>
                  <a:pt x="132" y="0"/>
                </a:moveTo>
                <a:lnTo>
                  <a:pt x="132" y="7"/>
                </a:lnTo>
                <a:lnTo>
                  <a:pt x="132" y="17"/>
                </a:lnTo>
                <a:lnTo>
                  <a:pt x="132" y="26"/>
                </a:lnTo>
                <a:lnTo>
                  <a:pt x="131" y="35"/>
                </a:lnTo>
                <a:lnTo>
                  <a:pt x="131" y="39"/>
                </a:lnTo>
                <a:lnTo>
                  <a:pt x="131" y="41"/>
                </a:lnTo>
                <a:lnTo>
                  <a:pt x="131" y="53"/>
                </a:lnTo>
                <a:lnTo>
                  <a:pt x="129" y="64"/>
                </a:lnTo>
                <a:lnTo>
                  <a:pt x="125" y="109"/>
                </a:lnTo>
                <a:lnTo>
                  <a:pt x="119" y="153"/>
                </a:lnTo>
                <a:lnTo>
                  <a:pt x="116" y="166"/>
                </a:lnTo>
                <a:lnTo>
                  <a:pt x="114" y="177"/>
                </a:lnTo>
                <a:lnTo>
                  <a:pt x="112" y="182"/>
                </a:lnTo>
                <a:lnTo>
                  <a:pt x="112" y="189"/>
                </a:lnTo>
                <a:lnTo>
                  <a:pt x="110" y="201"/>
                </a:lnTo>
                <a:lnTo>
                  <a:pt x="106" y="214"/>
                </a:lnTo>
                <a:lnTo>
                  <a:pt x="105" y="223"/>
                </a:lnTo>
                <a:lnTo>
                  <a:pt x="102" y="232"/>
                </a:lnTo>
                <a:lnTo>
                  <a:pt x="100" y="242"/>
                </a:lnTo>
                <a:lnTo>
                  <a:pt x="97" y="252"/>
                </a:lnTo>
                <a:lnTo>
                  <a:pt x="94" y="263"/>
                </a:lnTo>
                <a:lnTo>
                  <a:pt x="90" y="273"/>
                </a:lnTo>
                <a:lnTo>
                  <a:pt x="81" y="303"/>
                </a:lnTo>
                <a:lnTo>
                  <a:pt x="71" y="333"/>
                </a:lnTo>
                <a:lnTo>
                  <a:pt x="65" y="348"/>
                </a:lnTo>
                <a:lnTo>
                  <a:pt x="36" y="417"/>
                </a:lnTo>
                <a:lnTo>
                  <a:pt x="0" y="483"/>
                </a:lnTo>
                <a:lnTo>
                  <a:pt x="27" y="573"/>
                </a:lnTo>
                <a:lnTo>
                  <a:pt x="94" y="745"/>
                </a:lnTo>
                <a:lnTo>
                  <a:pt x="177" y="908"/>
                </a:lnTo>
                <a:lnTo>
                  <a:pt x="276" y="1062"/>
                </a:lnTo>
                <a:lnTo>
                  <a:pt x="332" y="1135"/>
                </a:lnTo>
                <a:lnTo>
                  <a:pt x="343" y="1123"/>
                </a:lnTo>
                <a:lnTo>
                  <a:pt x="355" y="1110"/>
                </a:lnTo>
                <a:lnTo>
                  <a:pt x="369" y="1095"/>
                </a:lnTo>
                <a:lnTo>
                  <a:pt x="383" y="1078"/>
                </a:lnTo>
                <a:lnTo>
                  <a:pt x="396" y="1064"/>
                </a:lnTo>
                <a:lnTo>
                  <a:pt x="408" y="1050"/>
                </a:lnTo>
                <a:lnTo>
                  <a:pt x="408" y="1050"/>
                </a:lnTo>
                <a:lnTo>
                  <a:pt x="409" y="1048"/>
                </a:lnTo>
                <a:lnTo>
                  <a:pt x="418" y="1037"/>
                </a:lnTo>
                <a:lnTo>
                  <a:pt x="427" y="1025"/>
                </a:lnTo>
                <a:lnTo>
                  <a:pt x="443" y="1007"/>
                </a:lnTo>
                <a:lnTo>
                  <a:pt x="457" y="989"/>
                </a:lnTo>
                <a:lnTo>
                  <a:pt x="460" y="985"/>
                </a:lnTo>
                <a:lnTo>
                  <a:pt x="462" y="981"/>
                </a:lnTo>
                <a:lnTo>
                  <a:pt x="425" y="929"/>
                </a:lnTo>
                <a:lnTo>
                  <a:pt x="355" y="820"/>
                </a:lnTo>
                <a:lnTo>
                  <a:pt x="295" y="706"/>
                </a:lnTo>
                <a:lnTo>
                  <a:pt x="243" y="587"/>
                </a:lnTo>
                <a:lnTo>
                  <a:pt x="201" y="464"/>
                </a:lnTo>
                <a:lnTo>
                  <a:pt x="168" y="335"/>
                </a:lnTo>
                <a:lnTo>
                  <a:pt x="145" y="204"/>
                </a:lnTo>
                <a:lnTo>
                  <a:pt x="133" y="68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117">
            <a:extLst>
              <a:ext uri="{FF2B5EF4-FFF2-40B4-BE49-F238E27FC236}">
                <a16:creationId xmlns:a16="http://schemas.microsoft.com/office/drawing/2014/main" xmlns="" id="{C62C79A3-92EE-4324-A6E7-3013BBE5B270}"/>
              </a:ext>
            </a:extLst>
          </p:cNvPr>
          <p:cNvSpPr>
            <a:spLocks/>
          </p:cNvSpPr>
          <p:nvPr/>
        </p:nvSpPr>
        <p:spPr bwMode="auto">
          <a:xfrm>
            <a:off x="1122487" y="5217909"/>
            <a:ext cx="2394507" cy="596554"/>
          </a:xfrm>
          <a:custGeom>
            <a:avLst/>
            <a:gdLst>
              <a:gd name="connsiteX0" fmla="*/ 0 w 3941813"/>
              <a:gd name="connsiteY0" fmla="*/ 0 h 571998"/>
              <a:gd name="connsiteX1" fmla="*/ 228336 w 3941813"/>
              <a:gd name="connsiteY1" fmla="*/ 0 h 571998"/>
              <a:gd name="connsiteX2" fmla="*/ 228336 w 3941813"/>
              <a:gd name="connsiteY2" fmla="*/ 1035 h 571998"/>
              <a:gd name="connsiteX3" fmla="*/ 228336 w 3941813"/>
              <a:gd name="connsiteY3" fmla="*/ 2070 h 571998"/>
              <a:gd name="connsiteX4" fmla="*/ 228336 w 3941813"/>
              <a:gd name="connsiteY4" fmla="*/ 3450 h 571998"/>
              <a:gd name="connsiteX5" fmla="*/ 228336 w 3941813"/>
              <a:gd name="connsiteY5" fmla="*/ 4485 h 571998"/>
              <a:gd name="connsiteX6" fmla="*/ 228336 w 3941813"/>
              <a:gd name="connsiteY6" fmla="*/ 6555 h 571998"/>
              <a:gd name="connsiteX7" fmla="*/ 228336 w 3941813"/>
              <a:gd name="connsiteY7" fmla="*/ 8625 h 571998"/>
              <a:gd name="connsiteX8" fmla="*/ 228336 w 3941813"/>
              <a:gd name="connsiteY8" fmla="*/ 13110 h 571998"/>
              <a:gd name="connsiteX9" fmla="*/ 228681 w 3941813"/>
              <a:gd name="connsiteY9" fmla="*/ 17595 h 571998"/>
              <a:gd name="connsiteX10" fmla="*/ 228681 w 3941813"/>
              <a:gd name="connsiteY10" fmla="*/ 21045 h 571998"/>
              <a:gd name="connsiteX11" fmla="*/ 229372 w 3941813"/>
              <a:gd name="connsiteY11" fmla="*/ 24495 h 571998"/>
              <a:gd name="connsiteX12" fmla="*/ 229561 w 3941813"/>
              <a:gd name="connsiteY12" fmla="*/ 29949 h 571998"/>
              <a:gd name="connsiteX13" fmla="*/ 230860 w 3941813"/>
              <a:gd name="connsiteY13" fmla="*/ 43059 h 571998"/>
              <a:gd name="connsiteX14" fmla="*/ 231099 w 3941813"/>
              <a:gd name="connsiteY14" fmla="*/ 44849 h 571998"/>
              <a:gd name="connsiteX15" fmla="*/ 231445 w 3941813"/>
              <a:gd name="connsiteY15" fmla="*/ 47954 h 571998"/>
              <a:gd name="connsiteX16" fmla="*/ 231790 w 3941813"/>
              <a:gd name="connsiteY16" fmla="*/ 51059 h 571998"/>
              <a:gd name="connsiteX17" fmla="*/ 232439 w 3941813"/>
              <a:gd name="connsiteY17" fmla="*/ 55431 h 571998"/>
              <a:gd name="connsiteX18" fmla="*/ 237460 w 3941813"/>
              <a:gd name="connsiteY18" fmla="*/ 78594 h 571998"/>
              <a:gd name="connsiteX19" fmla="*/ 239935 w 3941813"/>
              <a:gd name="connsiteY19" fmla="*/ 88754 h 571998"/>
              <a:gd name="connsiteX20" fmla="*/ 249062 w 3941813"/>
              <a:gd name="connsiteY20" fmla="*/ 117988 h 571998"/>
              <a:gd name="connsiteX21" fmla="*/ 258766 w 3941813"/>
              <a:gd name="connsiteY21" fmla="*/ 141560 h 571998"/>
              <a:gd name="connsiteX22" fmla="*/ 260462 w 3941813"/>
              <a:gd name="connsiteY22" fmla="*/ 145242 h 571998"/>
              <a:gd name="connsiteX23" fmla="*/ 261844 w 3941813"/>
              <a:gd name="connsiteY23" fmla="*/ 148347 h 571998"/>
              <a:gd name="connsiteX24" fmla="*/ 263571 w 3941813"/>
              <a:gd name="connsiteY24" fmla="*/ 152142 h 571998"/>
              <a:gd name="connsiteX25" fmla="*/ 265643 w 3941813"/>
              <a:gd name="connsiteY25" fmla="*/ 155592 h 571998"/>
              <a:gd name="connsiteX26" fmla="*/ 267371 w 3941813"/>
              <a:gd name="connsiteY26" fmla="*/ 158697 h 571998"/>
              <a:gd name="connsiteX27" fmla="*/ 269060 w 3941813"/>
              <a:gd name="connsiteY27" fmla="*/ 162072 h 571998"/>
              <a:gd name="connsiteX28" fmla="*/ 276558 w 3941813"/>
              <a:gd name="connsiteY28" fmla="*/ 175613 h 571998"/>
              <a:gd name="connsiteX29" fmla="*/ 277043 w 3941813"/>
              <a:gd name="connsiteY29" fmla="*/ 176291 h 571998"/>
              <a:gd name="connsiteX30" fmla="*/ 278368 w 3941813"/>
              <a:gd name="connsiteY30" fmla="*/ 178791 h 571998"/>
              <a:gd name="connsiteX31" fmla="*/ 295536 w 3941813"/>
              <a:gd name="connsiteY31" fmla="*/ 204348 h 571998"/>
              <a:gd name="connsiteX32" fmla="*/ 296042 w 3941813"/>
              <a:gd name="connsiteY32" fmla="*/ 204926 h 571998"/>
              <a:gd name="connsiteX33" fmla="*/ 298303 w 3941813"/>
              <a:gd name="connsiteY33" fmla="*/ 207936 h 571998"/>
              <a:gd name="connsiteX34" fmla="*/ 316635 w 3941813"/>
              <a:gd name="connsiteY34" fmla="*/ 230146 h 571998"/>
              <a:gd name="connsiteX35" fmla="*/ 318158 w 3941813"/>
              <a:gd name="connsiteY35" fmla="*/ 231823 h 571998"/>
              <a:gd name="connsiteX36" fmla="*/ 341295 w 3941813"/>
              <a:gd name="connsiteY36" fmla="*/ 254260 h 571998"/>
              <a:gd name="connsiteX37" fmla="*/ 364855 w 3941813"/>
              <a:gd name="connsiteY37" fmla="*/ 274566 h 571998"/>
              <a:gd name="connsiteX38" fmla="*/ 383255 w 3941813"/>
              <a:gd name="connsiteY38" fmla="*/ 287072 h 571998"/>
              <a:gd name="connsiteX39" fmla="*/ 390494 w 3941813"/>
              <a:gd name="connsiteY39" fmla="*/ 291862 h 571998"/>
              <a:gd name="connsiteX40" fmla="*/ 396550 w 3941813"/>
              <a:gd name="connsiteY40" fmla="*/ 295622 h 571998"/>
              <a:gd name="connsiteX41" fmla="*/ 409034 w 3941813"/>
              <a:gd name="connsiteY41" fmla="*/ 302598 h 571998"/>
              <a:gd name="connsiteX42" fmla="*/ 419364 w 3941813"/>
              <a:gd name="connsiteY42" fmla="*/ 308079 h 571998"/>
              <a:gd name="connsiteX43" fmla="*/ 431109 w 3941813"/>
              <a:gd name="connsiteY43" fmla="*/ 313598 h 571998"/>
              <a:gd name="connsiteX44" fmla="*/ 433413 w 3941813"/>
              <a:gd name="connsiteY44" fmla="*/ 314749 h 571998"/>
              <a:gd name="connsiteX45" fmla="*/ 445124 w 3941813"/>
              <a:gd name="connsiteY45" fmla="*/ 319611 h 571998"/>
              <a:gd name="connsiteX46" fmla="*/ 450799 w 3941813"/>
              <a:gd name="connsiteY46" fmla="*/ 321878 h 571998"/>
              <a:gd name="connsiteX47" fmla="*/ 462312 w 3941813"/>
              <a:gd name="connsiteY47" fmla="*/ 325820 h 571998"/>
              <a:gd name="connsiteX48" fmla="*/ 480775 w 3941813"/>
              <a:gd name="connsiteY48" fmla="*/ 331449 h 571998"/>
              <a:gd name="connsiteX49" fmla="*/ 490525 w 3941813"/>
              <a:gd name="connsiteY49" fmla="*/ 333953 h 571998"/>
              <a:gd name="connsiteX50" fmla="*/ 499752 w 3941813"/>
              <a:gd name="connsiteY50" fmla="*/ 335946 h 571998"/>
              <a:gd name="connsiteX51" fmla="*/ 520232 w 3941813"/>
              <a:gd name="connsiteY51" fmla="*/ 340163 h 571998"/>
              <a:gd name="connsiteX52" fmla="*/ 554124 w 3941813"/>
              <a:gd name="connsiteY52" fmla="*/ 343209 h 571998"/>
              <a:gd name="connsiteX53" fmla="*/ 555122 w 3941813"/>
              <a:gd name="connsiteY53" fmla="*/ 343268 h 571998"/>
              <a:gd name="connsiteX54" fmla="*/ 555467 w 3941813"/>
              <a:gd name="connsiteY54" fmla="*/ 343294 h 571998"/>
              <a:gd name="connsiteX55" fmla="*/ 572739 w 3941813"/>
              <a:gd name="connsiteY55" fmla="*/ 343958 h 571998"/>
              <a:gd name="connsiteX56" fmla="*/ 3862707 w 3941813"/>
              <a:gd name="connsiteY56" fmla="*/ 343958 h 571998"/>
              <a:gd name="connsiteX57" fmla="*/ 3941813 w 3941813"/>
              <a:gd name="connsiteY57" fmla="*/ 343958 h 571998"/>
              <a:gd name="connsiteX58" fmla="*/ 3941813 w 3941813"/>
              <a:gd name="connsiteY58" fmla="*/ 388462 h 571998"/>
              <a:gd name="connsiteX59" fmla="*/ 3940777 w 3941813"/>
              <a:gd name="connsiteY59" fmla="*/ 407437 h 571998"/>
              <a:gd name="connsiteX60" fmla="*/ 3933868 w 3941813"/>
              <a:gd name="connsiteY60" fmla="*/ 442971 h 571998"/>
              <a:gd name="connsiteX61" fmla="*/ 3920050 w 3941813"/>
              <a:gd name="connsiteY61" fmla="*/ 476090 h 571998"/>
              <a:gd name="connsiteX62" fmla="*/ 3900015 w 3941813"/>
              <a:gd name="connsiteY62" fmla="*/ 505415 h 571998"/>
              <a:gd name="connsiteX63" fmla="*/ 3875143 w 3941813"/>
              <a:gd name="connsiteY63" fmla="*/ 530254 h 571998"/>
              <a:gd name="connsiteX64" fmla="*/ 3846126 w 3941813"/>
              <a:gd name="connsiteY64" fmla="*/ 549919 h 571998"/>
              <a:gd name="connsiteX65" fmla="*/ 3812964 w 3941813"/>
              <a:gd name="connsiteY65" fmla="*/ 563718 h 571998"/>
              <a:gd name="connsiteX66" fmla="*/ 3777038 w 3941813"/>
              <a:gd name="connsiteY66" fmla="*/ 570963 h 571998"/>
              <a:gd name="connsiteX67" fmla="*/ 3758385 w 3941813"/>
              <a:gd name="connsiteY67" fmla="*/ 571998 h 571998"/>
              <a:gd name="connsiteX68" fmla="*/ 572739 w 3941813"/>
              <a:gd name="connsiteY68" fmla="*/ 571998 h 571998"/>
              <a:gd name="connsiteX69" fmla="*/ 543032 w 3941813"/>
              <a:gd name="connsiteY69" fmla="*/ 571308 h 571998"/>
              <a:gd name="connsiteX70" fmla="*/ 485343 w 3941813"/>
              <a:gd name="connsiteY70" fmla="*/ 565788 h 571998"/>
              <a:gd name="connsiteX71" fmla="*/ 429382 w 3941813"/>
              <a:gd name="connsiteY71" fmla="*/ 554059 h 571998"/>
              <a:gd name="connsiteX72" fmla="*/ 375493 w 3941813"/>
              <a:gd name="connsiteY72" fmla="*/ 537499 h 571998"/>
              <a:gd name="connsiteX73" fmla="*/ 324023 w 3941813"/>
              <a:gd name="connsiteY73" fmla="*/ 515419 h 571998"/>
              <a:gd name="connsiteX74" fmla="*/ 275661 w 3941813"/>
              <a:gd name="connsiteY74" fmla="*/ 489200 h 571998"/>
              <a:gd name="connsiteX75" fmla="*/ 229718 w 3941813"/>
              <a:gd name="connsiteY75" fmla="*/ 458495 h 571998"/>
              <a:gd name="connsiteX76" fmla="*/ 187574 w 3941813"/>
              <a:gd name="connsiteY76" fmla="*/ 423306 h 571998"/>
              <a:gd name="connsiteX77" fmla="*/ 148539 w 3941813"/>
              <a:gd name="connsiteY77" fmla="*/ 384667 h 571998"/>
              <a:gd name="connsiteX78" fmla="*/ 113650 w 3941813"/>
              <a:gd name="connsiteY78" fmla="*/ 342233 h 571998"/>
              <a:gd name="connsiteX79" fmla="*/ 82906 w 3941813"/>
              <a:gd name="connsiteY79" fmla="*/ 296349 h 571998"/>
              <a:gd name="connsiteX80" fmla="*/ 56307 w 3941813"/>
              <a:gd name="connsiteY80" fmla="*/ 248050 h 571998"/>
              <a:gd name="connsiteX81" fmla="*/ 34544 w 3941813"/>
              <a:gd name="connsiteY81" fmla="*/ 196646 h 571998"/>
              <a:gd name="connsiteX82" fmla="*/ 17963 w 3941813"/>
              <a:gd name="connsiteY82" fmla="*/ 143172 h 571998"/>
              <a:gd name="connsiteX83" fmla="*/ 6218 w 3941813"/>
              <a:gd name="connsiteY83" fmla="*/ 87283 h 571998"/>
              <a:gd name="connsiteX84" fmla="*/ 346 w 3941813"/>
              <a:gd name="connsiteY84" fmla="*/ 29669 h 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941813" h="571998">
                <a:moveTo>
                  <a:pt x="0" y="0"/>
                </a:moveTo>
                <a:lnTo>
                  <a:pt x="228336" y="0"/>
                </a:lnTo>
                <a:lnTo>
                  <a:pt x="228336" y="1035"/>
                </a:lnTo>
                <a:lnTo>
                  <a:pt x="228336" y="2070"/>
                </a:lnTo>
                <a:lnTo>
                  <a:pt x="228336" y="3450"/>
                </a:lnTo>
                <a:lnTo>
                  <a:pt x="228336" y="4485"/>
                </a:lnTo>
                <a:lnTo>
                  <a:pt x="228336" y="6555"/>
                </a:lnTo>
                <a:lnTo>
                  <a:pt x="228336" y="8625"/>
                </a:lnTo>
                <a:lnTo>
                  <a:pt x="228336" y="13110"/>
                </a:lnTo>
                <a:lnTo>
                  <a:pt x="228681" y="17595"/>
                </a:lnTo>
                <a:lnTo>
                  <a:pt x="228681" y="21045"/>
                </a:lnTo>
                <a:lnTo>
                  <a:pt x="229372" y="24495"/>
                </a:lnTo>
                <a:lnTo>
                  <a:pt x="229561" y="29949"/>
                </a:lnTo>
                <a:lnTo>
                  <a:pt x="230860" y="43059"/>
                </a:lnTo>
                <a:lnTo>
                  <a:pt x="231099" y="44849"/>
                </a:lnTo>
                <a:lnTo>
                  <a:pt x="231445" y="47954"/>
                </a:lnTo>
                <a:lnTo>
                  <a:pt x="231790" y="51059"/>
                </a:lnTo>
                <a:lnTo>
                  <a:pt x="232439" y="55431"/>
                </a:lnTo>
                <a:lnTo>
                  <a:pt x="237460" y="78594"/>
                </a:lnTo>
                <a:lnTo>
                  <a:pt x="239935" y="88754"/>
                </a:lnTo>
                <a:lnTo>
                  <a:pt x="249062" y="117988"/>
                </a:lnTo>
                <a:lnTo>
                  <a:pt x="258766" y="141560"/>
                </a:lnTo>
                <a:lnTo>
                  <a:pt x="260462" y="145242"/>
                </a:lnTo>
                <a:lnTo>
                  <a:pt x="261844" y="148347"/>
                </a:lnTo>
                <a:lnTo>
                  <a:pt x="263571" y="152142"/>
                </a:lnTo>
                <a:lnTo>
                  <a:pt x="265643" y="155592"/>
                </a:lnTo>
                <a:lnTo>
                  <a:pt x="267371" y="158697"/>
                </a:lnTo>
                <a:lnTo>
                  <a:pt x="269060" y="162072"/>
                </a:lnTo>
                <a:lnTo>
                  <a:pt x="276558" y="175613"/>
                </a:lnTo>
                <a:lnTo>
                  <a:pt x="277043" y="176291"/>
                </a:lnTo>
                <a:lnTo>
                  <a:pt x="278368" y="178791"/>
                </a:lnTo>
                <a:lnTo>
                  <a:pt x="295536" y="204348"/>
                </a:lnTo>
                <a:lnTo>
                  <a:pt x="296042" y="204926"/>
                </a:lnTo>
                <a:lnTo>
                  <a:pt x="298303" y="207936"/>
                </a:lnTo>
                <a:lnTo>
                  <a:pt x="316635" y="230146"/>
                </a:lnTo>
                <a:lnTo>
                  <a:pt x="318158" y="231823"/>
                </a:lnTo>
                <a:lnTo>
                  <a:pt x="341295" y="254260"/>
                </a:lnTo>
                <a:lnTo>
                  <a:pt x="364855" y="274566"/>
                </a:lnTo>
                <a:lnTo>
                  <a:pt x="383255" y="287072"/>
                </a:lnTo>
                <a:lnTo>
                  <a:pt x="390494" y="291862"/>
                </a:lnTo>
                <a:lnTo>
                  <a:pt x="396550" y="295622"/>
                </a:lnTo>
                <a:lnTo>
                  <a:pt x="409034" y="302598"/>
                </a:lnTo>
                <a:lnTo>
                  <a:pt x="419364" y="308079"/>
                </a:lnTo>
                <a:lnTo>
                  <a:pt x="431109" y="313598"/>
                </a:lnTo>
                <a:lnTo>
                  <a:pt x="433413" y="314749"/>
                </a:lnTo>
                <a:lnTo>
                  <a:pt x="445124" y="319611"/>
                </a:lnTo>
                <a:lnTo>
                  <a:pt x="450799" y="321878"/>
                </a:lnTo>
                <a:lnTo>
                  <a:pt x="462312" y="325820"/>
                </a:lnTo>
                <a:lnTo>
                  <a:pt x="480775" y="331449"/>
                </a:lnTo>
                <a:lnTo>
                  <a:pt x="490525" y="333953"/>
                </a:lnTo>
                <a:lnTo>
                  <a:pt x="499752" y="335946"/>
                </a:lnTo>
                <a:lnTo>
                  <a:pt x="520232" y="340163"/>
                </a:lnTo>
                <a:lnTo>
                  <a:pt x="554124" y="343209"/>
                </a:lnTo>
                <a:lnTo>
                  <a:pt x="555122" y="343268"/>
                </a:lnTo>
                <a:lnTo>
                  <a:pt x="555467" y="343294"/>
                </a:lnTo>
                <a:lnTo>
                  <a:pt x="572739" y="343958"/>
                </a:lnTo>
                <a:lnTo>
                  <a:pt x="3862707" y="343958"/>
                </a:lnTo>
                <a:lnTo>
                  <a:pt x="3941813" y="343958"/>
                </a:lnTo>
                <a:lnTo>
                  <a:pt x="3941813" y="388462"/>
                </a:lnTo>
                <a:lnTo>
                  <a:pt x="3940777" y="407437"/>
                </a:lnTo>
                <a:lnTo>
                  <a:pt x="3933868" y="442971"/>
                </a:lnTo>
                <a:lnTo>
                  <a:pt x="3920050" y="476090"/>
                </a:lnTo>
                <a:lnTo>
                  <a:pt x="3900015" y="505415"/>
                </a:lnTo>
                <a:lnTo>
                  <a:pt x="3875143" y="530254"/>
                </a:lnTo>
                <a:lnTo>
                  <a:pt x="3846126" y="549919"/>
                </a:lnTo>
                <a:lnTo>
                  <a:pt x="3812964" y="563718"/>
                </a:lnTo>
                <a:lnTo>
                  <a:pt x="3777038" y="570963"/>
                </a:lnTo>
                <a:lnTo>
                  <a:pt x="3758385" y="571998"/>
                </a:lnTo>
                <a:lnTo>
                  <a:pt x="572739" y="571998"/>
                </a:lnTo>
                <a:lnTo>
                  <a:pt x="543032" y="571308"/>
                </a:lnTo>
                <a:lnTo>
                  <a:pt x="485343" y="565788"/>
                </a:lnTo>
                <a:lnTo>
                  <a:pt x="429382" y="554059"/>
                </a:lnTo>
                <a:lnTo>
                  <a:pt x="375493" y="537499"/>
                </a:lnTo>
                <a:lnTo>
                  <a:pt x="324023" y="515419"/>
                </a:lnTo>
                <a:lnTo>
                  <a:pt x="275661" y="489200"/>
                </a:lnTo>
                <a:lnTo>
                  <a:pt x="229718" y="458495"/>
                </a:lnTo>
                <a:lnTo>
                  <a:pt x="187574" y="423306"/>
                </a:lnTo>
                <a:lnTo>
                  <a:pt x="148539" y="384667"/>
                </a:lnTo>
                <a:lnTo>
                  <a:pt x="113650" y="342233"/>
                </a:lnTo>
                <a:lnTo>
                  <a:pt x="82906" y="296349"/>
                </a:lnTo>
                <a:lnTo>
                  <a:pt x="56307" y="248050"/>
                </a:lnTo>
                <a:lnTo>
                  <a:pt x="34544" y="196646"/>
                </a:lnTo>
                <a:lnTo>
                  <a:pt x="17963" y="143172"/>
                </a:lnTo>
                <a:lnTo>
                  <a:pt x="6218" y="87283"/>
                </a:lnTo>
                <a:lnTo>
                  <a:pt x="346" y="296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Freeform 585">
            <a:extLst>
              <a:ext uri="{FF2B5EF4-FFF2-40B4-BE49-F238E27FC236}">
                <a16:creationId xmlns:a16="http://schemas.microsoft.com/office/drawing/2014/main" xmlns="" id="{ADA4AED6-4F68-48C8-974C-F6C2036E1E90}"/>
              </a:ext>
            </a:extLst>
          </p:cNvPr>
          <p:cNvSpPr>
            <a:spLocks/>
          </p:cNvSpPr>
          <p:nvPr/>
        </p:nvSpPr>
        <p:spPr bwMode="auto">
          <a:xfrm>
            <a:off x="433049" y="4867458"/>
            <a:ext cx="418808" cy="7190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191C21"/>
                </a:solidFill>
              </a:rPr>
              <a:t>4</a:t>
            </a:r>
          </a:p>
        </p:txBody>
      </p:sp>
      <p:sp>
        <p:nvSpPr>
          <p:cNvPr id="84" name="Freeform 588">
            <a:extLst>
              <a:ext uri="{FF2B5EF4-FFF2-40B4-BE49-F238E27FC236}">
                <a16:creationId xmlns:a16="http://schemas.microsoft.com/office/drawing/2014/main" xmlns="" id="{CE04EDC9-F761-47E9-BD68-25E977FCE507}"/>
              </a:ext>
            </a:extLst>
          </p:cNvPr>
          <p:cNvSpPr>
            <a:spLocks/>
          </p:cNvSpPr>
          <p:nvPr/>
        </p:nvSpPr>
        <p:spPr bwMode="auto">
          <a:xfrm>
            <a:off x="4644008" y="4621356"/>
            <a:ext cx="695775" cy="1193107"/>
          </a:xfrm>
          <a:custGeom>
            <a:avLst/>
            <a:gdLst>
              <a:gd name="T0" fmla="*/ 1573 w 3316"/>
              <a:gd name="T1" fmla="*/ 2 h 3316"/>
              <a:gd name="T2" fmla="*/ 1243 w 3316"/>
              <a:gd name="T3" fmla="*/ 52 h 3316"/>
              <a:gd name="T4" fmla="*/ 939 w 3316"/>
              <a:gd name="T5" fmla="*/ 162 h 3316"/>
              <a:gd name="T6" fmla="*/ 665 w 3316"/>
              <a:gd name="T7" fmla="*/ 328 h 3316"/>
              <a:gd name="T8" fmla="*/ 431 w 3316"/>
              <a:gd name="T9" fmla="*/ 542 h 3316"/>
              <a:gd name="T10" fmla="*/ 240 w 3316"/>
              <a:gd name="T11" fmla="*/ 797 h 3316"/>
              <a:gd name="T12" fmla="*/ 100 w 3316"/>
              <a:gd name="T13" fmla="*/ 1088 h 3316"/>
              <a:gd name="T14" fmla="*/ 19 w 3316"/>
              <a:gd name="T15" fmla="*/ 1405 h 3316"/>
              <a:gd name="T16" fmla="*/ 0 w 3316"/>
              <a:gd name="T17" fmla="*/ 1658 h 3316"/>
              <a:gd name="T18" fmla="*/ 19 w 3316"/>
              <a:gd name="T19" fmla="*/ 1911 h 3316"/>
              <a:gd name="T20" fmla="*/ 100 w 3316"/>
              <a:gd name="T21" fmla="*/ 2228 h 3316"/>
              <a:gd name="T22" fmla="*/ 240 w 3316"/>
              <a:gd name="T23" fmla="*/ 2517 h 3316"/>
              <a:gd name="T24" fmla="*/ 431 w 3316"/>
              <a:gd name="T25" fmla="*/ 2773 h 3316"/>
              <a:gd name="T26" fmla="*/ 665 w 3316"/>
              <a:gd name="T27" fmla="*/ 2987 h 3316"/>
              <a:gd name="T28" fmla="*/ 939 w 3316"/>
              <a:gd name="T29" fmla="*/ 3152 h 3316"/>
              <a:gd name="T30" fmla="*/ 1243 w 3316"/>
              <a:gd name="T31" fmla="*/ 3264 h 3316"/>
              <a:gd name="T32" fmla="*/ 1573 w 3316"/>
              <a:gd name="T33" fmla="*/ 3314 h 3316"/>
              <a:gd name="T34" fmla="*/ 1744 w 3316"/>
              <a:gd name="T35" fmla="*/ 3314 h 3316"/>
              <a:gd name="T36" fmla="*/ 2073 w 3316"/>
              <a:gd name="T37" fmla="*/ 3264 h 3316"/>
              <a:gd name="T38" fmla="*/ 2378 w 3316"/>
              <a:gd name="T39" fmla="*/ 3152 h 3316"/>
              <a:gd name="T40" fmla="*/ 2650 w 3316"/>
              <a:gd name="T41" fmla="*/ 2987 h 3316"/>
              <a:gd name="T42" fmla="*/ 2886 w 3316"/>
              <a:gd name="T43" fmla="*/ 2773 h 3316"/>
              <a:gd name="T44" fmla="*/ 3076 w 3316"/>
              <a:gd name="T45" fmla="*/ 2517 h 3316"/>
              <a:gd name="T46" fmla="*/ 3216 w 3316"/>
              <a:gd name="T47" fmla="*/ 2228 h 3316"/>
              <a:gd name="T48" fmla="*/ 3298 w 3316"/>
              <a:gd name="T49" fmla="*/ 1911 h 3316"/>
              <a:gd name="T50" fmla="*/ 3316 w 3316"/>
              <a:gd name="T51" fmla="*/ 1658 h 3316"/>
              <a:gd name="T52" fmla="*/ 3298 w 3316"/>
              <a:gd name="T53" fmla="*/ 1405 h 3316"/>
              <a:gd name="T54" fmla="*/ 3216 w 3316"/>
              <a:gd name="T55" fmla="*/ 1088 h 3316"/>
              <a:gd name="T56" fmla="*/ 3076 w 3316"/>
              <a:gd name="T57" fmla="*/ 797 h 3316"/>
              <a:gd name="T58" fmla="*/ 2886 w 3316"/>
              <a:gd name="T59" fmla="*/ 542 h 3316"/>
              <a:gd name="T60" fmla="*/ 2650 w 3316"/>
              <a:gd name="T61" fmla="*/ 328 h 3316"/>
              <a:gd name="T62" fmla="*/ 2378 w 3316"/>
              <a:gd name="T63" fmla="*/ 162 h 3316"/>
              <a:gd name="T64" fmla="*/ 2073 w 3316"/>
              <a:gd name="T65" fmla="*/ 52 h 3316"/>
              <a:gd name="T66" fmla="*/ 1744 w 3316"/>
              <a:gd name="T67" fmla="*/ 2 h 3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16" h="3316">
                <a:moveTo>
                  <a:pt x="1658" y="0"/>
                </a:moveTo>
                <a:lnTo>
                  <a:pt x="1573" y="2"/>
                </a:lnTo>
                <a:lnTo>
                  <a:pt x="1405" y="18"/>
                </a:lnTo>
                <a:lnTo>
                  <a:pt x="1243" y="52"/>
                </a:lnTo>
                <a:lnTo>
                  <a:pt x="1088" y="100"/>
                </a:lnTo>
                <a:lnTo>
                  <a:pt x="939" y="162"/>
                </a:lnTo>
                <a:lnTo>
                  <a:pt x="798" y="239"/>
                </a:lnTo>
                <a:lnTo>
                  <a:pt x="665" y="328"/>
                </a:lnTo>
                <a:lnTo>
                  <a:pt x="542" y="431"/>
                </a:lnTo>
                <a:lnTo>
                  <a:pt x="431" y="542"/>
                </a:lnTo>
                <a:lnTo>
                  <a:pt x="328" y="665"/>
                </a:lnTo>
                <a:lnTo>
                  <a:pt x="240" y="797"/>
                </a:lnTo>
                <a:lnTo>
                  <a:pt x="162" y="939"/>
                </a:lnTo>
                <a:lnTo>
                  <a:pt x="100" y="1088"/>
                </a:lnTo>
                <a:lnTo>
                  <a:pt x="52" y="1243"/>
                </a:lnTo>
                <a:lnTo>
                  <a:pt x="19" y="1405"/>
                </a:lnTo>
                <a:lnTo>
                  <a:pt x="2" y="1572"/>
                </a:lnTo>
                <a:lnTo>
                  <a:pt x="0" y="1658"/>
                </a:lnTo>
                <a:lnTo>
                  <a:pt x="2" y="1744"/>
                </a:lnTo>
                <a:lnTo>
                  <a:pt x="19" y="1911"/>
                </a:lnTo>
                <a:lnTo>
                  <a:pt x="52" y="2073"/>
                </a:lnTo>
                <a:lnTo>
                  <a:pt x="100" y="2228"/>
                </a:lnTo>
                <a:lnTo>
                  <a:pt x="162" y="2377"/>
                </a:lnTo>
                <a:lnTo>
                  <a:pt x="240" y="2517"/>
                </a:lnTo>
                <a:lnTo>
                  <a:pt x="328" y="2650"/>
                </a:lnTo>
                <a:lnTo>
                  <a:pt x="431" y="2773"/>
                </a:lnTo>
                <a:lnTo>
                  <a:pt x="542" y="2885"/>
                </a:lnTo>
                <a:lnTo>
                  <a:pt x="665" y="2987"/>
                </a:lnTo>
                <a:lnTo>
                  <a:pt x="798" y="3076"/>
                </a:lnTo>
                <a:lnTo>
                  <a:pt x="939" y="3152"/>
                </a:lnTo>
                <a:lnTo>
                  <a:pt x="1088" y="3216"/>
                </a:lnTo>
                <a:lnTo>
                  <a:pt x="1243" y="3264"/>
                </a:lnTo>
                <a:lnTo>
                  <a:pt x="1405" y="3298"/>
                </a:lnTo>
                <a:lnTo>
                  <a:pt x="1573" y="3314"/>
                </a:lnTo>
                <a:lnTo>
                  <a:pt x="1658" y="3316"/>
                </a:lnTo>
                <a:lnTo>
                  <a:pt x="1744" y="3314"/>
                </a:lnTo>
                <a:lnTo>
                  <a:pt x="1911" y="3298"/>
                </a:lnTo>
                <a:lnTo>
                  <a:pt x="2073" y="3264"/>
                </a:lnTo>
                <a:lnTo>
                  <a:pt x="2228" y="3216"/>
                </a:lnTo>
                <a:lnTo>
                  <a:pt x="2378" y="3152"/>
                </a:lnTo>
                <a:lnTo>
                  <a:pt x="2518" y="3076"/>
                </a:lnTo>
                <a:lnTo>
                  <a:pt x="2650" y="2987"/>
                </a:lnTo>
                <a:lnTo>
                  <a:pt x="2773" y="2885"/>
                </a:lnTo>
                <a:lnTo>
                  <a:pt x="2886" y="2773"/>
                </a:lnTo>
                <a:lnTo>
                  <a:pt x="2987" y="2650"/>
                </a:lnTo>
                <a:lnTo>
                  <a:pt x="3076" y="2517"/>
                </a:lnTo>
                <a:lnTo>
                  <a:pt x="3153" y="2377"/>
                </a:lnTo>
                <a:lnTo>
                  <a:pt x="3216" y="2228"/>
                </a:lnTo>
                <a:lnTo>
                  <a:pt x="3264" y="2073"/>
                </a:lnTo>
                <a:lnTo>
                  <a:pt x="3298" y="1911"/>
                </a:lnTo>
                <a:lnTo>
                  <a:pt x="3315" y="1744"/>
                </a:lnTo>
                <a:lnTo>
                  <a:pt x="3316" y="1658"/>
                </a:lnTo>
                <a:lnTo>
                  <a:pt x="3315" y="1572"/>
                </a:lnTo>
                <a:lnTo>
                  <a:pt x="3298" y="1405"/>
                </a:lnTo>
                <a:lnTo>
                  <a:pt x="3264" y="1243"/>
                </a:lnTo>
                <a:lnTo>
                  <a:pt x="3216" y="1088"/>
                </a:lnTo>
                <a:lnTo>
                  <a:pt x="3153" y="939"/>
                </a:lnTo>
                <a:lnTo>
                  <a:pt x="3076" y="797"/>
                </a:lnTo>
                <a:lnTo>
                  <a:pt x="2987" y="665"/>
                </a:lnTo>
                <a:lnTo>
                  <a:pt x="2886" y="542"/>
                </a:lnTo>
                <a:lnTo>
                  <a:pt x="2773" y="431"/>
                </a:lnTo>
                <a:lnTo>
                  <a:pt x="2650" y="328"/>
                </a:lnTo>
                <a:lnTo>
                  <a:pt x="2518" y="239"/>
                </a:lnTo>
                <a:lnTo>
                  <a:pt x="2378" y="162"/>
                </a:lnTo>
                <a:lnTo>
                  <a:pt x="2228" y="100"/>
                </a:lnTo>
                <a:lnTo>
                  <a:pt x="2073" y="52"/>
                </a:lnTo>
                <a:lnTo>
                  <a:pt x="1911" y="18"/>
                </a:lnTo>
                <a:lnTo>
                  <a:pt x="1744" y="2"/>
                </a:lnTo>
                <a:lnTo>
                  <a:pt x="1658" y="0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587">
            <a:extLst>
              <a:ext uri="{FF2B5EF4-FFF2-40B4-BE49-F238E27FC236}">
                <a16:creationId xmlns:a16="http://schemas.microsoft.com/office/drawing/2014/main" xmlns="" id="{B8203FC3-47C1-490F-AC41-FEA43E0BFEA8}"/>
              </a:ext>
            </a:extLst>
          </p:cNvPr>
          <p:cNvSpPr>
            <a:spLocks/>
          </p:cNvSpPr>
          <p:nvPr/>
        </p:nvSpPr>
        <p:spPr bwMode="auto">
          <a:xfrm>
            <a:off x="5808612" y="4867458"/>
            <a:ext cx="418808" cy="719035"/>
          </a:xfrm>
          <a:custGeom>
            <a:avLst/>
            <a:gdLst>
              <a:gd name="T0" fmla="*/ 946 w 1995"/>
              <a:gd name="T1" fmla="*/ 1993 h 1995"/>
              <a:gd name="T2" fmla="*/ 748 w 1995"/>
              <a:gd name="T3" fmla="*/ 1964 h 1995"/>
              <a:gd name="T4" fmla="*/ 565 w 1995"/>
              <a:gd name="T5" fmla="*/ 1898 h 1995"/>
              <a:gd name="T6" fmla="*/ 401 w 1995"/>
              <a:gd name="T7" fmla="*/ 1798 h 1995"/>
              <a:gd name="T8" fmla="*/ 259 w 1995"/>
              <a:gd name="T9" fmla="*/ 1668 h 1995"/>
              <a:gd name="T10" fmla="*/ 145 w 1995"/>
              <a:gd name="T11" fmla="*/ 1515 h 1995"/>
              <a:gd name="T12" fmla="*/ 61 w 1995"/>
              <a:gd name="T13" fmla="*/ 1340 h 1995"/>
              <a:gd name="T14" fmla="*/ 12 w 1995"/>
              <a:gd name="T15" fmla="*/ 1150 h 1995"/>
              <a:gd name="T16" fmla="*/ 0 w 1995"/>
              <a:gd name="T17" fmla="*/ 998 h 1995"/>
              <a:gd name="T18" fmla="*/ 12 w 1995"/>
              <a:gd name="T19" fmla="*/ 846 h 1995"/>
              <a:gd name="T20" fmla="*/ 61 w 1995"/>
              <a:gd name="T21" fmla="*/ 655 h 1995"/>
              <a:gd name="T22" fmla="*/ 145 w 1995"/>
              <a:gd name="T23" fmla="*/ 481 h 1995"/>
              <a:gd name="T24" fmla="*/ 259 w 1995"/>
              <a:gd name="T25" fmla="*/ 327 h 1995"/>
              <a:gd name="T26" fmla="*/ 401 w 1995"/>
              <a:gd name="T27" fmla="*/ 198 h 1995"/>
              <a:gd name="T28" fmla="*/ 565 w 1995"/>
              <a:gd name="T29" fmla="*/ 98 h 1995"/>
              <a:gd name="T30" fmla="*/ 748 w 1995"/>
              <a:gd name="T31" fmla="*/ 31 h 1995"/>
              <a:gd name="T32" fmla="*/ 946 w 1995"/>
              <a:gd name="T33" fmla="*/ 1 h 1995"/>
              <a:gd name="T34" fmla="*/ 1049 w 1995"/>
              <a:gd name="T35" fmla="*/ 1 h 1995"/>
              <a:gd name="T36" fmla="*/ 1247 w 1995"/>
              <a:gd name="T37" fmla="*/ 31 h 1995"/>
              <a:gd name="T38" fmla="*/ 1431 w 1995"/>
              <a:gd name="T39" fmla="*/ 98 h 1995"/>
              <a:gd name="T40" fmla="*/ 1594 w 1995"/>
              <a:gd name="T41" fmla="*/ 198 h 1995"/>
              <a:gd name="T42" fmla="*/ 1737 w 1995"/>
              <a:gd name="T43" fmla="*/ 327 h 1995"/>
              <a:gd name="T44" fmla="*/ 1851 w 1995"/>
              <a:gd name="T45" fmla="*/ 481 h 1995"/>
              <a:gd name="T46" fmla="*/ 1935 w 1995"/>
              <a:gd name="T47" fmla="*/ 655 h 1995"/>
              <a:gd name="T48" fmla="*/ 1985 w 1995"/>
              <a:gd name="T49" fmla="*/ 846 h 1995"/>
              <a:gd name="T50" fmla="*/ 1995 w 1995"/>
              <a:gd name="T51" fmla="*/ 998 h 1995"/>
              <a:gd name="T52" fmla="*/ 1985 w 1995"/>
              <a:gd name="T53" fmla="*/ 1150 h 1995"/>
              <a:gd name="T54" fmla="*/ 1935 w 1995"/>
              <a:gd name="T55" fmla="*/ 1340 h 1995"/>
              <a:gd name="T56" fmla="*/ 1851 w 1995"/>
              <a:gd name="T57" fmla="*/ 1515 h 1995"/>
              <a:gd name="T58" fmla="*/ 1737 w 1995"/>
              <a:gd name="T59" fmla="*/ 1668 h 1995"/>
              <a:gd name="T60" fmla="*/ 1594 w 1995"/>
              <a:gd name="T61" fmla="*/ 1798 h 1995"/>
              <a:gd name="T62" fmla="*/ 1431 w 1995"/>
              <a:gd name="T63" fmla="*/ 1898 h 1995"/>
              <a:gd name="T64" fmla="*/ 1247 w 1995"/>
              <a:gd name="T65" fmla="*/ 1964 h 1995"/>
              <a:gd name="T66" fmla="*/ 1049 w 1995"/>
              <a:gd name="T67" fmla="*/ 1993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5" h="1995">
                <a:moveTo>
                  <a:pt x="998" y="1995"/>
                </a:moveTo>
                <a:lnTo>
                  <a:pt x="946" y="1993"/>
                </a:lnTo>
                <a:lnTo>
                  <a:pt x="847" y="1984"/>
                </a:lnTo>
                <a:lnTo>
                  <a:pt x="748" y="1964"/>
                </a:lnTo>
                <a:lnTo>
                  <a:pt x="655" y="1935"/>
                </a:lnTo>
                <a:lnTo>
                  <a:pt x="565" y="1898"/>
                </a:lnTo>
                <a:lnTo>
                  <a:pt x="481" y="1851"/>
                </a:lnTo>
                <a:lnTo>
                  <a:pt x="401" y="1798"/>
                </a:lnTo>
                <a:lnTo>
                  <a:pt x="327" y="1735"/>
                </a:lnTo>
                <a:lnTo>
                  <a:pt x="259" y="1668"/>
                </a:lnTo>
                <a:lnTo>
                  <a:pt x="198" y="1594"/>
                </a:lnTo>
                <a:lnTo>
                  <a:pt x="145" y="1515"/>
                </a:lnTo>
                <a:lnTo>
                  <a:pt x="99" y="1430"/>
                </a:lnTo>
                <a:lnTo>
                  <a:pt x="61" y="1340"/>
                </a:lnTo>
                <a:lnTo>
                  <a:pt x="31" y="1247"/>
                </a:lnTo>
                <a:lnTo>
                  <a:pt x="12" y="1150"/>
                </a:lnTo>
                <a:lnTo>
                  <a:pt x="1" y="1049"/>
                </a:lnTo>
                <a:lnTo>
                  <a:pt x="0" y="998"/>
                </a:lnTo>
                <a:lnTo>
                  <a:pt x="1" y="946"/>
                </a:lnTo>
                <a:lnTo>
                  <a:pt x="12" y="846"/>
                </a:lnTo>
                <a:lnTo>
                  <a:pt x="31" y="748"/>
                </a:lnTo>
                <a:lnTo>
                  <a:pt x="61" y="655"/>
                </a:lnTo>
                <a:lnTo>
                  <a:pt x="99" y="565"/>
                </a:lnTo>
                <a:lnTo>
                  <a:pt x="145" y="481"/>
                </a:lnTo>
                <a:lnTo>
                  <a:pt x="198" y="400"/>
                </a:lnTo>
                <a:lnTo>
                  <a:pt x="259" y="327"/>
                </a:lnTo>
                <a:lnTo>
                  <a:pt x="327" y="259"/>
                </a:lnTo>
                <a:lnTo>
                  <a:pt x="401" y="198"/>
                </a:lnTo>
                <a:lnTo>
                  <a:pt x="481" y="145"/>
                </a:lnTo>
                <a:lnTo>
                  <a:pt x="565" y="98"/>
                </a:lnTo>
                <a:lnTo>
                  <a:pt x="655" y="61"/>
                </a:lnTo>
                <a:lnTo>
                  <a:pt x="748" y="31"/>
                </a:lnTo>
                <a:lnTo>
                  <a:pt x="847" y="12"/>
                </a:lnTo>
                <a:lnTo>
                  <a:pt x="946" y="1"/>
                </a:lnTo>
                <a:lnTo>
                  <a:pt x="998" y="0"/>
                </a:lnTo>
                <a:lnTo>
                  <a:pt x="1049" y="1"/>
                </a:lnTo>
                <a:lnTo>
                  <a:pt x="1150" y="12"/>
                </a:lnTo>
                <a:lnTo>
                  <a:pt x="1247" y="31"/>
                </a:lnTo>
                <a:lnTo>
                  <a:pt x="1340" y="61"/>
                </a:lnTo>
                <a:lnTo>
                  <a:pt x="1431" y="98"/>
                </a:lnTo>
                <a:lnTo>
                  <a:pt x="1515" y="145"/>
                </a:lnTo>
                <a:lnTo>
                  <a:pt x="1594" y="198"/>
                </a:lnTo>
                <a:lnTo>
                  <a:pt x="1668" y="259"/>
                </a:lnTo>
                <a:lnTo>
                  <a:pt x="1737" y="327"/>
                </a:lnTo>
                <a:lnTo>
                  <a:pt x="1798" y="400"/>
                </a:lnTo>
                <a:lnTo>
                  <a:pt x="1851" y="481"/>
                </a:lnTo>
                <a:lnTo>
                  <a:pt x="1898" y="565"/>
                </a:lnTo>
                <a:lnTo>
                  <a:pt x="1935" y="655"/>
                </a:lnTo>
                <a:lnTo>
                  <a:pt x="1964" y="748"/>
                </a:lnTo>
                <a:lnTo>
                  <a:pt x="1985" y="846"/>
                </a:lnTo>
                <a:lnTo>
                  <a:pt x="1995" y="946"/>
                </a:lnTo>
                <a:lnTo>
                  <a:pt x="1995" y="998"/>
                </a:lnTo>
                <a:lnTo>
                  <a:pt x="1995" y="1049"/>
                </a:lnTo>
                <a:lnTo>
                  <a:pt x="1985" y="1150"/>
                </a:lnTo>
                <a:lnTo>
                  <a:pt x="1964" y="1247"/>
                </a:lnTo>
                <a:lnTo>
                  <a:pt x="1935" y="1340"/>
                </a:lnTo>
                <a:lnTo>
                  <a:pt x="1898" y="1430"/>
                </a:lnTo>
                <a:lnTo>
                  <a:pt x="1851" y="1515"/>
                </a:lnTo>
                <a:lnTo>
                  <a:pt x="1798" y="1594"/>
                </a:lnTo>
                <a:lnTo>
                  <a:pt x="1737" y="1668"/>
                </a:lnTo>
                <a:lnTo>
                  <a:pt x="1668" y="1735"/>
                </a:lnTo>
                <a:lnTo>
                  <a:pt x="1594" y="1798"/>
                </a:lnTo>
                <a:lnTo>
                  <a:pt x="1515" y="1851"/>
                </a:lnTo>
                <a:lnTo>
                  <a:pt x="1431" y="1898"/>
                </a:lnTo>
                <a:lnTo>
                  <a:pt x="1340" y="1935"/>
                </a:lnTo>
                <a:lnTo>
                  <a:pt x="1247" y="1964"/>
                </a:lnTo>
                <a:lnTo>
                  <a:pt x="1150" y="1984"/>
                </a:lnTo>
                <a:lnTo>
                  <a:pt x="1049" y="1993"/>
                </a:lnTo>
                <a:lnTo>
                  <a:pt x="998" y="19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589">
            <a:extLst>
              <a:ext uri="{FF2B5EF4-FFF2-40B4-BE49-F238E27FC236}">
                <a16:creationId xmlns:a16="http://schemas.microsoft.com/office/drawing/2014/main" xmlns="" id="{BA8FA450-A5E7-4E74-B647-DF2D46D1A8B2}"/>
              </a:ext>
            </a:extLst>
          </p:cNvPr>
          <p:cNvSpPr>
            <a:spLocks/>
          </p:cNvSpPr>
          <p:nvPr/>
        </p:nvSpPr>
        <p:spPr bwMode="auto">
          <a:xfrm>
            <a:off x="5436096" y="5229767"/>
            <a:ext cx="97358" cy="409230"/>
          </a:xfrm>
          <a:custGeom>
            <a:avLst/>
            <a:gdLst>
              <a:gd name="T0" fmla="*/ 462 w 462"/>
              <a:gd name="T1" fmla="*/ 981 h 1135"/>
              <a:gd name="T2" fmla="*/ 460 w 462"/>
              <a:gd name="T3" fmla="*/ 985 h 1135"/>
              <a:gd name="T4" fmla="*/ 457 w 462"/>
              <a:gd name="T5" fmla="*/ 989 h 1135"/>
              <a:gd name="T6" fmla="*/ 443 w 462"/>
              <a:gd name="T7" fmla="*/ 1007 h 1135"/>
              <a:gd name="T8" fmla="*/ 427 w 462"/>
              <a:gd name="T9" fmla="*/ 1025 h 1135"/>
              <a:gd name="T10" fmla="*/ 418 w 462"/>
              <a:gd name="T11" fmla="*/ 1037 h 1135"/>
              <a:gd name="T12" fmla="*/ 409 w 462"/>
              <a:gd name="T13" fmla="*/ 1048 h 1135"/>
              <a:gd name="T14" fmla="*/ 408 w 462"/>
              <a:gd name="T15" fmla="*/ 1050 h 1135"/>
              <a:gd name="T16" fmla="*/ 408 w 462"/>
              <a:gd name="T17" fmla="*/ 1050 h 1135"/>
              <a:gd name="T18" fmla="*/ 396 w 462"/>
              <a:gd name="T19" fmla="*/ 1064 h 1135"/>
              <a:gd name="T20" fmla="*/ 383 w 462"/>
              <a:gd name="T21" fmla="*/ 1078 h 1135"/>
              <a:gd name="T22" fmla="*/ 369 w 462"/>
              <a:gd name="T23" fmla="*/ 1095 h 1135"/>
              <a:gd name="T24" fmla="*/ 355 w 462"/>
              <a:gd name="T25" fmla="*/ 1110 h 1135"/>
              <a:gd name="T26" fmla="*/ 343 w 462"/>
              <a:gd name="T27" fmla="*/ 1123 h 1135"/>
              <a:gd name="T28" fmla="*/ 332 w 462"/>
              <a:gd name="T29" fmla="*/ 1135 h 1135"/>
              <a:gd name="T30" fmla="*/ 276 w 462"/>
              <a:gd name="T31" fmla="*/ 1062 h 1135"/>
              <a:gd name="T32" fmla="*/ 177 w 462"/>
              <a:gd name="T33" fmla="*/ 908 h 1135"/>
              <a:gd name="T34" fmla="*/ 94 w 462"/>
              <a:gd name="T35" fmla="*/ 745 h 1135"/>
              <a:gd name="T36" fmla="*/ 27 w 462"/>
              <a:gd name="T37" fmla="*/ 573 h 1135"/>
              <a:gd name="T38" fmla="*/ 0 w 462"/>
              <a:gd name="T39" fmla="*/ 483 h 1135"/>
              <a:gd name="T40" fmla="*/ 36 w 462"/>
              <a:gd name="T41" fmla="*/ 417 h 1135"/>
              <a:gd name="T42" fmla="*/ 65 w 462"/>
              <a:gd name="T43" fmla="*/ 348 h 1135"/>
              <a:gd name="T44" fmla="*/ 68 w 462"/>
              <a:gd name="T45" fmla="*/ 341 h 1135"/>
              <a:gd name="T46" fmla="*/ 71 w 462"/>
              <a:gd name="T47" fmla="*/ 333 h 1135"/>
              <a:gd name="T48" fmla="*/ 81 w 462"/>
              <a:gd name="T49" fmla="*/ 303 h 1135"/>
              <a:gd name="T50" fmla="*/ 90 w 462"/>
              <a:gd name="T51" fmla="*/ 273 h 1135"/>
              <a:gd name="T52" fmla="*/ 94 w 462"/>
              <a:gd name="T53" fmla="*/ 263 h 1135"/>
              <a:gd name="T54" fmla="*/ 97 w 462"/>
              <a:gd name="T55" fmla="*/ 252 h 1135"/>
              <a:gd name="T56" fmla="*/ 100 w 462"/>
              <a:gd name="T57" fmla="*/ 242 h 1135"/>
              <a:gd name="T58" fmla="*/ 102 w 462"/>
              <a:gd name="T59" fmla="*/ 232 h 1135"/>
              <a:gd name="T60" fmla="*/ 105 w 462"/>
              <a:gd name="T61" fmla="*/ 223 h 1135"/>
              <a:gd name="T62" fmla="*/ 106 w 462"/>
              <a:gd name="T63" fmla="*/ 214 h 1135"/>
              <a:gd name="T64" fmla="*/ 110 w 462"/>
              <a:gd name="T65" fmla="*/ 201 h 1135"/>
              <a:gd name="T66" fmla="*/ 112 w 462"/>
              <a:gd name="T67" fmla="*/ 189 h 1135"/>
              <a:gd name="T68" fmla="*/ 112 w 462"/>
              <a:gd name="T69" fmla="*/ 182 h 1135"/>
              <a:gd name="T70" fmla="*/ 114 w 462"/>
              <a:gd name="T71" fmla="*/ 177 h 1135"/>
              <a:gd name="T72" fmla="*/ 116 w 462"/>
              <a:gd name="T73" fmla="*/ 166 h 1135"/>
              <a:gd name="T74" fmla="*/ 119 w 462"/>
              <a:gd name="T75" fmla="*/ 153 h 1135"/>
              <a:gd name="T76" fmla="*/ 125 w 462"/>
              <a:gd name="T77" fmla="*/ 109 h 1135"/>
              <a:gd name="T78" fmla="*/ 129 w 462"/>
              <a:gd name="T79" fmla="*/ 64 h 1135"/>
              <a:gd name="T80" fmla="*/ 131 w 462"/>
              <a:gd name="T81" fmla="*/ 53 h 1135"/>
              <a:gd name="T82" fmla="*/ 131 w 462"/>
              <a:gd name="T83" fmla="*/ 41 h 1135"/>
              <a:gd name="T84" fmla="*/ 131 w 462"/>
              <a:gd name="T85" fmla="*/ 39 h 1135"/>
              <a:gd name="T86" fmla="*/ 131 w 462"/>
              <a:gd name="T87" fmla="*/ 35 h 1135"/>
              <a:gd name="T88" fmla="*/ 132 w 462"/>
              <a:gd name="T89" fmla="*/ 26 h 1135"/>
              <a:gd name="T90" fmla="*/ 132 w 462"/>
              <a:gd name="T91" fmla="*/ 17 h 1135"/>
              <a:gd name="T92" fmla="*/ 132 w 462"/>
              <a:gd name="T93" fmla="*/ 7 h 1135"/>
              <a:gd name="T94" fmla="*/ 132 w 462"/>
              <a:gd name="T95" fmla="*/ 0 h 1135"/>
              <a:gd name="T96" fmla="*/ 133 w 462"/>
              <a:gd name="T97" fmla="*/ 68 h 1135"/>
              <a:gd name="T98" fmla="*/ 145 w 462"/>
              <a:gd name="T99" fmla="*/ 204 h 1135"/>
              <a:gd name="T100" fmla="*/ 168 w 462"/>
              <a:gd name="T101" fmla="*/ 335 h 1135"/>
              <a:gd name="T102" fmla="*/ 201 w 462"/>
              <a:gd name="T103" fmla="*/ 464 h 1135"/>
              <a:gd name="T104" fmla="*/ 243 w 462"/>
              <a:gd name="T105" fmla="*/ 587 h 1135"/>
              <a:gd name="T106" fmla="*/ 295 w 462"/>
              <a:gd name="T107" fmla="*/ 706 h 1135"/>
              <a:gd name="T108" fmla="*/ 355 w 462"/>
              <a:gd name="T109" fmla="*/ 820 h 1135"/>
              <a:gd name="T110" fmla="*/ 425 w 462"/>
              <a:gd name="T111" fmla="*/ 929 h 1135"/>
              <a:gd name="T112" fmla="*/ 462 w 462"/>
              <a:gd name="T113" fmla="*/ 981 h 1135"/>
              <a:gd name="T114" fmla="*/ 462 w 462"/>
              <a:gd name="T115" fmla="*/ 981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2" h="1135">
                <a:moveTo>
                  <a:pt x="462" y="981"/>
                </a:moveTo>
                <a:lnTo>
                  <a:pt x="460" y="985"/>
                </a:lnTo>
                <a:lnTo>
                  <a:pt x="457" y="989"/>
                </a:lnTo>
                <a:lnTo>
                  <a:pt x="443" y="1007"/>
                </a:lnTo>
                <a:lnTo>
                  <a:pt x="427" y="1025"/>
                </a:lnTo>
                <a:lnTo>
                  <a:pt x="418" y="1037"/>
                </a:lnTo>
                <a:lnTo>
                  <a:pt x="409" y="1048"/>
                </a:lnTo>
                <a:lnTo>
                  <a:pt x="408" y="1050"/>
                </a:lnTo>
                <a:lnTo>
                  <a:pt x="408" y="1050"/>
                </a:lnTo>
                <a:lnTo>
                  <a:pt x="396" y="1064"/>
                </a:lnTo>
                <a:lnTo>
                  <a:pt x="383" y="1078"/>
                </a:lnTo>
                <a:lnTo>
                  <a:pt x="369" y="1095"/>
                </a:lnTo>
                <a:lnTo>
                  <a:pt x="355" y="1110"/>
                </a:lnTo>
                <a:lnTo>
                  <a:pt x="343" y="1123"/>
                </a:lnTo>
                <a:lnTo>
                  <a:pt x="332" y="1135"/>
                </a:lnTo>
                <a:lnTo>
                  <a:pt x="276" y="1062"/>
                </a:lnTo>
                <a:lnTo>
                  <a:pt x="177" y="908"/>
                </a:lnTo>
                <a:lnTo>
                  <a:pt x="94" y="745"/>
                </a:lnTo>
                <a:lnTo>
                  <a:pt x="27" y="573"/>
                </a:lnTo>
                <a:lnTo>
                  <a:pt x="0" y="483"/>
                </a:lnTo>
                <a:lnTo>
                  <a:pt x="36" y="417"/>
                </a:lnTo>
                <a:lnTo>
                  <a:pt x="65" y="348"/>
                </a:lnTo>
                <a:lnTo>
                  <a:pt x="68" y="341"/>
                </a:lnTo>
                <a:lnTo>
                  <a:pt x="71" y="333"/>
                </a:lnTo>
                <a:lnTo>
                  <a:pt x="81" y="303"/>
                </a:lnTo>
                <a:lnTo>
                  <a:pt x="90" y="273"/>
                </a:lnTo>
                <a:lnTo>
                  <a:pt x="94" y="263"/>
                </a:lnTo>
                <a:lnTo>
                  <a:pt x="97" y="252"/>
                </a:lnTo>
                <a:lnTo>
                  <a:pt x="100" y="242"/>
                </a:lnTo>
                <a:lnTo>
                  <a:pt x="102" y="232"/>
                </a:lnTo>
                <a:lnTo>
                  <a:pt x="105" y="223"/>
                </a:lnTo>
                <a:lnTo>
                  <a:pt x="106" y="214"/>
                </a:lnTo>
                <a:lnTo>
                  <a:pt x="110" y="201"/>
                </a:lnTo>
                <a:lnTo>
                  <a:pt x="112" y="189"/>
                </a:lnTo>
                <a:lnTo>
                  <a:pt x="112" y="182"/>
                </a:lnTo>
                <a:lnTo>
                  <a:pt x="114" y="177"/>
                </a:lnTo>
                <a:lnTo>
                  <a:pt x="116" y="166"/>
                </a:lnTo>
                <a:lnTo>
                  <a:pt x="119" y="153"/>
                </a:lnTo>
                <a:lnTo>
                  <a:pt x="125" y="109"/>
                </a:lnTo>
                <a:lnTo>
                  <a:pt x="129" y="64"/>
                </a:lnTo>
                <a:lnTo>
                  <a:pt x="131" y="53"/>
                </a:lnTo>
                <a:lnTo>
                  <a:pt x="131" y="41"/>
                </a:lnTo>
                <a:lnTo>
                  <a:pt x="131" y="39"/>
                </a:lnTo>
                <a:lnTo>
                  <a:pt x="131" y="35"/>
                </a:lnTo>
                <a:lnTo>
                  <a:pt x="132" y="26"/>
                </a:lnTo>
                <a:lnTo>
                  <a:pt x="132" y="17"/>
                </a:lnTo>
                <a:lnTo>
                  <a:pt x="132" y="7"/>
                </a:lnTo>
                <a:lnTo>
                  <a:pt x="132" y="0"/>
                </a:lnTo>
                <a:lnTo>
                  <a:pt x="133" y="68"/>
                </a:lnTo>
                <a:lnTo>
                  <a:pt x="145" y="204"/>
                </a:lnTo>
                <a:lnTo>
                  <a:pt x="168" y="335"/>
                </a:lnTo>
                <a:lnTo>
                  <a:pt x="201" y="464"/>
                </a:lnTo>
                <a:lnTo>
                  <a:pt x="243" y="587"/>
                </a:lnTo>
                <a:lnTo>
                  <a:pt x="295" y="706"/>
                </a:lnTo>
                <a:lnTo>
                  <a:pt x="355" y="820"/>
                </a:lnTo>
                <a:lnTo>
                  <a:pt x="425" y="929"/>
                </a:lnTo>
                <a:lnTo>
                  <a:pt x="462" y="981"/>
                </a:lnTo>
                <a:lnTo>
                  <a:pt x="462" y="98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: Shape 139">
            <a:extLst>
              <a:ext uri="{FF2B5EF4-FFF2-40B4-BE49-F238E27FC236}">
                <a16:creationId xmlns:a16="http://schemas.microsoft.com/office/drawing/2014/main" xmlns="" id="{2D5817B8-6711-437F-8090-097E2CF1D9CC}"/>
              </a:ext>
            </a:extLst>
          </p:cNvPr>
          <p:cNvSpPr>
            <a:spLocks/>
          </p:cNvSpPr>
          <p:nvPr/>
        </p:nvSpPr>
        <p:spPr bwMode="auto">
          <a:xfrm>
            <a:off x="5493380" y="5217909"/>
            <a:ext cx="2394507" cy="596554"/>
          </a:xfrm>
          <a:custGeom>
            <a:avLst/>
            <a:gdLst>
              <a:gd name="connsiteX0" fmla="*/ 0 w 3941813"/>
              <a:gd name="connsiteY0" fmla="*/ 0 h 571998"/>
              <a:gd name="connsiteX1" fmla="*/ 228336 w 3941813"/>
              <a:gd name="connsiteY1" fmla="*/ 0 h 571998"/>
              <a:gd name="connsiteX2" fmla="*/ 228336 w 3941813"/>
              <a:gd name="connsiteY2" fmla="*/ 1035 h 571998"/>
              <a:gd name="connsiteX3" fmla="*/ 228336 w 3941813"/>
              <a:gd name="connsiteY3" fmla="*/ 2070 h 571998"/>
              <a:gd name="connsiteX4" fmla="*/ 228336 w 3941813"/>
              <a:gd name="connsiteY4" fmla="*/ 3450 h 571998"/>
              <a:gd name="connsiteX5" fmla="*/ 228336 w 3941813"/>
              <a:gd name="connsiteY5" fmla="*/ 4485 h 571998"/>
              <a:gd name="connsiteX6" fmla="*/ 228336 w 3941813"/>
              <a:gd name="connsiteY6" fmla="*/ 6555 h 571998"/>
              <a:gd name="connsiteX7" fmla="*/ 228336 w 3941813"/>
              <a:gd name="connsiteY7" fmla="*/ 8625 h 571998"/>
              <a:gd name="connsiteX8" fmla="*/ 228336 w 3941813"/>
              <a:gd name="connsiteY8" fmla="*/ 13110 h 571998"/>
              <a:gd name="connsiteX9" fmla="*/ 228681 w 3941813"/>
              <a:gd name="connsiteY9" fmla="*/ 17595 h 571998"/>
              <a:gd name="connsiteX10" fmla="*/ 228681 w 3941813"/>
              <a:gd name="connsiteY10" fmla="*/ 21045 h 571998"/>
              <a:gd name="connsiteX11" fmla="*/ 229372 w 3941813"/>
              <a:gd name="connsiteY11" fmla="*/ 24495 h 571998"/>
              <a:gd name="connsiteX12" fmla="*/ 229561 w 3941813"/>
              <a:gd name="connsiteY12" fmla="*/ 29949 h 571998"/>
              <a:gd name="connsiteX13" fmla="*/ 230860 w 3941813"/>
              <a:gd name="connsiteY13" fmla="*/ 43059 h 571998"/>
              <a:gd name="connsiteX14" fmla="*/ 231099 w 3941813"/>
              <a:gd name="connsiteY14" fmla="*/ 44849 h 571998"/>
              <a:gd name="connsiteX15" fmla="*/ 231445 w 3941813"/>
              <a:gd name="connsiteY15" fmla="*/ 47954 h 571998"/>
              <a:gd name="connsiteX16" fmla="*/ 231790 w 3941813"/>
              <a:gd name="connsiteY16" fmla="*/ 51059 h 571998"/>
              <a:gd name="connsiteX17" fmla="*/ 232439 w 3941813"/>
              <a:gd name="connsiteY17" fmla="*/ 55431 h 571998"/>
              <a:gd name="connsiteX18" fmla="*/ 237460 w 3941813"/>
              <a:gd name="connsiteY18" fmla="*/ 78594 h 571998"/>
              <a:gd name="connsiteX19" fmla="*/ 239935 w 3941813"/>
              <a:gd name="connsiteY19" fmla="*/ 88754 h 571998"/>
              <a:gd name="connsiteX20" fmla="*/ 249062 w 3941813"/>
              <a:gd name="connsiteY20" fmla="*/ 117988 h 571998"/>
              <a:gd name="connsiteX21" fmla="*/ 258766 w 3941813"/>
              <a:gd name="connsiteY21" fmla="*/ 141560 h 571998"/>
              <a:gd name="connsiteX22" fmla="*/ 260462 w 3941813"/>
              <a:gd name="connsiteY22" fmla="*/ 145242 h 571998"/>
              <a:gd name="connsiteX23" fmla="*/ 261844 w 3941813"/>
              <a:gd name="connsiteY23" fmla="*/ 148347 h 571998"/>
              <a:gd name="connsiteX24" fmla="*/ 263571 w 3941813"/>
              <a:gd name="connsiteY24" fmla="*/ 152142 h 571998"/>
              <a:gd name="connsiteX25" fmla="*/ 265643 w 3941813"/>
              <a:gd name="connsiteY25" fmla="*/ 155592 h 571998"/>
              <a:gd name="connsiteX26" fmla="*/ 267371 w 3941813"/>
              <a:gd name="connsiteY26" fmla="*/ 158697 h 571998"/>
              <a:gd name="connsiteX27" fmla="*/ 269060 w 3941813"/>
              <a:gd name="connsiteY27" fmla="*/ 162072 h 571998"/>
              <a:gd name="connsiteX28" fmla="*/ 276558 w 3941813"/>
              <a:gd name="connsiteY28" fmla="*/ 175613 h 571998"/>
              <a:gd name="connsiteX29" fmla="*/ 277043 w 3941813"/>
              <a:gd name="connsiteY29" fmla="*/ 176291 h 571998"/>
              <a:gd name="connsiteX30" fmla="*/ 278368 w 3941813"/>
              <a:gd name="connsiteY30" fmla="*/ 178791 h 571998"/>
              <a:gd name="connsiteX31" fmla="*/ 295536 w 3941813"/>
              <a:gd name="connsiteY31" fmla="*/ 204348 h 571998"/>
              <a:gd name="connsiteX32" fmla="*/ 296042 w 3941813"/>
              <a:gd name="connsiteY32" fmla="*/ 204926 h 571998"/>
              <a:gd name="connsiteX33" fmla="*/ 298303 w 3941813"/>
              <a:gd name="connsiteY33" fmla="*/ 207936 h 571998"/>
              <a:gd name="connsiteX34" fmla="*/ 316635 w 3941813"/>
              <a:gd name="connsiteY34" fmla="*/ 230146 h 571998"/>
              <a:gd name="connsiteX35" fmla="*/ 318158 w 3941813"/>
              <a:gd name="connsiteY35" fmla="*/ 231823 h 571998"/>
              <a:gd name="connsiteX36" fmla="*/ 341295 w 3941813"/>
              <a:gd name="connsiteY36" fmla="*/ 254260 h 571998"/>
              <a:gd name="connsiteX37" fmla="*/ 364855 w 3941813"/>
              <a:gd name="connsiteY37" fmla="*/ 274566 h 571998"/>
              <a:gd name="connsiteX38" fmla="*/ 383255 w 3941813"/>
              <a:gd name="connsiteY38" fmla="*/ 287072 h 571998"/>
              <a:gd name="connsiteX39" fmla="*/ 390494 w 3941813"/>
              <a:gd name="connsiteY39" fmla="*/ 291862 h 571998"/>
              <a:gd name="connsiteX40" fmla="*/ 396550 w 3941813"/>
              <a:gd name="connsiteY40" fmla="*/ 295622 h 571998"/>
              <a:gd name="connsiteX41" fmla="*/ 409034 w 3941813"/>
              <a:gd name="connsiteY41" fmla="*/ 302598 h 571998"/>
              <a:gd name="connsiteX42" fmla="*/ 419364 w 3941813"/>
              <a:gd name="connsiteY42" fmla="*/ 308079 h 571998"/>
              <a:gd name="connsiteX43" fmla="*/ 431109 w 3941813"/>
              <a:gd name="connsiteY43" fmla="*/ 313598 h 571998"/>
              <a:gd name="connsiteX44" fmla="*/ 433413 w 3941813"/>
              <a:gd name="connsiteY44" fmla="*/ 314749 h 571998"/>
              <a:gd name="connsiteX45" fmla="*/ 445124 w 3941813"/>
              <a:gd name="connsiteY45" fmla="*/ 319611 h 571998"/>
              <a:gd name="connsiteX46" fmla="*/ 450799 w 3941813"/>
              <a:gd name="connsiteY46" fmla="*/ 321878 h 571998"/>
              <a:gd name="connsiteX47" fmla="*/ 462312 w 3941813"/>
              <a:gd name="connsiteY47" fmla="*/ 325820 h 571998"/>
              <a:gd name="connsiteX48" fmla="*/ 480775 w 3941813"/>
              <a:gd name="connsiteY48" fmla="*/ 331449 h 571998"/>
              <a:gd name="connsiteX49" fmla="*/ 490525 w 3941813"/>
              <a:gd name="connsiteY49" fmla="*/ 333953 h 571998"/>
              <a:gd name="connsiteX50" fmla="*/ 499752 w 3941813"/>
              <a:gd name="connsiteY50" fmla="*/ 335946 h 571998"/>
              <a:gd name="connsiteX51" fmla="*/ 520232 w 3941813"/>
              <a:gd name="connsiteY51" fmla="*/ 340163 h 571998"/>
              <a:gd name="connsiteX52" fmla="*/ 554124 w 3941813"/>
              <a:gd name="connsiteY52" fmla="*/ 343209 h 571998"/>
              <a:gd name="connsiteX53" fmla="*/ 555122 w 3941813"/>
              <a:gd name="connsiteY53" fmla="*/ 343268 h 571998"/>
              <a:gd name="connsiteX54" fmla="*/ 555467 w 3941813"/>
              <a:gd name="connsiteY54" fmla="*/ 343294 h 571998"/>
              <a:gd name="connsiteX55" fmla="*/ 572739 w 3941813"/>
              <a:gd name="connsiteY55" fmla="*/ 343958 h 571998"/>
              <a:gd name="connsiteX56" fmla="*/ 3862707 w 3941813"/>
              <a:gd name="connsiteY56" fmla="*/ 343958 h 571998"/>
              <a:gd name="connsiteX57" fmla="*/ 3941813 w 3941813"/>
              <a:gd name="connsiteY57" fmla="*/ 343958 h 571998"/>
              <a:gd name="connsiteX58" fmla="*/ 3941813 w 3941813"/>
              <a:gd name="connsiteY58" fmla="*/ 388462 h 571998"/>
              <a:gd name="connsiteX59" fmla="*/ 3940777 w 3941813"/>
              <a:gd name="connsiteY59" fmla="*/ 407437 h 571998"/>
              <a:gd name="connsiteX60" fmla="*/ 3933868 w 3941813"/>
              <a:gd name="connsiteY60" fmla="*/ 442971 h 571998"/>
              <a:gd name="connsiteX61" fmla="*/ 3920050 w 3941813"/>
              <a:gd name="connsiteY61" fmla="*/ 476090 h 571998"/>
              <a:gd name="connsiteX62" fmla="*/ 3900015 w 3941813"/>
              <a:gd name="connsiteY62" fmla="*/ 505415 h 571998"/>
              <a:gd name="connsiteX63" fmla="*/ 3875143 w 3941813"/>
              <a:gd name="connsiteY63" fmla="*/ 530254 h 571998"/>
              <a:gd name="connsiteX64" fmla="*/ 3846126 w 3941813"/>
              <a:gd name="connsiteY64" fmla="*/ 549919 h 571998"/>
              <a:gd name="connsiteX65" fmla="*/ 3812964 w 3941813"/>
              <a:gd name="connsiteY65" fmla="*/ 563718 h 571998"/>
              <a:gd name="connsiteX66" fmla="*/ 3777038 w 3941813"/>
              <a:gd name="connsiteY66" fmla="*/ 570963 h 571998"/>
              <a:gd name="connsiteX67" fmla="*/ 3758385 w 3941813"/>
              <a:gd name="connsiteY67" fmla="*/ 571998 h 571998"/>
              <a:gd name="connsiteX68" fmla="*/ 572739 w 3941813"/>
              <a:gd name="connsiteY68" fmla="*/ 571998 h 571998"/>
              <a:gd name="connsiteX69" fmla="*/ 543032 w 3941813"/>
              <a:gd name="connsiteY69" fmla="*/ 571308 h 571998"/>
              <a:gd name="connsiteX70" fmla="*/ 485343 w 3941813"/>
              <a:gd name="connsiteY70" fmla="*/ 565788 h 571998"/>
              <a:gd name="connsiteX71" fmla="*/ 429382 w 3941813"/>
              <a:gd name="connsiteY71" fmla="*/ 554059 h 571998"/>
              <a:gd name="connsiteX72" fmla="*/ 375493 w 3941813"/>
              <a:gd name="connsiteY72" fmla="*/ 537499 h 571998"/>
              <a:gd name="connsiteX73" fmla="*/ 324023 w 3941813"/>
              <a:gd name="connsiteY73" fmla="*/ 515419 h 571998"/>
              <a:gd name="connsiteX74" fmla="*/ 275661 w 3941813"/>
              <a:gd name="connsiteY74" fmla="*/ 489200 h 571998"/>
              <a:gd name="connsiteX75" fmla="*/ 229718 w 3941813"/>
              <a:gd name="connsiteY75" fmla="*/ 458495 h 571998"/>
              <a:gd name="connsiteX76" fmla="*/ 187574 w 3941813"/>
              <a:gd name="connsiteY76" fmla="*/ 423306 h 571998"/>
              <a:gd name="connsiteX77" fmla="*/ 148539 w 3941813"/>
              <a:gd name="connsiteY77" fmla="*/ 384667 h 571998"/>
              <a:gd name="connsiteX78" fmla="*/ 113650 w 3941813"/>
              <a:gd name="connsiteY78" fmla="*/ 342233 h 571998"/>
              <a:gd name="connsiteX79" fmla="*/ 82906 w 3941813"/>
              <a:gd name="connsiteY79" fmla="*/ 296349 h 571998"/>
              <a:gd name="connsiteX80" fmla="*/ 56307 w 3941813"/>
              <a:gd name="connsiteY80" fmla="*/ 248050 h 571998"/>
              <a:gd name="connsiteX81" fmla="*/ 34544 w 3941813"/>
              <a:gd name="connsiteY81" fmla="*/ 196646 h 571998"/>
              <a:gd name="connsiteX82" fmla="*/ 17963 w 3941813"/>
              <a:gd name="connsiteY82" fmla="*/ 143172 h 571998"/>
              <a:gd name="connsiteX83" fmla="*/ 6218 w 3941813"/>
              <a:gd name="connsiteY83" fmla="*/ 87283 h 571998"/>
              <a:gd name="connsiteX84" fmla="*/ 346 w 3941813"/>
              <a:gd name="connsiteY84" fmla="*/ 29669 h 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941813" h="571998">
                <a:moveTo>
                  <a:pt x="0" y="0"/>
                </a:moveTo>
                <a:lnTo>
                  <a:pt x="228336" y="0"/>
                </a:lnTo>
                <a:lnTo>
                  <a:pt x="228336" y="1035"/>
                </a:lnTo>
                <a:lnTo>
                  <a:pt x="228336" y="2070"/>
                </a:lnTo>
                <a:lnTo>
                  <a:pt x="228336" y="3450"/>
                </a:lnTo>
                <a:lnTo>
                  <a:pt x="228336" y="4485"/>
                </a:lnTo>
                <a:lnTo>
                  <a:pt x="228336" y="6555"/>
                </a:lnTo>
                <a:lnTo>
                  <a:pt x="228336" y="8625"/>
                </a:lnTo>
                <a:lnTo>
                  <a:pt x="228336" y="13110"/>
                </a:lnTo>
                <a:lnTo>
                  <a:pt x="228681" y="17595"/>
                </a:lnTo>
                <a:lnTo>
                  <a:pt x="228681" y="21045"/>
                </a:lnTo>
                <a:lnTo>
                  <a:pt x="229372" y="24495"/>
                </a:lnTo>
                <a:lnTo>
                  <a:pt x="229561" y="29949"/>
                </a:lnTo>
                <a:lnTo>
                  <a:pt x="230860" y="43059"/>
                </a:lnTo>
                <a:lnTo>
                  <a:pt x="231099" y="44849"/>
                </a:lnTo>
                <a:lnTo>
                  <a:pt x="231445" y="47954"/>
                </a:lnTo>
                <a:lnTo>
                  <a:pt x="231790" y="51059"/>
                </a:lnTo>
                <a:lnTo>
                  <a:pt x="232439" y="55431"/>
                </a:lnTo>
                <a:lnTo>
                  <a:pt x="237460" y="78594"/>
                </a:lnTo>
                <a:lnTo>
                  <a:pt x="239935" y="88754"/>
                </a:lnTo>
                <a:lnTo>
                  <a:pt x="249062" y="117988"/>
                </a:lnTo>
                <a:lnTo>
                  <a:pt x="258766" y="141560"/>
                </a:lnTo>
                <a:lnTo>
                  <a:pt x="260462" y="145242"/>
                </a:lnTo>
                <a:lnTo>
                  <a:pt x="261844" y="148347"/>
                </a:lnTo>
                <a:lnTo>
                  <a:pt x="263571" y="152142"/>
                </a:lnTo>
                <a:lnTo>
                  <a:pt x="265643" y="155592"/>
                </a:lnTo>
                <a:lnTo>
                  <a:pt x="267371" y="158697"/>
                </a:lnTo>
                <a:lnTo>
                  <a:pt x="269060" y="162072"/>
                </a:lnTo>
                <a:lnTo>
                  <a:pt x="276558" y="175613"/>
                </a:lnTo>
                <a:lnTo>
                  <a:pt x="277043" y="176291"/>
                </a:lnTo>
                <a:lnTo>
                  <a:pt x="278368" y="178791"/>
                </a:lnTo>
                <a:lnTo>
                  <a:pt x="295536" y="204348"/>
                </a:lnTo>
                <a:lnTo>
                  <a:pt x="296042" y="204926"/>
                </a:lnTo>
                <a:lnTo>
                  <a:pt x="298303" y="207936"/>
                </a:lnTo>
                <a:lnTo>
                  <a:pt x="316635" y="230146"/>
                </a:lnTo>
                <a:lnTo>
                  <a:pt x="318158" y="231823"/>
                </a:lnTo>
                <a:lnTo>
                  <a:pt x="341295" y="254260"/>
                </a:lnTo>
                <a:lnTo>
                  <a:pt x="364855" y="274566"/>
                </a:lnTo>
                <a:lnTo>
                  <a:pt x="383255" y="287072"/>
                </a:lnTo>
                <a:lnTo>
                  <a:pt x="390494" y="291862"/>
                </a:lnTo>
                <a:lnTo>
                  <a:pt x="396550" y="295622"/>
                </a:lnTo>
                <a:lnTo>
                  <a:pt x="409034" y="302598"/>
                </a:lnTo>
                <a:lnTo>
                  <a:pt x="419364" y="308079"/>
                </a:lnTo>
                <a:lnTo>
                  <a:pt x="431109" y="313598"/>
                </a:lnTo>
                <a:lnTo>
                  <a:pt x="433413" y="314749"/>
                </a:lnTo>
                <a:lnTo>
                  <a:pt x="445124" y="319611"/>
                </a:lnTo>
                <a:lnTo>
                  <a:pt x="450799" y="321878"/>
                </a:lnTo>
                <a:lnTo>
                  <a:pt x="462312" y="325820"/>
                </a:lnTo>
                <a:lnTo>
                  <a:pt x="480775" y="331449"/>
                </a:lnTo>
                <a:lnTo>
                  <a:pt x="490525" y="333953"/>
                </a:lnTo>
                <a:lnTo>
                  <a:pt x="499752" y="335946"/>
                </a:lnTo>
                <a:lnTo>
                  <a:pt x="520232" y="340163"/>
                </a:lnTo>
                <a:lnTo>
                  <a:pt x="554124" y="343209"/>
                </a:lnTo>
                <a:lnTo>
                  <a:pt x="555122" y="343268"/>
                </a:lnTo>
                <a:lnTo>
                  <a:pt x="555467" y="343294"/>
                </a:lnTo>
                <a:lnTo>
                  <a:pt x="572739" y="343958"/>
                </a:lnTo>
                <a:lnTo>
                  <a:pt x="3862707" y="343958"/>
                </a:lnTo>
                <a:lnTo>
                  <a:pt x="3941813" y="343958"/>
                </a:lnTo>
                <a:lnTo>
                  <a:pt x="3941813" y="388462"/>
                </a:lnTo>
                <a:lnTo>
                  <a:pt x="3940777" y="407437"/>
                </a:lnTo>
                <a:lnTo>
                  <a:pt x="3933868" y="442971"/>
                </a:lnTo>
                <a:lnTo>
                  <a:pt x="3920050" y="476090"/>
                </a:lnTo>
                <a:lnTo>
                  <a:pt x="3900015" y="505415"/>
                </a:lnTo>
                <a:lnTo>
                  <a:pt x="3875143" y="530254"/>
                </a:lnTo>
                <a:lnTo>
                  <a:pt x="3846126" y="549919"/>
                </a:lnTo>
                <a:lnTo>
                  <a:pt x="3812964" y="563718"/>
                </a:lnTo>
                <a:lnTo>
                  <a:pt x="3777038" y="570963"/>
                </a:lnTo>
                <a:lnTo>
                  <a:pt x="3758385" y="571998"/>
                </a:lnTo>
                <a:lnTo>
                  <a:pt x="572739" y="571998"/>
                </a:lnTo>
                <a:lnTo>
                  <a:pt x="543032" y="571308"/>
                </a:lnTo>
                <a:lnTo>
                  <a:pt x="485343" y="565788"/>
                </a:lnTo>
                <a:lnTo>
                  <a:pt x="429382" y="554059"/>
                </a:lnTo>
                <a:lnTo>
                  <a:pt x="375493" y="537499"/>
                </a:lnTo>
                <a:lnTo>
                  <a:pt x="324023" y="515419"/>
                </a:lnTo>
                <a:lnTo>
                  <a:pt x="275661" y="489200"/>
                </a:lnTo>
                <a:lnTo>
                  <a:pt x="229718" y="458495"/>
                </a:lnTo>
                <a:lnTo>
                  <a:pt x="187574" y="423306"/>
                </a:lnTo>
                <a:lnTo>
                  <a:pt x="148539" y="384667"/>
                </a:lnTo>
                <a:lnTo>
                  <a:pt x="113650" y="342233"/>
                </a:lnTo>
                <a:lnTo>
                  <a:pt x="82906" y="296349"/>
                </a:lnTo>
                <a:lnTo>
                  <a:pt x="56307" y="248050"/>
                </a:lnTo>
                <a:lnTo>
                  <a:pt x="34544" y="196646"/>
                </a:lnTo>
                <a:lnTo>
                  <a:pt x="17963" y="143172"/>
                </a:lnTo>
                <a:lnTo>
                  <a:pt x="6218" y="87283"/>
                </a:lnTo>
                <a:lnTo>
                  <a:pt x="346" y="296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9" name="Freeform 585">
            <a:extLst>
              <a:ext uri="{FF2B5EF4-FFF2-40B4-BE49-F238E27FC236}">
                <a16:creationId xmlns:a16="http://schemas.microsoft.com/office/drawing/2014/main" xmlns="" id="{18D43308-2F38-45C9-8BA9-AA28F8F5CA6C}"/>
              </a:ext>
            </a:extLst>
          </p:cNvPr>
          <p:cNvSpPr>
            <a:spLocks/>
          </p:cNvSpPr>
          <p:nvPr/>
        </p:nvSpPr>
        <p:spPr bwMode="auto">
          <a:xfrm>
            <a:off x="4871979" y="4867458"/>
            <a:ext cx="418808" cy="7190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191C21"/>
                </a:solidFill>
              </a:rPr>
              <a:t>5</a:t>
            </a:r>
          </a:p>
        </p:txBody>
      </p:sp>
      <p:sp>
        <p:nvSpPr>
          <p:cNvPr id="90" name="TextBox 207">
            <a:extLst>
              <a:ext uri="{FF2B5EF4-FFF2-40B4-BE49-F238E27FC236}">
                <a16:creationId xmlns:a16="http://schemas.microsoft.com/office/drawing/2014/main" xmlns="" id="{FEDA6B54-2B6E-4E48-816A-77B2B956E79E}"/>
              </a:ext>
            </a:extLst>
          </p:cNvPr>
          <p:cNvSpPr txBox="1"/>
          <p:nvPr/>
        </p:nvSpPr>
        <p:spPr>
          <a:xfrm>
            <a:off x="1403648" y="5157192"/>
            <a:ext cx="1779438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/>
            <a:r>
              <a:rPr lang="es-ES" sz="1200" dirty="0"/>
              <a:t>Definir la estructura organizacional  del E.E.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61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835696" y="280225"/>
            <a:ext cx="5544616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JUSTIFICACIÓN DE LA INVESTIGACIÓN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1753178"/>
              </p:ext>
            </p:extLst>
          </p:nvPr>
        </p:nvGraphicFramePr>
        <p:xfrm>
          <a:off x="1524000" y="1356852"/>
          <a:ext cx="6096000" cy="410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5796136" y="198884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516216" y="1698717"/>
            <a:ext cx="360040" cy="2901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876256" y="1268760"/>
            <a:ext cx="208823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Institución cuenta con personal, material y medios para apoyar a la G.R.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5796136" y="4797152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6516216" y="4480483"/>
            <a:ext cx="360040" cy="3166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876256" y="3813456"/>
            <a:ext cx="2088232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Constitución art. 389 y 390, el Estado a través de la G.R., empeñado en proteger a la ciudadanía.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2627784" y="198884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627784" y="2006767"/>
            <a:ext cx="0" cy="1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79512" y="1250176"/>
            <a:ext cx="208823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 dispone del tiempo necesario para materializar la investigación.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2627784" y="4725144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2627784" y="4689647"/>
            <a:ext cx="0" cy="1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79512" y="3823880"/>
            <a:ext cx="208823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Existen unidades militares que pueden ser adaptadas a una estructura flexible y multipropósito.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203848" y="5734997"/>
            <a:ext cx="28083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Proponer la creación de una unidad multipropósito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4572000" y="5301208"/>
            <a:ext cx="0" cy="375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2267744" y="1658789"/>
            <a:ext cx="360040" cy="330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2267744" y="4365104"/>
            <a:ext cx="36004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1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2420888"/>
            <a:ext cx="5626474" cy="1736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CAPÍTULO II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MARCO TEÓRICO</a:t>
            </a:r>
            <a:endParaRPr lang="es-EC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7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6"/>
          <p:cNvSpPr/>
          <p:nvPr/>
        </p:nvSpPr>
        <p:spPr>
          <a:xfrm>
            <a:off x="1425199" y="3212976"/>
            <a:ext cx="6387161" cy="1116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36109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332656"/>
            <a:ext cx="5688632" cy="7150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ANTECEDENTES DE LA INVESTIGACIÓN</a:t>
            </a:r>
            <a:endParaRPr lang="es-EC" sz="2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1425199" y="1583581"/>
            <a:ext cx="6387161" cy="969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5"/>
          <p:cNvSpPr/>
          <p:nvPr/>
        </p:nvSpPr>
        <p:spPr>
          <a:xfrm>
            <a:off x="1497207" y="1484784"/>
            <a:ext cx="6387161" cy="11699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6"/>
          <p:cNvSpPr/>
          <p:nvPr/>
        </p:nvSpPr>
        <p:spPr>
          <a:xfrm>
            <a:off x="1425199" y="4941167"/>
            <a:ext cx="6387161" cy="10716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7"/>
          <p:cNvGrpSpPr/>
          <p:nvPr/>
        </p:nvGrpSpPr>
        <p:grpSpPr>
          <a:xfrm>
            <a:off x="1314362" y="1578320"/>
            <a:ext cx="6400799" cy="969818"/>
            <a:chOff x="3925455" y="1191491"/>
            <a:chExt cx="6400799" cy="969818"/>
          </a:xfrm>
        </p:grpSpPr>
        <p:sp>
          <p:nvSpPr>
            <p:cNvPr id="10" name="Rectangle 4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2" name="Rectangle 3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</a:p>
            </p:txBody>
          </p:sp>
          <p:sp>
            <p:nvSpPr>
              <p:cNvPr id="13" name="Isosceles Triangle 5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8"/>
          <p:cNvGrpSpPr/>
          <p:nvPr/>
        </p:nvGrpSpPr>
        <p:grpSpPr>
          <a:xfrm>
            <a:off x="1314362" y="3295070"/>
            <a:ext cx="6400799" cy="969818"/>
            <a:chOff x="3925455" y="1191491"/>
            <a:chExt cx="6400799" cy="969818"/>
          </a:xfrm>
        </p:grpSpPr>
        <p:sp>
          <p:nvSpPr>
            <p:cNvPr id="15" name="Rectangle 9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0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17" name="Rectangle 11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</a:p>
            </p:txBody>
          </p:sp>
          <p:sp>
            <p:nvSpPr>
              <p:cNvPr id="18" name="Isosceles Triangle 12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3"/>
          <p:cNvGrpSpPr/>
          <p:nvPr/>
        </p:nvGrpSpPr>
        <p:grpSpPr>
          <a:xfrm>
            <a:off x="1314362" y="4981139"/>
            <a:ext cx="6400799" cy="969818"/>
            <a:chOff x="3925455" y="1191491"/>
            <a:chExt cx="6400799" cy="969818"/>
          </a:xfrm>
        </p:grpSpPr>
        <p:sp>
          <p:nvSpPr>
            <p:cNvPr id="20" name="Rectangle 14"/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15"/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22" name="Rectangle 16"/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</a:p>
            </p:txBody>
          </p:sp>
          <p:sp>
            <p:nvSpPr>
              <p:cNvPr id="23" name="Isosceles Triangle 17"/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7"/>
          <p:cNvGrpSpPr/>
          <p:nvPr/>
        </p:nvGrpSpPr>
        <p:grpSpPr>
          <a:xfrm>
            <a:off x="3162081" y="1439565"/>
            <a:ext cx="4146223" cy="1164248"/>
            <a:chOff x="4481982" y="997655"/>
            <a:chExt cx="4146223" cy="1164248"/>
          </a:xfrm>
        </p:grpSpPr>
        <p:sp>
          <p:nvSpPr>
            <p:cNvPr id="30" name="TextBox 25"/>
            <p:cNvSpPr txBox="1"/>
            <p:nvPr/>
          </p:nvSpPr>
          <p:spPr>
            <a:xfrm>
              <a:off x="4481982" y="997655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dirty="0"/>
                <a:t>Ámbito Mundial</a:t>
              </a:r>
            </a:p>
          </p:txBody>
        </p:sp>
        <p:sp>
          <p:nvSpPr>
            <p:cNvPr id="31" name="TextBox 26"/>
            <p:cNvSpPr txBox="1"/>
            <p:nvPr/>
          </p:nvSpPr>
          <p:spPr>
            <a:xfrm>
              <a:off x="4481982" y="1330906"/>
              <a:ext cx="414622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Rusia: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200" dirty="0"/>
                <a:t>Defensa Civil, Emergencias y Desastres</a:t>
              </a:r>
            </a:p>
            <a:p>
              <a:r>
                <a:rPr lang="es-ES" sz="1200" b="1" dirty="0"/>
                <a:t>Francia: </a:t>
              </a:r>
              <a:r>
                <a:rPr lang="es-ES" sz="1200" dirty="0"/>
                <a:t>Unidades de Intervención y Seguridad Civil</a:t>
              </a:r>
            </a:p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EE.UU: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Guardia Nacional para la protección civil </a:t>
              </a:r>
            </a:p>
            <a:p>
              <a:pPr algn="just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España: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UME.</a:t>
              </a:r>
            </a:p>
          </p:txBody>
        </p:sp>
      </p:grpSp>
      <p:grpSp>
        <p:nvGrpSpPr>
          <p:cNvPr id="32" name="Group 28"/>
          <p:cNvGrpSpPr/>
          <p:nvPr/>
        </p:nvGrpSpPr>
        <p:grpSpPr>
          <a:xfrm>
            <a:off x="3234089" y="3231059"/>
            <a:ext cx="4146223" cy="846013"/>
            <a:chOff x="5107952" y="1066140"/>
            <a:chExt cx="4146223" cy="846013"/>
          </a:xfrm>
        </p:grpSpPr>
        <p:sp>
          <p:nvSpPr>
            <p:cNvPr id="33" name="TextBox 29"/>
            <p:cNvSpPr txBox="1"/>
            <p:nvPr/>
          </p:nvSpPr>
          <p:spPr>
            <a:xfrm>
              <a:off x="5107952" y="1066140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dirty="0"/>
                <a:t>Ámbito Regional</a:t>
              </a:r>
            </a:p>
          </p:txBody>
        </p:sp>
        <p:sp>
          <p:nvSpPr>
            <p:cNvPr id="34" name="TextBox 30"/>
            <p:cNvSpPr txBox="1"/>
            <p:nvPr/>
          </p:nvSpPr>
          <p:spPr>
            <a:xfrm>
              <a:off x="5107952" y="1450488"/>
              <a:ext cx="4146223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Argentina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Las UMRE.</a:t>
              </a:r>
            </a:p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Perú: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 Brigada Mulltipropósito.</a:t>
              </a:r>
            </a:p>
          </p:txBody>
        </p:sp>
      </p:grpSp>
      <p:grpSp>
        <p:nvGrpSpPr>
          <p:cNvPr id="35" name="Group 39"/>
          <p:cNvGrpSpPr/>
          <p:nvPr/>
        </p:nvGrpSpPr>
        <p:grpSpPr>
          <a:xfrm>
            <a:off x="3234089" y="4923387"/>
            <a:ext cx="4146223" cy="1021311"/>
            <a:chOff x="5107952" y="1066140"/>
            <a:chExt cx="4146223" cy="1021311"/>
          </a:xfrm>
        </p:grpSpPr>
        <p:sp>
          <p:nvSpPr>
            <p:cNvPr id="36" name="TextBox 40"/>
            <p:cNvSpPr txBox="1"/>
            <p:nvPr/>
          </p:nvSpPr>
          <p:spPr>
            <a:xfrm>
              <a:off x="5107952" y="1066140"/>
              <a:ext cx="2937088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dirty="0"/>
                <a:t>Ámbito Nacional</a:t>
              </a:r>
            </a:p>
          </p:txBody>
        </p:sp>
        <p:sp>
          <p:nvSpPr>
            <p:cNvPr id="37" name="TextBox 41"/>
            <p:cNvSpPr txBox="1"/>
            <p:nvPr/>
          </p:nvSpPr>
          <p:spPr>
            <a:xfrm>
              <a:off x="5107952" y="1441120"/>
              <a:ext cx="414622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Desarrollo de trabajos de investigación científica.</a:t>
              </a:r>
            </a:p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Propuesta de creación de las UME, año 2013.</a:t>
              </a:r>
            </a:p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Propuesta de creación de las UNIR, año 2017 ADEMIC.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97" y="1556792"/>
            <a:ext cx="1071563" cy="99134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373604"/>
            <a:ext cx="911222" cy="84951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733" y="5094599"/>
            <a:ext cx="810611" cy="7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932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188640"/>
            <a:ext cx="5688632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FUNDAMENTACIÓN TEÓRICA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79512" y="1052736"/>
            <a:ext cx="8820472" cy="4824536"/>
            <a:chOff x="179512" y="1196752"/>
            <a:chExt cx="8820472" cy="453650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b="16000"/>
            <a:stretch/>
          </p:blipFill>
          <p:spPr>
            <a:xfrm>
              <a:off x="179512" y="1196752"/>
              <a:ext cx="8820472" cy="4536504"/>
            </a:xfrm>
            <a:prstGeom prst="rect">
              <a:avLst/>
            </a:prstGeom>
          </p:spPr>
        </p:pic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1359636660"/>
                </p:ext>
              </p:extLst>
            </p:nvPr>
          </p:nvGraphicFramePr>
          <p:xfrm>
            <a:off x="1331640" y="1356852"/>
            <a:ext cx="6504384" cy="41041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759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932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307315" y="162250"/>
            <a:ext cx="2488821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BASE LEGAL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1050925" cy="107350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b="19800"/>
          <a:stretch/>
        </p:blipFill>
        <p:spPr>
          <a:xfrm>
            <a:off x="1835313" y="4316938"/>
            <a:ext cx="1080503" cy="123089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67" y="4963748"/>
            <a:ext cx="952369" cy="119284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25649" t="15548" r="31737" b="9101"/>
          <a:stretch/>
        </p:blipFill>
        <p:spPr>
          <a:xfrm>
            <a:off x="4154609" y="5428678"/>
            <a:ext cx="993455" cy="10966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2607672"/>
            <a:ext cx="1628100" cy="168542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10" name="Group 1"/>
          <p:cNvGrpSpPr/>
          <p:nvPr/>
        </p:nvGrpSpPr>
        <p:grpSpPr>
          <a:xfrm>
            <a:off x="1619672" y="980728"/>
            <a:ext cx="4678920" cy="4747427"/>
            <a:chOff x="2572490" y="1148277"/>
            <a:chExt cx="3999020" cy="4057572"/>
          </a:xfrm>
        </p:grpSpPr>
        <p:grpSp>
          <p:nvGrpSpPr>
            <p:cNvPr id="11" name="Group 30"/>
            <p:cNvGrpSpPr/>
            <p:nvPr/>
          </p:nvGrpSpPr>
          <p:grpSpPr>
            <a:xfrm>
              <a:off x="2572490" y="1148277"/>
              <a:ext cx="3999020" cy="2760068"/>
              <a:chOff x="366714" y="1334825"/>
              <a:chExt cx="4370761" cy="3016639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899971" y="1905000"/>
                <a:ext cx="3809408" cy="2446464"/>
              </a:xfrm>
              <a:custGeom>
                <a:avLst/>
                <a:gdLst>
                  <a:gd name="T0" fmla="*/ 0 w 2563"/>
                  <a:gd name="T1" fmla="*/ 1646 h 1646"/>
                  <a:gd name="T2" fmla="*/ 1290 w 2563"/>
                  <a:gd name="T3" fmla="*/ 0 h 1646"/>
                  <a:gd name="T4" fmla="*/ 2563 w 2563"/>
                  <a:gd name="T5" fmla="*/ 987 h 1646"/>
                  <a:gd name="T6" fmla="*/ 0 w 2563"/>
                  <a:gd name="T7" fmla="*/ 1646 h 1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3" h="1646">
                    <a:moveTo>
                      <a:pt x="0" y="1646"/>
                    </a:moveTo>
                    <a:lnTo>
                      <a:pt x="1290" y="0"/>
                    </a:lnTo>
                    <a:lnTo>
                      <a:pt x="2563" y="987"/>
                    </a:lnTo>
                    <a:lnTo>
                      <a:pt x="0" y="1646"/>
                    </a:lnTo>
                    <a:close/>
                  </a:path>
                </a:pathLst>
              </a:custGeom>
              <a:solidFill>
                <a:srgbClr val="414C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366714" y="1334825"/>
                <a:ext cx="2460224" cy="3016639"/>
              </a:xfrm>
              <a:custGeom>
                <a:avLst/>
                <a:gdLst>
                  <a:gd name="T0" fmla="*/ 0 w 1648"/>
                  <a:gd name="T1" fmla="*/ 1897 h 2040"/>
                  <a:gd name="T2" fmla="*/ 1473 w 1648"/>
                  <a:gd name="T3" fmla="*/ 0 h 2040"/>
                  <a:gd name="T4" fmla="*/ 1648 w 1648"/>
                  <a:gd name="T5" fmla="*/ 394 h 2040"/>
                  <a:gd name="T6" fmla="*/ 358 w 1648"/>
                  <a:gd name="T7" fmla="*/ 2040 h 2040"/>
                  <a:gd name="T8" fmla="*/ 0 w 1648"/>
                  <a:gd name="T9" fmla="*/ 1897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8" h="2040">
                    <a:moveTo>
                      <a:pt x="0" y="1897"/>
                    </a:moveTo>
                    <a:lnTo>
                      <a:pt x="1473" y="0"/>
                    </a:lnTo>
                    <a:lnTo>
                      <a:pt x="1648" y="394"/>
                    </a:lnTo>
                    <a:lnTo>
                      <a:pt x="358" y="2040"/>
                    </a:lnTo>
                    <a:lnTo>
                      <a:pt x="0" y="1897"/>
                    </a:lnTo>
                    <a:close/>
                  </a:path>
                </a:pathLst>
              </a:custGeom>
              <a:solidFill>
                <a:srgbClr val="7A8E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2568157" y="1334825"/>
                <a:ext cx="2169318" cy="2042146"/>
              </a:xfrm>
              <a:custGeom>
                <a:avLst/>
                <a:gdLst>
                  <a:gd name="T0" fmla="*/ 175 w 1467"/>
                  <a:gd name="T1" fmla="*/ 394 h 1381"/>
                  <a:gd name="T2" fmla="*/ 0 w 1467"/>
                  <a:gd name="T3" fmla="*/ 0 h 1381"/>
                  <a:gd name="T4" fmla="*/ 1467 w 1467"/>
                  <a:gd name="T5" fmla="*/ 1147 h 1381"/>
                  <a:gd name="T6" fmla="*/ 1448 w 1467"/>
                  <a:gd name="T7" fmla="*/ 1381 h 1381"/>
                  <a:gd name="T8" fmla="*/ 175 w 1467"/>
                  <a:gd name="T9" fmla="*/ 394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7" h="1381">
                    <a:moveTo>
                      <a:pt x="175" y="394"/>
                    </a:moveTo>
                    <a:lnTo>
                      <a:pt x="0" y="0"/>
                    </a:lnTo>
                    <a:lnTo>
                      <a:pt x="1467" y="1147"/>
                    </a:lnTo>
                    <a:lnTo>
                      <a:pt x="1448" y="1381"/>
                    </a:lnTo>
                    <a:lnTo>
                      <a:pt x="175" y="394"/>
                    </a:lnTo>
                    <a:close/>
                  </a:path>
                </a:pathLst>
              </a:custGeom>
              <a:solidFill>
                <a:srgbClr val="A9C5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 rot="18483783">
                <a:off x="1101011" y="2676449"/>
                <a:ext cx="1255177" cy="3358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CONSTITCUÍN DE LA REPÚBLICA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6"/>
              <p:cNvSpPr/>
              <p:nvPr/>
            </p:nvSpPr>
            <p:spPr>
              <a:xfrm>
                <a:off x="665930" y="3799663"/>
                <a:ext cx="339091" cy="33909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385723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3698516" y="2094006"/>
              <a:ext cx="2828347" cy="2140406"/>
              <a:chOff x="1597413" y="2368467"/>
              <a:chExt cx="3091264" cy="2339374"/>
            </a:xfrm>
          </p:grpSpPr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835439" y="2870574"/>
                <a:ext cx="2828838" cy="1837267"/>
              </a:xfrm>
              <a:custGeom>
                <a:avLst/>
                <a:gdLst>
                  <a:gd name="T0" fmla="*/ 0 w 1913"/>
                  <a:gd name="T1" fmla="*/ 1239 h 1239"/>
                  <a:gd name="T2" fmla="*/ 956 w 1913"/>
                  <a:gd name="T3" fmla="*/ 0 h 1239"/>
                  <a:gd name="T4" fmla="*/ 1913 w 1913"/>
                  <a:gd name="T5" fmla="*/ 751 h 1239"/>
                  <a:gd name="T6" fmla="*/ 0 w 1913"/>
                  <a:gd name="T7" fmla="*/ 123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3" h="1239">
                    <a:moveTo>
                      <a:pt x="0" y="1239"/>
                    </a:moveTo>
                    <a:lnTo>
                      <a:pt x="956" y="0"/>
                    </a:lnTo>
                    <a:lnTo>
                      <a:pt x="1913" y="751"/>
                    </a:lnTo>
                    <a:lnTo>
                      <a:pt x="0" y="1239"/>
                    </a:lnTo>
                    <a:close/>
                  </a:path>
                </a:pathLst>
              </a:custGeom>
              <a:solidFill>
                <a:srgbClr val="8B2A0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3026568" y="2368467"/>
                <a:ext cx="1662109" cy="1617747"/>
              </a:xfrm>
              <a:custGeom>
                <a:avLst/>
                <a:gdLst>
                  <a:gd name="T0" fmla="*/ 0 w 1124"/>
                  <a:gd name="T1" fmla="*/ 0 h 1094"/>
                  <a:gd name="T2" fmla="*/ 151 w 1124"/>
                  <a:gd name="T3" fmla="*/ 343 h 1094"/>
                  <a:gd name="T4" fmla="*/ 1108 w 1124"/>
                  <a:gd name="T5" fmla="*/ 1094 h 1094"/>
                  <a:gd name="T6" fmla="*/ 1124 w 1124"/>
                  <a:gd name="T7" fmla="*/ 881 h 1094"/>
                  <a:gd name="T8" fmla="*/ 0 w 1124"/>
                  <a:gd name="T9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1094">
                    <a:moveTo>
                      <a:pt x="0" y="0"/>
                    </a:moveTo>
                    <a:lnTo>
                      <a:pt x="151" y="343"/>
                    </a:lnTo>
                    <a:lnTo>
                      <a:pt x="1108" y="1094"/>
                    </a:lnTo>
                    <a:lnTo>
                      <a:pt x="1124" y="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591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 rot="18483783">
                <a:off x="1742559" y="3302624"/>
                <a:ext cx="1447309" cy="3358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LEY DE SEGURIDAD PÚBLICA Y DEL ESTADO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Oval 42"/>
              <p:cNvSpPr/>
              <p:nvPr/>
            </p:nvSpPr>
            <p:spPr>
              <a:xfrm>
                <a:off x="1597413" y="4211506"/>
                <a:ext cx="339091" cy="33909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8B2A07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43"/>
            <p:cNvGrpSpPr/>
            <p:nvPr/>
          </p:nvGrpSpPr>
          <p:grpSpPr>
            <a:xfrm>
              <a:off x="4320160" y="2988323"/>
              <a:ext cx="2164760" cy="1576215"/>
              <a:chOff x="2276844" y="3345918"/>
              <a:chExt cx="2365992" cy="1722737"/>
            </a:xfrm>
          </p:grpSpPr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76844" y="3345918"/>
                <a:ext cx="1410722" cy="1722737"/>
              </a:xfrm>
              <a:custGeom>
                <a:avLst/>
                <a:gdLst>
                  <a:gd name="T0" fmla="*/ 0 w 954"/>
                  <a:gd name="T1" fmla="*/ 1039 h 1165"/>
                  <a:gd name="T2" fmla="*/ 800 w 954"/>
                  <a:gd name="T3" fmla="*/ 0 h 1165"/>
                  <a:gd name="T4" fmla="*/ 954 w 954"/>
                  <a:gd name="T5" fmla="*/ 348 h 1165"/>
                  <a:gd name="T6" fmla="*/ 322 w 954"/>
                  <a:gd name="T7" fmla="*/ 1165 h 1165"/>
                  <a:gd name="T8" fmla="*/ 0 w 954"/>
                  <a:gd name="T9" fmla="*/ 1039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4" h="1165">
                    <a:moveTo>
                      <a:pt x="0" y="1039"/>
                    </a:moveTo>
                    <a:lnTo>
                      <a:pt x="800" y="0"/>
                    </a:lnTo>
                    <a:lnTo>
                      <a:pt x="954" y="348"/>
                    </a:lnTo>
                    <a:lnTo>
                      <a:pt x="322" y="1165"/>
                    </a:lnTo>
                    <a:lnTo>
                      <a:pt x="0" y="1039"/>
                    </a:lnTo>
                    <a:close/>
                  </a:path>
                </a:pathLst>
              </a:custGeom>
              <a:solidFill>
                <a:srgbClr val="0184D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753002" y="3840438"/>
                <a:ext cx="1866961" cy="1227406"/>
              </a:xfrm>
              <a:custGeom>
                <a:avLst/>
                <a:gdLst>
                  <a:gd name="T0" fmla="*/ 0 w 1262"/>
                  <a:gd name="T1" fmla="*/ 817 h 817"/>
                  <a:gd name="T2" fmla="*/ 632 w 1262"/>
                  <a:gd name="T3" fmla="*/ 0 h 817"/>
                  <a:gd name="T4" fmla="*/ 1262 w 1262"/>
                  <a:gd name="T5" fmla="*/ 495 h 817"/>
                  <a:gd name="T6" fmla="*/ 0 w 1262"/>
                  <a:gd name="T7" fmla="*/ 817 h 817"/>
                  <a:gd name="connsiteX0" fmla="*/ 0 w 10026"/>
                  <a:gd name="connsiteY0" fmla="*/ 10000 h 10000"/>
                  <a:gd name="connsiteX1" fmla="*/ 5008 w 10026"/>
                  <a:gd name="connsiteY1" fmla="*/ 0 h 10000"/>
                  <a:gd name="connsiteX2" fmla="*/ 10026 w 10026"/>
                  <a:gd name="connsiteY2" fmla="*/ 6117 h 10000"/>
                  <a:gd name="connsiteX3" fmla="*/ 0 w 10026"/>
                  <a:gd name="connsiteY3" fmla="*/ 10000 h 10000"/>
                  <a:gd name="connsiteX0" fmla="*/ 0 w 10039"/>
                  <a:gd name="connsiteY0" fmla="*/ 10000 h 10000"/>
                  <a:gd name="connsiteX1" fmla="*/ 5008 w 10039"/>
                  <a:gd name="connsiteY1" fmla="*/ 0 h 10000"/>
                  <a:gd name="connsiteX2" fmla="*/ 10039 w 10039"/>
                  <a:gd name="connsiteY2" fmla="*/ 6136 h 10000"/>
                  <a:gd name="connsiteX3" fmla="*/ 0 w 10039"/>
                  <a:gd name="connsiteY3" fmla="*/ 10000 h 10000"/>
                  <a:gd name="connsiteX0" fmla="*/ 0 w 10065"/>
                  <a:gd name="connsiteY0" fmla="*/ 10000 h 10000"/>
                  <a:gd name="connsiteX1" fmla="*/ 5008 w 10065"/>
                  <a:gd name="connsiteY1" fmla="*/ 0 h 10000"/>
                  <a:gd name="connsiteX2" fmla="*/ 10065 w 10065"/>
                  <a:gd name="connsiteY2" fmla="*/ 6117 h 10000"/>
                  <a:gd name="connsiteX3" fmla="*/ 0 w 10065"/>
                  <a:gd name="connsiteY3" fmla="*/ 10000 h 10000"/>
                  <a:gd name="connsiteX0" fmla="*/ 0 w 10052"/>
                  <a:gd name="connsiteY0" fmla="*/ 10000 h 10000"/>
                  <a:gd name="connsiteX1" fmla="*/ 5008 w 10052"/>
                  <a:gd name="connsiteY1" fmla="*/ 0 h 10000"/>
                  <a:gd name="connsiteX2" fmla="*/ 10052 w 10052"/>
                  <a:gd name="connsiteY2" fmla="*/ 6117 h 10000"/>
                  <a:gd name="connsiteX3" fmla="*/ 0 w 10052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2" h="10000">
                    <a:moveTo>
                      <a:pt x="0" y="10000"/>
                    </a:moveTo>
                    <a:lnTo>
                      <a:pt x="5008" y="0"/>
                    </a:lnTo>
                    <a:lnTo>
                      <a:pt x="10052" y="6117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01538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459840" y="3345918"/>
                <a:ext cx="1182996" cy="1246582"/>
              </a:xfrm>
              <a:custGeom>
                <a:avLst/>
                <a:gdLst>
                  <a:gd name="T0" fmla="*/ 0 w 800"/>
                  <a:gd name="T1" fmla="*/ 0 h 843"/>
                  <a:gd name="T2" fmla="*/ 154 w 800"/>
                  <a:gd name="T3" fmla="*/ 348 h 843"/>
                  <a:gd name="T4" fmla="*/ 784 w 800"/>
                  <a:gd name="T5" fmla="*/ 843 h 843"/>
                  <a:gd name="T6" fmla="*/ 800 w 800"/>
                  <a:gd name="T7" fmla="*/ 630 h 843"/>
                  <a:gd name="T8" fmla="*/ 0 w 800"/>
                  <a:gd name="T9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843">
                    <a:moveTo>
                      <a:pt x="0" y="0"/>
                    </a:moveTo>
                    <a:lnTo>
                      <a:pt x="154" y="348"/>
                    </a:lnTo>
                    <a:lnTo>
                      <a:pt x="784" y="843"/>
                    </a:lnTo>
                    <a:lnTo>
                      <a:pt x="800" y="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8F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 rot="18483783">
                <a:off x="2486006" y="3998676"/>
                <a:ext cx="1255177" cy="3358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POLÍTICA DE LA DEFENSA NACIONAL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48"/>
              <p:cNvSpPr/>
              <p:nvPr/>
            </p:nvSpPr>
            <p:spPr>
              <a:xfrm>
                <a:off x="2487059" y="4616262"/>
                <a:ext cx="339091" cy="33909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15385"/>
                    </a:solidFill>
                  </a:rPr>
                  <a:t>3</a:t>
                </a:r>
              </a:p>
            </p:txBody>
          </p:sp>
        </p:grpSp>
        <p:grpSp>
          <p:nvGrpSpPr>
            <p:cNvPr id="14" name="Group 49"/>
            <p:cNvGrpSpPr/>
            <p:nvPr/>
          </p:nvGrpSpPr>
          <p:grpSpPr>
            <a:xfrm>
              <a:off x="5165769" y="3889634"/>
              <a:ext cx="1289386" cy="1316215"/>
              <a:chOff x="3201059" y="4331012"/>
              <a:chExt cx="1409245" cy="1438568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201059" y="4333719"/>
                <a:ext cx="1344179" cy="1435861"/>
              </a:xfrm>
              <a:custGeom>
                <a:avLst/>
                <a:gdLst>
                  <a:gd name="T0" fmla="*/ 480 w 909"/>
                  <a:gd name="T1" fmla="*/ 0 h 971"/>
                  <a:gd name="T2" fmla="*/ 0 w 909"/>
                  <a:gd name="T3" fmla="*/ 613 h 971"/>
                  <a:gd name="T4" fmla="*/ 909 w 909"/>
                  <a:gd name="T5" fmla="*/ 971 h 971"/>
                  <a:gd name="T6" fmla="*/ 480 w 909"/>
                  <a:gd name="T7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9" h="971">
                    <a:moveTo>
                      <a:pt x="480" y="0"/>
                    </a:moveTo>
                    <a:lnTo>
                      <a:pt x="0" y="613"/>
                    </a:lnTo>
                    <a:lnTo>
                      <a:pt x="909" y="971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909379" y="4333719"/>
                <a:ext cx="700925" cy="1435861"/>
              </a:xfrm>
              <a:custGeom>
                <a:avLst/>
                <a:gdLst>
                  <a:gd name="T0" fmla="*/ 0 w 474"/>
                  <a:gd name="T1" fmla="*/ 0 h 971"/>
                  <a:gd name="T2" fmla="*/ 429 w 474"/>
                  <a:gd name="T3" fmla="*/ 971 h 971"/>
                  <a:gd name="T4" fmla="*/ 474 w 474"/>
                  <a:gd name="T5" fmla="*/ 369 h 971"/>
                  <a:gd name="T6" fmla="*/ 0 w 474"/>
                  <a:gd name="T7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" h="971">
                    <a:moveTo>
                      <a:pt x="0" y="0"/>
                    </a:moveTo>
                    <a:lnTo>
                      <a:pt x="429" y="971"/>
                    </a:lnTo>
                    <a:lnTo>
                      <a:pt x="474" y="3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 rot="18483783">
                <a:off x="3110026" y="4721300"/>
                <a:ext cx="1116467" cy="3358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AGENDA DE COORDINACIÓN INTERSECTORIAL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53"/>
              <p:cNvSpPr/>
              <p:nvPr/>
            </p:nvSpPr>
            <p:spPr>
              <a:xfrm>
                <a:off x="3792291" y="5119441"/>
                <a:ext cx="339091" cy="339091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525252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42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707904" y="253835"/>
            <a:ext cx="1800200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HIPÓTESIS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76298585"/>
              </p:ext>
            </p:extLst>
          </p:nvPr>
        </p:nvGraphicFramePr>
        <p:xfrm>
          <a:off x="683568" y="1628800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73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619672" y="280225"/>
            <a:ext cx="5976664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VARIABLE INDEPENDIENTE Y DEPENDEINTE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2028992"/>
              </p:ext>
            </p:extLst>
          </p:nvPr>
        </p:nvGraphicFramePr>
        <p:xfrm>
          <a:off x="152400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55776" y="51479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APOYO DEL EJÉRCITO ECUATORIANO</a:t>
            </a:r>
          </a:p>
        </p:txBody>
      </p:sp>
    </p:spTree>
    <p:extLst>
      <p:ext uri="{BB962C8B-B14F-4D97-AF65-F5344CB8AC3E}">
        <p14:creationId xmlns:p14="http://schemas.microsoft.com/office/powerpoint/2010/main" val="61165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827584" y="188640"/>
            <a:ext cx="7524328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CONCEPTUALIZACIÓN Y OPERACIONALIZACIÓN DE LAS VARIABLES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5134" t="23422" r="19561" b="11610"/>
          <a:stretch/>
        </p:blipFill>
        <p:spPr>
          <a:xfrm>
            <a:off x="35496" y="980727"/>
            <a:ext cx="9001000" cy="53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134" t="24407" r="19561" b="3735"/>
          <a:stretch/>
        </p:blipFill>
        <p:spPr>
          <a:xfrm>
            <a:off x="179512" y="116632"/>
            <a:ext cx="8928992" cy="61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>
            <a:extLst>
              <a:ext uri="{FF2B5EF4-FFF2-40B4-BE49-F238E27FC236}">
                <a16:creationId xmlns:a16="http://schemas.microsoft.com/office/drawing/2014/main" xmlns="" id="{BA01ADA2-05DA-40C6-B542-4947B4D1FD62}"/>
              </a:ext>
            </a:extLst>
          </p:cNvPr>
          <p:cNvSpPr txBox="1"/>
          <p:nvPr/>
        </p:nvSpPr>
        <p:spPr>
          <a:xfrm>
            <a:off x="1691680" y="1882567"/>
            <a:ext cx="648072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“PROPUESTA DE CREACIÓN </a:t>
            </a:r>
            <a:r>
              <a:rPr lang="es-ES" sz="3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3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UNA</a:t>
            </a:r>
            <a:r>
              <a:rPr lang="es-ES" sz="3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BRIGADA MULTIPROPÓSITO DEL EJÉRCITO ECUATORIANO CON LA CAPACIDAD DE APOYAR A LA GESTIÓN DE RIESGOS”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2505423"/>
            <a:ext cx="5626474" cy="16522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CAPÍTULO III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MARCO METODOLÓGICO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4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699792" y="188640"/>
            <a:ext cx="3744416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DISEÑO DE LA INVESTIGACIÓN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9384968"/>
              </p:ext>
            </p:extLst>
          </p:nvPr>
        </p:nvGraphicFramePr>
        <p:xfrm>
          <a:off x="3491880" y="1052736"/>
          <a:ext cx="532859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4712458"/>
              </p:ext>
            </p:extLst>
          </p:nvPr>
        </p:nvGraphicFramePr>
        <p:xfrm>
          <a:off x="-83840" y="2317328"/>
          <a:ext cx="5447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20825693"/>
              </p:ext>
            </p:extLst>
          </p:nvPr>
        </p:nvGraphicFramePr>
        <p:xfrm>
          <a:off x="4524672" y="2245320"/>
          <a:ext cx="5087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9550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39262"/>
              </p:ext>
            </p:extLst>
          </p:nvPr>
        </p:nvGraphicFramePr>
        <p:xfrm>
          <a:off x="251524" y="44624"/>
          <a:ext cx="8640955" cy="629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84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ORD.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</a:rPr>
                        <a:t>CAMPO OCUPACIONAL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</a:rPr>
                        <a:t>UNIDAD DE ANÁLISIS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CANTIDAD DE PERSONAS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Personal directivo y docentes de la Academia de Guerra del Ejército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Jefes departamentales e instructores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Oficiales superiores en el grado de TCRN.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Oficiales instructores invitados de las hermanas repúblicas de Brasil y Argentina.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Docentes invitados y asesores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Oficiales en el grado de Mayor de Estado Mayor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Docente externo de la Academia de Guerra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Docente externo experto en Gestión de Riesgos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Oficial en servicio pasivo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Personal de expertos de la Secretaría de Gestión de Riesgos y Emergencias, y el IAEN.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Docentes de planta IAEN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Servidores públicos del SGRE e IAEN.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Estudiantes del Curso de Estado Mayor N°70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Estudiantes de planta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Oficiales del Ejército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Estudiantes del Curso de Estado Mayor N°71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Estudiantes de planta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Oficiales del Ejército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Estudiantes del Curso de Estado Mayor de Servicios N°36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Estudiantes de planta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Oficiales del Ejército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Estudiantes del Curso de Estado Mayor de Servicios N°37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Estudiantes de planta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Oficiales del Ejército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157">
                <a:tc gridSpan="4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Total: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9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699792" y="215030"/>
            <a:ext cx="3744416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INSTRUMENTOS UTILIZADOS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6694" t="21828" r="13630" b="16531"/>
          <a:stretch/>
        </p:blipFill>
        <p:spPr>
          <a:xfrm>
            <a:off x="503548" y="1268760"/>
            <a:ext cx="3636404" cy="4877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6E6D9F-5468-45C6-9968-5285532BC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25" t="21987" r="36613" b="8342"/>
          <a:stretch/>
        </p:blipFill>
        <p:spPr>
          <a:xfrm>
            <a:off x="4968044" y="1196752"/>
            <a:ext cx="3636404" cy="4877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46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699792" y="215030"/>
            <a:ext cx="3744416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ENCUESTAS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56" y="3068960"/>
            <a:ext cx="3744416" cy="28803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EE4D7EC-EFAA-4A90-95D0-75A581217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62" t="21986" r="11413" b="24788"/>
          <a:stretch/>
        </p:blipFill>
        <p:spPr>
          <a:xfrm>
            <a:off x="467544" y="1402484"/>
            <a:ext cx="4099871" cy="3394668"/>
          </a:xfrm>
          <a:prstGeom prst="rect">
            <a:avLst/>
          </a:prstGeom>
          <a:effectLst>
            <a:glow rad="254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5562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2054590"/>
            <a:ext cx="5626474" cy="25538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CAPÍTULO IV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DESARROLLO DE LA INVESTIGACIÓN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5976069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19">
            <a:extLst>
              <a:ext uri="{FF2B5EF4-FFF2-40B4-BE49-F238E27FC236}">
                <a16:creationId xmlns:a16="http://schemas.microsoft.com/office/drawing/2014/main" xmlns="" id="{E659B9E2-08DE-4771-BBDF-EC053B75CE9A}"/>
              </a:ext>
            </a:extLst>
          </p:cNvPr>
          <p:cNvGrpSpPr/>
          <p:nvPr/>
        </p:nvGrpSpPr>
        <p:grpSpPr>
          <a:xfrm>
            <a:off x="6416834" y="1052736"/>
            <a:ext cx="1997364" cy="4527717"/>
            <a:chOff x="6528789" y="1500879"/>
            <a:chExt cx="1997364" cy="452771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4" name="Freeform 1871">
              <a:extLst>
                <a:ext uri="{FF2B5EF4-FFF2-40B4-BE49-F238E27FC236}">
                  <a16:creationId xmlns:a16="http://schemas.microsoft.com/office/drawing/2014/main" xmlns="" id="{F9BF311E-C713-4666-92CD-52CF9A51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89" y="1500879"/>
              <a:ext cx="1997364" cy="4379934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: Shape 79">
              <a:extLst>
                <a:ext uri="{FF2B5EF4-FFF2-40B4-BE49-F238E27FC236}">
                  <a16:creationId xmlns:a16="http://schemas.microsoft.com/office/drawing/2014/main" xmlns="" id="{2FD928E8-2A82-4364-9015-B981ADB5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89" y="4064001"/>
              <a:ext cx="1997364" cy="1964595"/>
            </a:xfrm>
            <a:custGeom>
              <a:avLst/>
              <a:gdLst>
                <a:gd name="connsiteX0" fmla="*/ 0 w 1997364"/>
                <a:gd name="connsiteY0" fmla="*/ 0 h 1964595"/>
                <a:gd name="connsiteX1" fmla="*/ 1997364 w 1997364"/>
                <a:gd name="connsiteY1" fmla="*/ 0 h 1964595"/>
                <a:gd name="connsiteX2" fmla="*/ 1997364 w 1997364"/>
                <a:gd name="connsiteY2" fmla="*/ 1308296 h 1964595"/>
                <a:gd name="connsiteX3" fmla="*/ 998682 w 1997364"/>
                <a:gd name="connsiteY3" fmla="*/ 1964595 h 1964595"/>
                <a:gd name="connsiteX4" fmla="*/ 0 w 1997364"/>
                <a:gd name="connsiteY4" fmla="*/ 1308296 h 19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7364" h="1964595">
                  <a:moveTo>
                    <a:pt x="0" y="0"/>
                  </a:moveTo>
                  <a:lnTo>
                    <a:pt x="1997364" y="0"/>
                  </a:lnTo>
                  <a:lnTo>
                    <a:pt x="1997364" y="1308296"/>
                  </a:lnTo>
                  <a:cubicBezTo>
                    <a:pt x="1997364" y="1375077"/>
                    <a:pt x="998682" y="1964595"/>
                    <a:pt x="998682" y="1964595"/>
                  </a:cubicBezTo>
                  <a:cubicBezTo>
                    <a:pt x="998682" y="1964595"/>
                    <a:pt x="0" y="1375077"/>
                    <a:pt x="0" y="1308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93">
              <a:extLst>
                <a:ext uri="{FF2B5EF4-FFF2-40B4-BE49-F238E27FC236}">
                  <a16:creationId xmlns:a16="http://schemas.microsoft.com/office/drawing/2014/main" xmlns="" id="{AED6F9CA-9113-4F93-B1A8-5EDD9B6A0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89" y="1500879"/>
              <a:ext cx="1997364" cy="4527717"/>
            </a:xfrm>
            <a:custGeom>
              <a:avLst/>
              <a:gdLst>
                <a:gd name="connsiteX0" fmla="*/ 1959514 w 1997364"/>
                <a:gd name="connsiteY0" fmla="*/ 3766377 h 4527717"/>
                <a:gd name="connsiteX1" fmla="*/ 1949325 w 1997364"/>
                <a:gd name="connsiteY1" fmla="*/ 3774963 h 4527717"/>
                <a:gd name="connsiteX2" fmla="*/ 1954451 w 1997364"/>
                <a:gd name="connsiteY2" fmla="*/ 3771009 h 4527717"/>
                <a:gd name="connsiteX3" fmla="*/ 1987223 w 1997364"/>
                <a:gd name="connsiteY3" fmla="*/ 3740248 h 4527717"/>
                <a:gd name="connsiteX4" fmla="*/ 1980673 w 1997364"/>
                <a:gd name="connsiteY4" fmla="*/ 3747019 h 4527717"/>
                <a:gd name="connsiteX5" fmla="*/ 1986147 w 1997364"/>
                <a:gd name="connsiteY5" fmla="*/ 3742011 h 4527717"/>
                <a:gd name="connsiteX6" fmla="*/ 122241 w 1997364"/>
                <a:gd name="connsiteY6" fmla="*/ 0 h 4527717"/>
                <a:gd name="connsiteX7" fmla="*/ 1877430 w 1997364"/>
                <a:gd name="connsiteY7" fmla="*/ 0 h 4527717"/>
                <a:gd name="connsiteX8" fmla="*/ 1997364 w 1997364"/>
                <a:gd name="connsiteY8" fmla="*/ 119746 h 4527717"/>
                <a:gd name="connsiteX9" fmla="*/ 1997364 w 1997364"/>
                <a:gd name="connsiteY9" fmla="*/ 2563122 h 4527717"/>
                <a:gd name="connsiteX10" fmla="*/ 1997364 w 1997364"/>
                <a:gd name="connsiteY10" fmla="*/ 3723635 h 4527717"/>
                <a:gd name="connsiteX11" fmla="*/ 1997364 w 1997364"/>
                <a:gd name="connsiteY11" fmla="*/ 3871418 h 4527717"/>
                <a:gd name="connsiteX12" fmla="*/ 998682 w 1997364"/>
                <a:gd name="connsiteY12" fmla="*/ 4527717 h 4527717"/>
                <a:gd name="connsiteX13" fmla="*/ 0 w 1997364"/>
                <a:gd name="connsiteY13" fmla="*/ 3871418 h 4527717"/>
                <a:gd name="connsiteX14" fmla="*/ 0 w 1997364"/>
                <a:gd name="connsiteY14" fmla="*/ 3723637 h 4527717"/>
                <a:gd name="connsiteX15" fmla="*/ 11215 w 1997364"/>
                <a:gd name="connsiteY15" fmla="*/ 3742011 h 4527717"/>
                <a:gd name="connsiteX16" fmla="*/ 998681 w 1997364"/>
                <a:gd name="connsiteY16" fmla="*/ 4379934 h 4527717"/>
                <a:gd name="connsiteX17" fmla="*/ 1841319 w 1997364"/>
                <a:gd name="connsiteY17" fmla="*/ 3854355 h 4527717"/>
                <a:gd name="connsiteX18" fmla="*/ 1895432 w 1997364"/>
                <a:gd name="connsiteY18" fmla="*/ 3815935 h 4527717"/>
                <a:gd name="connsiteX19" fmla="*/ 1895432 w 1997364"/>
                <a:gd name="connsiteY19" fmla="*/ 3723636 h 4527717"/>
                <a:gd name="connsiteX20" fmla="*/ 1895432 w 1997364"/>
                <a:gd name="connsiteY20" fmla="*/ 1118119 h 4527717"/>
                <a:gd name="connsiteX21" fmla="*/ 1895432 w 1997364"/>
                <a:gd name="connsiteY21" fmla="*/ 119747 h 4527717"/>
                <a:gd name="connsiteX22" fmla="*/ 1775498 w 1997364"/>
                <a:gd name="connsiteY22" fmla="*/ 1 h 4527717"/>
                <a:gd name="connsiteX23" fmla="*/ 122236 w 1997364"/>
                <a:gd name="connsiteY23" fmla="*/ 1 h 4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7364" h="4527717">
                  <a:moveTo>
                    <a:pt x="1959514" y="3766377"/>
                  </a:moveTo>
                  <a:lnTo>
                    <a:pt x="1949325" y="3774963"/>
                  </a:lnTo>
                  <a:lnTo>
                    <a:pt x="1954451" y="3771009"/>
                  </a:lnTo>
                  <a:close/>
                  <a:moveTo>
                    <a:pt x="1987223" y="3740248"/>
                  </a:moveTo>
                  <a:lnTo>
                    <a:pt x="1980673" y="3747019"/>
                  </a:lnTo>
                  <a:lnTo>
                    <a:pt x="1986147" y="3742011"/>
                  </a:lnTo>
                  <a:close/>
                  <a:moveTo>
                    <a:pt x="122241" y="0"/>
                  </a:moveTo>
                  <a:lnTo>
                    <a:pt x="1877430" y="0"/>
                  </a:lnTo>
                  <a:cubicBezTo>
                    <a:pt x="1944316" y="0"/>
                    <a:pt x="1997364" y="52965"/>
                    <a:pt x="1997364" y="119746"/>
                  </a:cubicBezTo>
                  <a:lnTo>
                    <a:pt x="1997364" y="2563122"/>
                  </a:lnTo>
                  <a:lnTo>
                    <a:pt x="1997364" y="3723635"/>
                  </a:lnTo>
                  <a:lnTo>
                    <a:pt x="1997364" y="3871418"/>
                  </a:lnTo>
                  <a:cubicBezTo>
                    <a:pt x="1997364" y="3938199"/>
                    <a:pt x="998682" y="4527717"/>
                    <a:pt x="998682" y="4527717"/>
                  </a:cubicBezTo>
                  <a:cubicBezTo>
                    <a:pt x="998682" y="4527717"/>
                    <a:pt x="0" y="3938199"/>
                    <a:pt x="0" y="3871418"/>
                  </a:cubicBezTo>
                  <a:lnTo>
                    <a:pt x="0" y="3723637"/>
                  </a:lnTo>
                  <a:lnTo>
                    <a:pt x="11215" y="3742011"/>
                  </a:lnTo>
                  <a:cubicBezTo>
                    <a:pt x="120933" y="3861803"/>
                    <a:pt x="998681" y="4379934"/>
                    <a:pt x="998681" y="4379934"/>
                  </a:cubicBezTo>
                  <a:cubicBezTo>
                    <a:pt x="998681" y="4379934"/>
                    <a:pt x="1560440" y="4048330"/>
                    <a:pt x="1841319" y="3854355"/>
                  </a:cubicBezTo>
                  <a:lnTo>
                    <a:pt x="1895432" y="3815935"/>
                  </a:lnTo>
                  <a:lnTo>
                    <a:pt x="1895432" y="3723636"/>
                  </a:lnTo>
                  <a:lnTo>
                    <a:pt x="1895432" y="1118119"/>
                  </a:lnTo>
                  <a:lnTo>
                    <a:pt x="1895432" y="119747"/>
                  </a:lnTo>
                  <a:cubicBezTo>
                    <a:pt x="1895432" y="52965"/>
                    <a:pt x="1842384" y="1"/>
                    <a:pt x="1775498" y="1"/>
                  </a:cubicBezTo>
                  <a:lnTo>
                    <a:pt x="122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7" name="Group 18">
            <a:extLst>
              <a:ext uri="{FF2B5EF4-FFF2-40B4-BE49-F238E27FC236}">
                <a16:creationId xmlns:a16="http://schemas.microsoft.com/office/drawing/2014/main" xmlns="" id="{CFF7B671-1FFD-4718-8D7B-8B345A014E56}"/>
              </a:ext>
            </a:extLst>
          </p:cNvPr>
          <p:cNvGrpSpPr/>
          <p:nvPr/>
        </p:nvGrpSpPr>
        <p:grpSpPr>
          <a:xfrm>
            <a:off x="3553893" y="1052736"/>
            <a:ext cx="1997364" cy="4527717"/>
            <a:chOff x="3665848" y="1500879"/>
            <a:chExt cx="1997364" cy="4527717"/>
          </a:xfrm>
          <a:solidFill>
            <a:schemeClr val="accent6"/>
          </a:solidFill>
        </p:grpSpPr>
        <p:sp>
          <p:nvSpPr>
            <p:cNvPr id="48" name="Freeform 1871">
              <a:extLst>
                <a:ext uri="{FF2B5EF4-FFF2-40B4-BE49-F238E27FC236}">
                  <a16:creationId xmlns:a16="http://schemas.microsoft.com/office/drawing/2014/main" xmlns="" id="{97107340-8637-487F-9CAA-E6383FCF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848" y="1500879"/>
              <a:ext cx="1997364" cy="4379934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: Shape 73">
              <a:extLst>
                <a:ext uri="{FF2B5EF4-FFF2-40B4-BE49-F238E27FC236}">
                  <a16:creationId xmlns:a16="http://schemas.microsoft.com/office/drawing/2014/main" xmlns="" id="{BFDC9FB4-83EA-42E6-AAC4-A634774C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848" y="4064001"/>
              <a:ext cx="1997364" cy="1964595"/>
            </a:xfrm>
            <a:custGeom>
              <a:avLst/>
              <a:gdLst>
                <a:gd name="connsiteX0" fmla="*/ 0 w 1997364"/>
                <a:gd name="connsiteY0" fmla="*/ 0 h 1964595"/>
                <a:gd name="connsiteX1" fmla="*/ 1997364 w 1997364"/>
                <a:gd name="connsiteY1" fmla="*/ 0 h 1964595"/>
                <a:gd name="connsiteX2" fmla="*/ 1997364 w 1997364"/>
                <a:gd name="connsiteY2" fmla="*/ 1308296 h 1964595"/>
                <a:gd name="connsiteX3" fmla="*/ 998682 w 1997364"/>
                <a:gd name="connsiteY3" fmla="*/ 1964595 h 1964595"/>
                <a:gd name="connsiteX4" fmla="*/ 0 w 1997364"/>
                <a:gd name="connsiteY4" fmla="*/ 1308296 h 19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7364" h="1964595">
                  <a:moveTo>
                    <a:pt x="0" y="0"/>
                  </a:moveTo>
                  <a:lnTo>
                    <a:pt x="1997364" y="0"/>
                  </a:lnTo>
                  <a:lnTo>
                    <a:pt x="1997364" y="1308296"/>
                  </a:lnTo>
                  <a:cubicBezTo>
                    <a:pt x="1997364" y="1375077"/>
                    <a:pt x="998682" y="1964595"/>
                    <a:pt x="998682" y="1964595"/>
                  </a:cubicBezTo>
                  <a:cubicBezTo>
                    <a:pt x="998682" y="1964595"/>
                    <a:pt x="0" y="1375077"/>
                    <a:pt x="0" y="13082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92">
              <a:extLst>
                <a:ext uri="{FF2B5EF4-FFF2-40B4-BE49-F238E27FC236}">
                  <a16:creationId xmlns:a16="http://schemas.microsoft.com/office/drawing/2014/main" xmlns="" id="{8A96FDF7-551C-4CF1-87EB-25A004FEA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848" y="1500879"/>
              <a:ext cx="1997364" cy="4527717"/>
            </a:xfrm>
            <a:custGeom>
              <a:avLst/>
              <a:gdLst>
                <a:gd name="connsiteX0" fmla="*/ 1959514 w 1997364"/>
                <a:gd name="connsiteY0" fmla="*/ 3766377 h 4527717"/>
                <a:gd name="connsiteX1" fmla="*/ 1949325 w 1997364"/>
                <a:gd name="connsiteY1" fmla="*/ 3774963 h 4527717"/>
                <a:gd name="connsiteX2" fmla="*/ 1954451 w 1997364"/>
                <a:gd name="connsiteY2" fmla="*/ 3771009 h 4527717"/>
                <a:gd name="connsiteX3" fmla="*/ 1987223 w 1997364"/>
                <a:gd name="connsiteY3" fmla="*/ 3740248 h 4527717"/>
                <a:gd name="connsiteX4" fmla="*/ 1980673 w 1997364"/>
                <a:gd name="connsiteY4" fmla="*/ 3747019 h 4527717"/>
                <a:gd name="connsiteX5" fmla="*/ 1986147 w 1997364"/>
                <a:gd name="connsiteY5" fmla="*/ 3742011 h 4527717"/>
                <a:gd name="connsiteX6" fmla="*/ 122241 w 1997364"/>
                <a:gd name="connsiteY6" fmla="*/ 0 h 4527717"/>
                <a:gd name="connsiteX7" fmla="*/ 1877430 w 1997364"/>
                <a:gd name="connsiteY7" fmla="*/ 0 h 4527717"/>
                <a:gd name="connsiteX8" fmla="*/ 1997364 w 1997364"/>
                <a:gd name="connsiteY8" fmla="*/ 119746 h 4527717"/>
                <a:gd name="connsiteX9" fmla="*/ 1997364 w 1997364"/>
                <a:gd name="connsiteY9" fmla="*/ 2563122 h 4527717"/>
                <a:gd name="connsiteX10" fmla="*/ 1997364 w 1997364"/>
                <a:gd name="connsiteY10" fmla="*/ 3723635 h 4527717"/>
                <a:gd name="connsiteX11" fmla="*/ 1997364 w 1997364"/>
                <a:gd name="connsiteY11" fmla="*/ 3871418 h 4527717"/>
                <a:gd name="connsiteX12" fmla="*/ 998682 w 1997364"/>
                <a:gd name="connsiteY12" fmla="*/ 4527717 h 4527717"/>
                <a:gd name="connsiteX13" fmla="*/ 0 w 1997364"/>
                <a:gd name="connsiteY13" fmla="*/ 3871418 h 4527717"/>
                <a:gd name="connsiteX14" fmla="*/ 0 w 1997364"/>
                <a:gd name="connsiteY14" fmla="*/ 3723637 h 4527717"/>
                <a:gd name="connsiteX15" fmla="*/ 11215 w 1997364"/>
                <a:gd name="connsiteY15" fmla="*/ 3742011 h 4527717"/>
                <a:gd name="connsiteX16" fmla="*/ 998681 w 1997364"/>
                <a:gd name="connsiteY16" fmla="*/ 4379934 h 4527717"/>
                <a:gd name="connsiteX17" fmla="*/ 1841319 w 1997364"/>
                <a:gd name="connsiteY17" fmla="*/ 3854355 h 4527717"/>
                <a:gd name="connsiteX18" fmla="*/ 1895432 w 1997364"/>
                <a:gd name="connsiteY18" fmla="*/ 3815935 h 4527717"/>
                <a:gd name="connsiteX19" fmla="*/ 1895432 w 1997364"/>
                <a:gd name="connsiteY19" fmla="*/ 3723636 h 4527717"/>
                <a:gd name="connsiteX20" fmla="*/ 1895432 w 1997364"/>
                <a:gd name="connsiteY20" fmla="*/ 1118119 h 4527717"/>
                <a:gd name="connsiteX21" fmla="*/ 1895432 w 1997364"/>
                <a:gd name="connsiteY21" fmla="*/ 119747 h 4527717"/>
                <a:gd name="connsiteX22" fmla="*/ 1775498 w 1997364"/>
                <a:gd name="connsiteY22" fmla="*/ 1 h 4527717"/>
                <a:gd name="connsiteX23" fmla="*/ 122236 w 1997364"/>
                <a:gd name="connsiteY23" fmla="*/ 1 h 4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7364" h="4527717">
                  <a:moveTo>
                    <a:pt x="1959514" y="3766377"/>
                  </a:moveTo>
                  <a:lnTo>
                    <a:pt x="1949325" y="3774963"/>
                  </a:lnTo>
                  <a:lnTo>
                    <a:pt x="1954451" y="3771009"/>
                  </a:lnTo>
                  <a:close/>
                  <a:moveTo>
                    <a:pt x="1987223" y="3740248"/>
                  </a:moveTo>
                  <a:lnTo>
                    <a:pt x="1980673" y="3747019"/>
                  </a:lnTo>
                  <a:lnTo>
                    <a:pt x="1986147" y="3742011"/>
                  </a:lnTo>
                  <a:close/>
                  <a:moveTo>
                    <a:pt x="122241" y="0"/>
                  </a:moveTo>
                  <a:lnTo>
                    <a:pt x="1877430" y="0"/>
                  </a:lnTo>
                  <a:cubicBezTo>
                    <a:pt x="1944316" y="0"/>
                    <a:pt x="1997364" y="52965"/>
                    <a:pt x="1997364" y="119746"/>
                  </a:cubicBezTo>
                  <a:lnTo>
                    <a:pt x="1997364" y="2563122"/>
                  </a:lnTo>
                  <a:lnTo>
                    <a:pt x="1997364" y="3723635"/>
                  </a:lnTo>
                  <a:lnTo>
                    <a:pt x="1997364" y="3871418"/>
                  </a:lnTo>
                  <a:cubicBezTo>
                    <a:pt x="1997364" y="3938199"/>
                    <a:pt x="998682" y="4527717"/>
                    <a:pt x="998682" y="4527717"/>
                  </a:cubicBezTo>
                  <a:cubicBezTo>
                    <a:pt x="998682" y="4527717"/>
                    <a:pt x="0" y="3938199"/>
                    <a:pt x="0" y="3871418"/>
                  </a:cubicBezTo>
                  <a:lnTo>
                    <a:pt x="0" y="3723637"/>
                  </a:lnTo>
                  <a:lnTo>
                    <a:pt x="11215" y="3742011"/>
                  </a:lnTo>
                  <a:cubicBezTo>
                    <a:pt x="120933" y="3861803"/>
                    <a:pt x="998681" y="4379934"/>
                    <a:pt x="998681" y="4379934"/>
                  </a:cubicBezTo>
                  <a:cubicBezTo>
                    <a:pt x="998681" y="4379934"/>
                    <a:pt x="1560440" y="4048330"/>
                    <a:pt x="1841319" y="3854355"/>
                  </a:cubicBezTo>
                  <a:lnTo>
                    <a:pt x="1895432" y="3815935"/>
                  </a:lnTo>
                  <a:lnTo>
                    <a:pt x="1895432" y="3723636"/>
                  </a:lnTo>
                  <a:lnTo>
                    <a:pt x="1895432" y="1118119"/>
                  </a:lnTo>
                  <a:lnTo>
                    <a:pt x="1895432" y="119747"/>
                  </a:lnTo>
                  <a:cubicBezTo>
                    <a:pt x="1895432" y="52965"/>
                    <a:pt x="1842384" y="1"/>
                    <a:pt x="1775498" y="1"/>
                  </a:cubicBezTo>
                  <a:lnTo>
                    <a:pt x="12223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1" name="Group 17">
            <a:extLst>
              <a:ext uri="{FF2B5EF4-FFF2-40B4-BE49-F238E27FC236}">
                <a16:creationId xmlns:a16="http://schemas.microsoft.com/office/drawing/2014/main" xmlns="" id="{A0517A0F-FE8D-44CE-9D18-41E728F0EFB0}"/>
              </a:ext>
            </a:extLst>
          </p:cNvPr>
          <p:cNvGrpSpPr/>
          <p:nvPr/>
        </p:nvGrpSpPr>
        <p:grpSpPr>
          <a:xfrm>
            <a:off x="690952" y="1052736"/>
            <a:ext cx="1997364" cy="4527717"/>
            <a:chOff x="802907" y="1500879"/>
            <a:chExt cx="1997364" cy="4527717"/>
          </a:xfrm>
        </p:grpSpPr>
        <p:sp>
          <p:nvSpPr>
            <p:cNvPr id="52" name="Freeform 1871">
              <a:extLst>
                <a:ext uri="{FF2B5EF4-FFF2-40B4-BE49-F238E27FC236}">
                  <a16:creationId xmlns:a16="http://schemas.microsoft.com/office/drawing/2014/main" xmlns="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07" y="1500879"/>
              <a:ext cx="1997364" cy="4379934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37">
              <a:extLst>
                <a:ext uri="{FF2B5EF4-FFF2-40B4-BE49-F238E27FC236}">
                  <a16:creationId xmlns:a16="http://schemas.microsoft.com/office/drawing/2014/main" xmlns="" id="{B7686603-5FEE-4213-8D54-D4BED289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07" y="4064001"/>
              <a:ext cx="1997364" cy="1964595"/>
            </a:xfrm>
            <a:custGeom>
              <a:avLst/>
              <a:gdLst>
                <a:gd name="connsiteX0" fmla="*/ 0 w 1997364"/>
                <a:gd name="connsiteY0" fmla="*/ 0 h 1964595"/>
                <a:gd name="connsiteX1" fmla="*/ 1997364 w 1997364"/>
                <a:gd name="connsiteY1" fmla="*/ 0 h 1964595"/>
                <a:gd name="connsiteX2" fmla="*/ 1997364 w 1997364"/>
                <a:gd name="connsiteY2" fmla="*/ 1308296 h 1964595"/>
                <a:gd name="connsiteX3" fmla="*/ 998682 w 1997364"/>
                <a:gd name="connsiteY3" fmla="*/ 1964595 h 1964595"/>
                <a:gd name="connsiteX4" fmla="*/ 0 w 1997364"/>
                <a:gd name="connsiteY4" fmla="*/ 1308296 h 19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7364" h="1964595">
                  <a:moveTo>
                    <a:pt x="0" y="0"/>
                  </a:moveTo>
                  <a:lnTo>
                    <a:pt x="1997364" y="0"/>
                  </a:lnTo>
                  <a:lnTo>
                    <a:pt x="1997364" y="1308296"/>
                  </a:lnTo>
                  <a:cubicBezTo>
                    <a:pt x="1997364" y="1375077"/>
                    <a:pt x="998682" y="1964595"/>
                    <a:pt x="998682" y="1964595"/>
                  </a:cubicBezTo>
                  <a:cubicBezTo>
                    <a:pt x="998682" y="1964595"/>
                    <a:pt x="0" y="1375077"/>
                    <a:pt x="0" y="130829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91">
              <a:extLst>
                <a:ext uri="{FF2B5EF4-FFF2-40B4-BE49-F238E27FC236}">
                  <a16:creationId xmlns:a16="http://schemas.microsoft.com/office/drawing/2014/main" xmlns="" id="{B27C9412-D88D-4CE2-8610-1EA63C6E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07" y="1500879"/>
              <a:ext cx="1997364" cy="4527717"/>
            </a:xfrm>
            <a:custGeom>
              <a:avLst/>
              <a:gdLst>
                <a:gd name="connsiteX0" fmla="*/ 1959514 w 1997364"/>
                <a:gd name="connsiteY0" fmla="*/ 3766377 h 4527717"/>
                <a:gd name="connsiteX1" fmla="*/ 1949325 w 1997364"/>
                <a:gd name="connsiteY1" fmla="*/ 3774963 h 4527717"/>
                <a:gd name="connsiteX2" fmla="*/ 1954451 w 1997364"/>
                <a:gd name="connsiteY2" fmla="*/ 3771009 h 4527717"/>
                <a:gd name="connsiteX3" fmla="*/ 1987223 w 1997364"/>
                <a:gd name="connsiteY3" fmla="*/ 3740248 h 4527717"/>
                <a:gd name="connsiteX4" fmla="*/ 1980673 w 1997364"/>
                <a:gd name="connsiteY4" fmla="*/ 3747019 h 4527717"/>
                <a:gd name="connsiteX5" fmla="*/ 1986147 w 1997364"/>
                <a:gd name="connsiteY5" fmla="*/ 3742011 h 4527717"/>
                <a:gd name="connsiteX6" fmla="*/ 122241 w 1997364"/>
                <a:gd name="connsiteY6" fmla="*/ 0 h 4527717"/>
                <a:gd name="connsiteX7" fmla="*/ 1877430 w 1997364"/>
                <a:gd name="connsiteY7" fmla="*/ 0 h 4527717"/>
                <a:gd name="connsiteX8" fmla="*/ 1997364 w 1997364"/>
                <a:gd name="connsiteY8" fmla="*/ 119746 h 4527717"/>
                <a:gd name="connsiteX9" fmla="*/ 1997364 w 1997364"/>
                <a:gd name="connsiteY9" fmla="*/ 2563122 h 4527717"/>
                <a:gd name="connsiteX10" fmla="*/ 1997364 w 1997364"/>
                <a:gd name="connsiteY10" fmla="*/ 3723635 h 4527717"/>
                <a:gd name="connsiteX11" fmla="*/ 1997364 w 1997364"/>
                <a:gd name="connsiteY11" fmla="*/ 3871418 h 4527717"/>
                <a:gd name="connsiteX12" fmla="*/ 998682 w 1997364"/>
                <a:gd name="connsiteY12" fmla="*/ 4527717 h 4527717"/>
                <a:gd name="connsiteX13" fmla="*/ 0 w 1997364"/>
                <a:gd name="connsiteY13" fmla="*/ 3871418 h 4527717"/>
                <a:gd name="connsiteX14" fmla="*/ 0 w 1997364"/>
                <a:gd name="connsiteY14" fmla="*/ 3723637 h 4527717"/>
                <a:gd name="connsiteX15" fmla="*/ 11215 w 1997364"/>
                <a:gd name="connsiteY15" fmla="*/ 3742011 h 4527717"/>
                <a:gd name="connsiteX16" fmla="*/ 998681 w 1997364"/>
                <a:gd name="connsiteY16" fmla="*/ 4379934 h 4527717"/>
                <a:gd name="connsiteX17" fmla="*/ 1841319 w 1997364"/>
                <a:gd name="connsiteY17" fmla="*/ 3854355 h 4527717"/>
                <a:gd name="connsiteX18" fmla="*/ 1895432 w 1997364"/>
                <a:gd name="connsiteY18" fmla="*/ 3815935 h 4527717"/>
                <a:gd name="connsiteX19" fmla="*/ 1895432 w 1997364"/>
                <a:gd name="connsiteY19" fmla="*/ 3723636 h 4527717"/>
                <a:gd name="connsiteX20" fmla="*/ 1895432 w 1997364"/>
                <a:gd name="connsiteY20" fmla="*/ 1118119 h 4527717"/>
                <a:gd name="connsiteX21" fmla="*/ 1895432 w 1997364"/>
                <a:gd name="connsiteY21" fmla="*/ 119747 h 4527717"/>
                <a:gd name="connsiteX22" fmla="*/ 1775498 w 1997364"/>
                <a:gd name="connsiteY22" fmla="*/ 1 h 4527717"/>
                <a:gd name="connsiteX23" fmla="*/ 122236 w 1997364"/>
                <a:gd name="connsiteY23" fmla="*/ 1 h 4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7364" h="4527717">
                  <a:moveTo>
                    <a:pt x="1959514" y="3766377"/>
                  </a:moveTo>
                  <a:lnTo>
                    <a:pt x="1949325" y="3774963"/>
                  </a:lnTo>
                  <a:lnTo>
                    <a:pt x="1954451" y="3771009"/>
                  </a:lnTo>
                  <a:close/>
                  <a:moveTo>
                    <a:pt x="1987223" y="3740248"/>
                  </a:moveTo>
                  <a:lnTo>
                    <a:pt x="1980673" y="3747019"/>
                  </a:lnTo>
                  <a:lnTo>
                    <a:pt x="1986147" y="3742011"/>
                  </a:lnTo>
                  <a:close/>
                  <a:moveTo>
                    <a:pt x="122241" y="0"/>
                  </a:moveTo>
                  <a:lnTo>
                    <a:pt x="1877430" y="0"/>
                  </a:lnTo>
                  <a:cubicBezTo>
                    <a:pt x="1944316" y="0"/>
                    <a:pt x="1997364" y="52965"/>
                    <a:pt x="1997364" y="119746"/>
                  </a:cubicBezTo>
                  <a:lnTo>
                    <a:pt x="1997364" y="2563122"/>
                  </a:lnTo>
                  <a:lnTo>
                    <a:pt x="1997364" y="3723635"/>
                  </a:lnTo>
                  <a:lnTo>
                    <a:pt x="1997364" y="3871418"/>
                  </a:lnTo>
                  <a:cubicBezTo>
                    <a:pt x="1997364" y="3938199"/>
                    <a:pt x="998682" y="4527717"/>
                    <a:pt x="998682" y="4527717"/>
                  </a:cubicBezTo>
                  <a:cubicBezTo>
                    <a:pt x="998682" y="4527717"/>
                    <a:pt x="0" y="3938199"/>
                    <a:pt x="0" y="3871418"/>
                  </a:cubicBezTo>
                  <a:lnTo>
                    <a:pt x="0" y="3723637"/>
                  </a:lnTo>
                  <a:lnTo>
                    <a:pt x="11215" y="3742011"/>
                  </a:lnTo>
                  <a:cubicBezTo>
                    <a:pt x="120933" y="3861803"/>
                    <a:pt x="998681" y="4379934"/>
                    <a:pt x="998681" y="4379934"/>
                  </a:cubicBezTo>
                  <a:cubicBezTo>
                    <a:pt x="998681" y="4379934"/>
                    <a:pt x="1560440" y="4048330"/>
                    <a:pt x="1841319" y="3854355"/>
                  </a:cubicBezTo>
                  <a:lnTo>
                    <a:pt x="1895432" y="3815935"/>
                  </a:lnTo>
                  <a:lnTo>
                    <a:pt x="1895432" y="3723636"/>
                  </a:lnTo>
                  <a:lnTo>
                    <a:pt x="1895432" y="1118119"/>
                  </a:lnTo>
                  <a:lnTo>
                    <a:pt x="1895432" y="119747"/>
                  </a:lnTo>
                  <a:cubicBezTo>
                    <a:pt x="1895432" y="52965"/>
                    <a:pt x="1842384" y="1"/>
                    <a:pt x="1775498" y="1"/>
                  </a:cubicBezTo>
                  <a:lnTo>
                    <a:pt x="122236" y="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xmlns="" id="{01A7B53A-4DBE-4D62-A5ED-12F4ECE642B2}"/>
              </a:ext>
            </a:extLst>
          </p:cNvPr>
          <p:cNvGrpSpPr/>
          <p:nvPr/>
        </p:nvGrpSpPr>
        <p:grpSpPr>
          <a:xfrm>
            <a:off x="755576" y="963607"/>
            <a:ext cx="1756094" cy="2398148"/>
            <a:chOff x="132812" y="2443100"/>
            <a:chExt cx="3137212" cy="2398148"/>
          </a:xfrm>
        </p:grpSpPr>
        <p:sp>
          <p:nvSpPr>
            <p:cNvPr id="56" name="TextBox 39">
              <a:extLst>
                <a:ext uri="{FF2B5EF4-FFF2-40B4-BE49-F238E27FC236}">
                  <a16:creationId xmlns:a16="http://schemas.microsoft.com/office/drawing/2014/main" xmlns="" id="{4828EA08-86D2-455A-A47E-377FA7AD0DEA}"/>
                </a:ext>
              </a:extLst>
            </p:cNvPr>
            <p:cNvSpPr txBox="1"/>
            <p:nvPr/>
          </p:nvSpPr>
          <p:spPr>
            <a:xfrm>
              <a:off x="132812" y="2443100"/>
              <a:ext cx="2937088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/>
                <a:t>Capacidades actuales</a:t>
              </a:r>
            </a:p>
          </p:txBody>
        </p:sp>
        <p:sp>
          <p:nvSpPr>
            <p:cNvPr id="57" name="TextBox 40">
              <a:extLst>
                <a:ext uri="{FF2B5EF4-FFF2-40B4-BE49-F238E27FC236}">
                  <a16:creationId xmlns:a16="http://schemas.microsoft.com/office/drawing/2014/main" xmlns="" id="{8836259A-B209-40C3-8EC9-87251EFE8ACA}"/>
                </a:ext>
              </a:extLst>
            </p:cNvPr>
            <p:cNvSpPr txBox="1"/>
            <p:nvPr/>
          </p:nvSpPr>
          <p:spPr>
            <a:xfrm>
              <a:off x="340730" y="3086922"/>
              <a:ext cx="2929294" cy="17543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/>
                <a:t>La naturaleza del E.E., es para la defense nacional.</a:t>
              </a:r>
            </a:p>
            <a:p>
              <a:pPr algn="just"/>
              <a:endParaRPr lang="en-US" sz="1200" dirty="0"/>
            </a:p>
            <a:p>
              <a:pPr algn="just"/>
              <a:r>
                <a:rPr lang="en-US" sz="1200" dirty="0"/>
                <a:t>Capacidades mínimas necesarias.</a:t>
              </a:r>
            </a:p>
            <a:p>
              <a:pPr algn="just"/>
              <a:endParaRPr lang="en-US" sz="1200" dirty="0"/>
            </a:p>
            <a:p>
              <a:pPr algn="just"/>
              <a:r>
                <a:rPr lang="en-US" sz="1200" dirty="0"/>
                <a:t>El E.E., no cuenta con capacidades específicas para apoyar a la G.R.</a:t>
              </a:r>
            </a:p>
          </p:txBody>
        </p:sp>
      </p:grpSp>
      <p:grpSp>
        <p:nvGrpSpPr>
          <p:cNvPr id="58" name="Group 74">
            <a:extLst>
              <a:ext uri="{FF2B5EF4-FFF2-40B4-BE49-F238E27FC236}">
                <a16:creationId xmlns:a16="http://schemas.microsoft.com/office/drawing/2014/main" xmlns="" id="{70F9BA80-42CA-4081-8039-98C9467EF2A3}"/>
              </a:ext>
            </a:extLst>
          </p:cNvPr>
          <p:cNvGrpSpPr/>
          <p:nvPr/>
        </p:nvGrpSpPr>
        <p:grpSpPr>
          <a:xfrm>
            <a:off x="3707904" y="1110689"/>
            <a:ext cx="1666707" cy="2750359"/>
            <a:chOff x="292499" y="2460221"/>
            <a:chExt cx="2977525" cy="275035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9" name="TextBox 75">
              <a:extLst>
                <a:ext uri="{FF2B5EF4-FFF2-40B4-BE49-F238E27FC236}">
                  <a16:creationId xmlns:a16="http://schemas.microsoft.com/office/drawing/2014/main" xmlns="" id="{743620F5-D80A-4906-ACCA-8C8F38E5F547}"/>
                </a:ext>
              </a:extLst>
            </p:cNvPr>
            <p:cNvSpPr txBox="1"/>
            <p:nvPr/>
          </p:nvSpPr>
          <p:spPr>
            <a:xfrm>
              <a:off x="292499" y="2460221"/>
              <a:ext cx="2937088" cy="646331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/>
                <a:t>Análisis del marco legal</a:t>
              </a:r>
            </a:p>
          </p:txBody>
        </p:sp>
        <p:sp>
          <p:nvSpPr>
            <p:cNvPr id="60" name="TextBox 76">
              <a:extLst>
                <a:ext uri="{FF2B5EF4-FFF2-40B4-BE49-F238E27FC236}">
                  <a16:creationId xmlns:a16="http://schemas.microsoft.com/office/drawing/2014/main" xmlns="" id="{CBBB14D9-1329-4EDE-84BE-F05F9A9D837D}"/>
                </a:ext>
              </a:extLst>
            </p:cNvPr>
            <p:cNvSpPr txBox="1"/>
            <p:nvPr/>
          </p:nvSpPr>
          <p:spPr>
            <a:xfrm>
              <a:off x="340730" y="3086922"/>
              <a:ext cx="2929294" cy="2123658"/>
            </a:xfrm>
            <a:prstGeom prst="rect">
              <a:avLst/>
            </a:prstGeom>
            <a:grp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/>
                <a:t>Art. 389 de la CRE; art 11. LSPE; Plan Nacional “Toda una vida”; Objetivo estratégico de la Política de la Defensa consideran el apoyo a la G.R. ante situaciones de desastres naturales y antrópicos.</a:t>
              </a:r>
            </a:p>
            <a:p>
              <a:pPr algn="just"/>
              <a:r>
                <a:rPr lang="en-US" sz="1200" dirty="0"/>
                <a:t>No existen protocolos y procedimientos definidos para el empleo.</a:t>
              </a:r>
            </a:p>
          </p:txBody>
        </p:sp>
      </p:grpSp>
      <p:grpSp>
        <p:nvGrpSpPr>
          <p:cNvPr id="61" name="Group 80">
            <a:extLst>
              <a:ext uri="{FF2B5EF4-FFF2-40B4-BE49-F238E27FC236}">
                <a16:creationId xmlns:a16="http://schemas.microsoft.com/office/drawing/2014/main" xmlns="" id="{F092DF8F-C1ED-4A68-90BD-FCB6BCD4D823}"/>
              </a:ext>
            </a:extLst>
          </p:cNvPr>
          <p:cNvGrpSpPr/>
          <p:nvPr/>
        </p:nvGrpSpPr>
        <p:grpSpPr>
          <a:xfrm>
            <a:off x="6597843" y="1137518"/>
            <a:ext cx="1646565" cy="3011562"/>
            <a:chOff x="340730" y="2199018"/>
            <a:chExt cx="2941542" cy="301156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" name="TextBox 81">
              <a:extLst>
                <a:ext uri="{FF2B5EF4-FFF2-40B4-BE49-F238E27FC236}">
                  <a16:creationId xmlns:a16="http://schemas.microsoft.com/office/drawing/2014/main" xmlns="" id="{CA15AD53-CA45-440B-BC28-097DA083C357}"/>
                </a:ext>
              </a:extLst>
            </p:cNvPr>
            <p:cNvSpPr txBox="1"/>
            <p:nvPr/>
          </p:nvSpPr>
          <p:spPr>
            <a:xfrm>
              <a:off x="345184" y="2199018"/>
              <a:ext cx="2937088" cy="923330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/>
                <a:t>Establecer la capacitación del Ejército </a:t>
              </a:r>
            </a:p>
          </p:txBody>
        </p:sp>
        <p:sp>
          <p:nvSpPr>
            <p:cNvPr id="63" name="TextBox 82">
              <a:extLst>
                <a:ext uri="{FF2B5EF4-FFF2-40B4-BE49-F238E27FC236}">
                  <a16:creationId xmlns:a16="http://schemas.microsoft.com/office/drawing/2014/main" xmlns="" id="{C8BC57C1-F379-4586-BAF5-BC0356A7C137}"/>
                </a:ext>
              </a:extLst>
            </p:cNvPr>
            <p:cNvSpPr txBox="1"/>
            <p:nvPr/>
          </p:nvSpPr>
          <p:spPr>
            <a:xfrm>
              <a:off x="340730" y="3086922"/>
              <a:ext cx="2929294" cy="2123658"/>
            </a:xfrm>
            <a:prstGeom prst="rect">
              <a:avLst/>
            </a:prstGeom>
            <a:grp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/>
                <a:t>No se dispone de personal con conocimientos específicos, limitado entrenamiento y preparación para búsqueda y rescate.</a:t>
              </a:r>
            </a:p>
            <a:p>
              <a:pPr algn="just"/>
              <a:r>
                <a:rPr lang="en-US" sz="1200" dirty="0"/>
                <a:t>Manual existente no especifica el empleo.</a:t>
              </a:r>
            </a:p>
            <a:p>
              <a:pPr algn="just"/>
              <a:r>
                <a:rPr lang="en-US" sz="1200" dirty="0"/>
                <a:t>Se require capacitación, entrenamiento en temas de búsqueda y rescate.</a:t>
              </a:r>
            </a:p>
          </p:txBody>
        </p:sp>
      </p:grpSp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766905"/>
            <a:ext cx="1354369" cy="1318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861048"/>
            <a:ext cx="1368152" cy="1359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842" y="4055006"/>
            <a:ext cx="1491558" cy="1246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330133" y="116632"/>
            <a:ext cx="4474115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DESARROLLO DE LA INVESTIGACIÓN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5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5976069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18">
            <a:extLst>
              <a:ext uri="{FF2B5EF4-FFF2-40B4-BE49-F238E27FC236}">
                <a16:creationId xmlns:a16="http://schemas.microsoft.com/office/drawing/2014/main" xmlns="" id="{CFF7B671-1FFD-4718-8D7B-8B345A014E56}"/>
              </a:ext>
            </a:extLst>
          </p:cNvPr>
          <p:cNvGrpSpPr/>
          <p:nvPr/>
        </p:nvGrpSpPr>
        <p:grpSpPr>
          <a:xfrm>
            <a:off x="5094916" y="853833"/>
            <a:ext cx="1997364" cy="4527717"/>
            <a:chOff x="3665848" y="1500879"/>
            <a:chExt cx="1997364" cy="452771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1871">
              <a:extLst>
                <a:ext uri="{FF2B5EF4-FFF2-40B4-BE49-F238E27FC236}">
                  <a16:creationId xmlns:a16="http://schemas.microsoft.com/office/drawing/2014/main" xmlns="" id="{97107340-8637-487F-9CAA-E6383FCF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848" y="1500879"/>
              <a:ext cx="1997364" cy="4379934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: Shape 73">
              <a:extLst>
                <a:ext uri="{FF2B5EF4-FFF2-40B4-BE49-F238E27FC236}">
                  <a16:creationId xmlns:a16="http://schemas.microsoft.com/office/drawing/2014/main" xmlns="" id="{BFDC9FB4-83EA-42E6-AAC4-A634774C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848" y="4064001"/>
              <a:ext cx="1997364" cy="1964595"/>
            </a:xfrm>
            <a:custGeom>
              <a:avLst/>
              <a:gdLst>
                <a:gd name="connsiteX0" fmla="*/ 0 w 1997364"/>
                <a:gd name="connsiteY0" fmla="*/ 0 h 1964595"/>
                <a:gd name="connsiteX1" fmla="*/ 1997364 w 1997364"/>
                <a:gd name="connsiteY1" fmla="*/ 0 h 1964595"/>
                <a:gd name="connsiteX2" fmla="*/ 1997364 w 1997364"/>
                <a:gd name="connsiteY2" fmla="*/ 1308296 h 1964595"/>
                <a:gd name="connsiteX3" fmla="*/ 998682 w 1997364"/>
                <a:gd name="connsiteY3" fmla="*/ 1964595 h 1964595"/>
                <a:gd name="connsiteX4" fmla="*/ 0 w 1997364"/>
                <a:gd name="connsiteY4" fmla="*/ 1308296 h 19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7364" h="1964595">
                  <a:moveTo>
                    <a:pt x="0" y="0"/>
                  </a:moveTo>
                  <a:lnTo>
                    <a:pt x="1997364" y="0"/>
                  </a:lnTo>
                  <a:lnTo>
                    <a:pt x="1997364" y="1308296"/>
                  </a:lnTo>
                  <a:cubicBezTo>
                    <a:pt x="1997364" y="1375077"/>
                    <a:pt x="998682" y="1964595"/>
                    <a:pt x="998682" y="1964595"/>
                  </a:cubicBezTo>
                  <a:cubicBezTo>
                    <a:pt x="998682" y="1964595"/>
                    <a:pt x="0" y="1375077"/>
                    <a:pt x="0" y="1308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92">
              <a:extLst>
                <a:ext uri="{FF2B5EF4-FFF2-40B4-BE49-F238E27FC236}">
                  <a16:creationId xmlns:a16="http://schemas.microsoft.com/office/drawing/2014/main" xmlns="" id="{8A96FDF7-551C-4CF1-87EB-25A004FEA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848" y="1500879"/>
              <a:ext cx="1997364" cy="4527717"/>
            </a:xfrm>
            <a:custGeom>
              <a:avLst/>
              <a:gdLst>
                <a:gd name="connsiteX0" fmla="*/ 1959514 w 1997364"/>
                <a:gd name="connsiteY0" fmla="*/ 3766377 h 4527717"/>
                <a:gd name="connsiteX1" fmla="*/ 1949325 w 1997364"/>
                <a:gd name="connsiteY1" fmla="*/ 3774963 h 4527717"/>
                <a:gd name="connsiteX2" fmla="*/ 1954451 w 1997364"/>
                <a:gd name="connsiteY2" fmla="*/ 3771009 h 4527717"/>
                <a:gd name="connsiteX3" fmla="*/ 1987223 w 1997364"/>
                <a:gd name="connsiteY3" fmla="*/ 3740248 h 4527717"/>
                <a:gd name="connsiteX4" fmla="*/ 1980673 w 1997364"/>
                <a:gd name="connsiteY4" fmla="*/ 3747019 h 4527717"/>
                <a:gd name="connsiteX5" fmla="*/ 1986147 w 1997364"/>
                <a:gd name="connsiteY5" fmla="*/ 3742011 h 4527717"/>
                <a:gd name="connsiteX6" fmla="*/ 122241 w 1997364"/>
                <a:gd name="connsiteY6" fmla="*/ 0 h 4527717"/>
                <a:gd name="connsiteX7" fmla="*/ 1877430 w 1997364"/>
                <a:gd name="connsiteY7" fmla="*/ 0 h 4527717"/>
                <a:gd name="connsiteX8" fmla="*/ 1997364 w 1997364"/>
                <a:gd name="connsiteY8" fmla="*/ 119746 h 4527717"/>
                <a:gd name="connsiteX9" fmla="*/ 1997364 w 1997364"/>
                <a:gd name="connsiteY9" fmla="*/ 2563122 h 4527717"/>
                <a:gd name="connsiteX10" fmla="*/ 1997364 w 1997364"/>
                <a:gd name="connsiteY10" fmla="*/ 3723635 h 4527717"/>
                <a:gd name="connsiteX11" fmla="*/ 1997364 w 1997364"/>
                <a:gd name="connsiteY11" fmla="*/ 3871418 h 4527717"/>
                <a:gd name="connsiteX12" fmla="*/ 998682 w 1997364"/>
                <a:gd name="connsiteY12" fmla="*/ 4527717 h 4527717"/>
                <a:gd name="connsiteX13" fmla="*/ 0 w 1997364"/>
                <a:gd name="connsiteY13" fmla="*/ 3871418 h 4527717"/>
                <a:gd name="connsiteX14" fmla="*/ 0 w 1997364"/>
                <a:gd name="connsiteY14" fmla="*/ 3723637 h 4527717"/>
                <a:gd name="connsiteX15" fmla="*/ 11215 w 1997364"/>
                <a:gd name="connsiteY15" fmla="*/ 3742011 h 4527717"/>
                <a:gd name="connsiteX16" fmla="*/ 998681 w 1997364"/>
                <a:gd name="connsiteY16" fmla="*/ 4379934 h 4527717"/>
                <a:gd name="connsiteX17" fmla="*/ 1841319 w 1997364"/>
                <a:gd name="connsiteY17" fmla="*/ 3854355 h 4527717"/>
                <a:gd name="connsiteX18" fmla="*/ 1895432 w 1997364"/>
                <a:gd name="connsiteY18" fmla="*/ 3815935 h 4527717"/>
                <a:gd name="connsiteX19" fmla="*/ 1895432 w 1997364"/>
                <a:gd name="connsiteY19" fmla="*/ 3723636 h 4527717"/>
                <a:gd name="connsiteX20" fmla="*/ 1895432 w 1997364"/>
                <a:gd name="connsiteY20" fmla="*/ 1118119 h 4527717"/>
                <a:gd name="connsiteX21" fmla="*/ 1895432 w 1997364"/>
                <a:gd name="connsiteY21" fmla="*/ 119747 h 4527717"/>
                <a:gd name="connsiteX22" fmla="*/ 1775498 w 1997364"/>
                <a:gd name="connsiteY22" fmla="*/ 1 h 4527717"/>
                <a:gd name="connsiteX23" fmla="*/ 122236 w 1997364"/>
                <a:gd name="connsiteY23" fmla="*/ 1 h 4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7364" h="4527717">
                  <a:moveTo>
                    <a:pt x="1959514" y="3766377"/>
                  </a:moveTo>
                  <a:lnTo>
                    <a:pt x="1949325" y="3774963"/>
                  </a:lnTo>
                  <a:lnTo>
                    <a:pt x="1954451" y="3771009"/>
                  </a:lnTo>
                  <a:close/>
                  <a:moveTo>
                    <a:pt x="1987223" y="3740248"/>
                  </a:moveTo>
                  <a:lnTo>
                    <a:pt x="1980673" y="3747019"/>
                  </a:lnTo>
                  <a:lnTo>
                    <a:pt x="1986147" y="3742011"/>
                  </a:lnTo>
                  <a:close/>
                  <a:moveTo>
                    <a:pt x="122241" y="0"/>
                  </a:moveTo>
                  <a:lnTo>
                    <a:pt x="1877430" y="0"/>
                  </a:lnTo>
                  <a:cubicBezTo>
                    <a:pt x="1944316" y="0"/>
                    <a:pt x="1997364" y="52965"/>
                    <a:pt x="1997364" y="119746"/>
                  </a:cubicBezTo>
                  <a:lnTo>
                    <a:pt x="1997364" y="2563122"/>
                  </a:lnTo>
                  <a:lnTo>
                    <a:pt x="1997364" y="3723635"/>
                  </a:lnTo>
                  <a:lnTo>
                    <a:pt x="1997364" y="3871418"/>
                  </a:lnTo>
                  <a:cubicBezTo>
                    <a:pt x="1997364" y="3938199"/>
                    <a:pt x="998682" y="4527717"/>
                    <a:pt x="998682" y="4527717"/>
                  </a:cubicBezTo>
                  <a:cubicBezTo>
                    <a:pt x="998682" y="4527717"/>
                    <a:pt x="0" y="3938199"/>
                    <a:pt x="0" y="3871418"/>
                  </a:cubicBezTo>
                  <a:lnTo>
                    <a:pt x="0" y="3723637"/>
                  </a:lnTo>
                  <a:lnTo>
                    <a:pt x="11215" y="3742011"/>
                  </a:lnTo>
                  <a:cubicBezTo>
                    <a:pt x="120933" y="3861803"/>
                    <a:pt x="998681" y="4379934"/>
                    <a:pt x="998681" y="4379934"/>
                  </a:cubicBezTo>
                  <a:cubicBezTo>
                    <a:pt x="998681" y="4379934"/>
                    <a:pt x="1560440" y="4048330"/>
                    <a:pt x="1841319" y="3854355"/>
                  </a:cubicBezTo>
                  <a:lnTo>
                    <a:pt x="1895432" y="3815935"/>
                  </a:lnTo>
                  <a:lnTo>
                    <a:pt x="1895432" y="3723636"/>
                  </a:lnTo>
                  <a:lnTo>
                    <a:pt x="1895432" y="1118119"/>
                  </a:lnTo>
                  <a:lnTo>
                    <a:pt x="1895432" y="119747"/>
                  </a:lnTo>
                  <a:cubicBezTo>
                    <a:pt x="1895432" y="52965"/>
                    <a:pt x="1842384" y="1"/>
                    <a:pt x="1775498" y="1"/>
                  </a:cubicBezTo>
                  <a:lnTo>
                    <a:pt x="122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1" name="Group 17">
            <a:extLst>
              <a:ext uri="{FF2B5EF4-FFF2-40B4-BE49-F238E27FC236}">
                <a16:creationId xmlns:a16="http://schemas.microsoft.com/office/drawing/2014/main" xmlns="" id="{A0517A0F-FE8D-44CE-9D18-41E728F0EFB0}"/>
              </a:ext>
            </a:extLst>
          </p:cNvPr>
          <p:cNvGrpSpPr/>
          <p:nvPr/>
        </p:nvGrpSpPr>
        <p:grpSpPr>
          <a:xfrm>
            <a:off x="2231975" y="853833"/>
            <a:ext cx="1997364" cy="4527717"/>
            <a:chOff x="802907" y="1500879"/>
            <a:chExt cx="1997364" cy="4527717"/>
          </a:xfrm>
          <a:solidFill>
            <a:schemeClr val="bg1">
              <a:lumMod val="95000"/>
            </a:schemeClr>
          </a:solidFill>
        </p:grpSpPr>
        <p:sp>
          <p:nvSpPr>
            <p:cNvPr id="52" name="Freeform 1871">
              <a:extLst>
                <a:ext uri="{FF2B5EF4-FFF2-40B4-BE49-F238E27FC236}">
                  <a16:creationId xmlns:a16="http://schemas.microsoft.com/office/drawing/2014/main" xmlns="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07" y="1500879"/>
              <a:ext cx="1997364" cy="4379934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37">
              <a:extLst>
                <a:ext uri="{FF2B5EF4-FFF2-40B4-BE49-F238E27FC236}">
                  <a16:creationId xmlns:a16="http://schemas.microsoft.com/office/drawing/2014/main" xmlns="" id="{B7686603-5FEE-4213-8D54-D4BED289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07" y="4064001"/>
              <a:ext cx="1997364" cy="1964595"/>
            </a:xfrm>
            <a:custGeom>
              <a:avLst/>
              <a:gdLst>
                <a:gd name="connsiteX0" fmla="*/ 0 w 1997364"/>
                <a:gd name="connsiteY0" fmla="*/ 0 h 1964595"/>
                <a:gd name="connsiteX1" fmla="*/ 1997364 w 1997364"/>
                <a:gd name="connsiteY1" fmla="*/ 0 h 1964595"/>
                <a:gd name="connsiteX2" fmla="*/ 1997364 w 1997364"/>
                <a:gd name="connsiteY2" fmla="*/ 1308296 h 1964595"/>
                <a:gd name="connsiteX3" fmla="*/ 998682 w 1997364"/>
                <a:gd name="connsiteY3" fmla="*/ 1964595 h 1964595"/>
                <a:gd name="connsiteX4" fmla="*/ 0 w 1997364"/>
                <a:gd name="connsiteY4" fmla="*/ 1308296 h 196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7364" h="1964595">
                  <a:moveTo>
                    <a:pt x="0" y="0"/>
                  </a:moveTo>
                  <a:lnTo>
                    <a:pt x="1997364" y="0"/>
                  </a:lnTo>
                  <a:lnTo>
                    <a:pt x="1997364" y="1308296"/>
                  </a:lnTo>
                  <a:cubicBezTo>
                    <a:pt x="1997364" y="1375077"/>
                    <a:pt x="998682" y="1964595"/>
                    <a:pt x="998682" y="1964595"/>
                  </a:cubicBezTo>
                  <a:cubicBezTo>
                    <a:pt x="998682" y="1964595"/>
                    <a:pt x="0" y="1375077"/>
                    <a:pt x="0" y="1308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91">
              <a:extLst>
                <a:ext uri="{FF2B5EF4-FFF2-40B4-BE49-F238E27FC236}">
                  <a16:creationId xmlns:a16="http://schemas.microsoft.com/office/drawing/2014/main" xmlns="" id="{B27C9412-D88D-4CE2-8610-1EA63C6E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07" y="1500879"/>
              <a:ext cx="1997364" cy="4527717"/>
            </a:xfrm>
            <a:custGeom>
              <a:avLst/>
              <a:gdLst>
                <a:gd name="connsiteX0" fmla="*/ 1959514 w 1997364"/>
                <a:gd name="connsiteY0" fmla="*/ 3766377 h 4527717"/>
                <a:gd name="connsiteX1" fmla="*/ 1949325 w 1997364"/>
                <a:gd name="connsiteY1" fmla="*/ 3774963 h 4527717"/>
                <a:gd name="connsiteX2" fmla="*/ 1954451 w 1997364"/>
                <a:gd name="connsiteY2" fmla="*/ 3771009 h 4527717"/>
                <a:gd name="connsiteX3" fmla="*/ 1987223 w 1997364"/>
                <a:gd name="connsiteY3" fmla="*/ 3740248 h 4527717"/>
                <a:gd name="connsiteX4" fmla="*/ 1980673 w 1997364"/>
                <a:gd name="connsiteY4" fmla="*/ 3747019 h 4527717"/>
                <a:gd name="connsiteX5" fmla="*/ 1986147 w 1997364"/>
                <a:gd name="connsiteY5" fmla="*/ 3742011 h 4527717"/>
                <a:gd name="connsiteX6" fmla="*/ 122241 w 1997364"/>
                <a:gd name="connsiteY6" fmla="*/ 0 h 4527717"/>
                <a:gd name="connsiteX7" fmla="*/ 1877430 w 1997364"/>
                <a:gd name="connsiteY7" fmla="*/ 0 h 4527717"/>
                <a:gd name="connsiteX8" fmla="*/ 1997364 w 1997364"/>
                <a:gd name="connsiteY8" fmla="*/ 119746 h 4527717"/>
                <a:gd name="connsiteX9" fmla="*/ 1997364 w 1997364"/>
                <a:gd name="connsiteY9" fmla="*/ 2563122 h 4527717"/>
                <a:gd name="connsiteX10" fmla="*/ 1997364 w 1997364"/>
                <a:gd name="connsiteY10" fmla="*/ 3723635 h 4527717"/>
                <a:gd name="connsiteX11" fmla="*/ 1997364 w 1997364"/>
                <a:gd name="connsiteY11" fmla="*/ 3871418 h 4527717"/>
                <a:gd name="connsiteX12" fmla="*/ 998682 w 1997364"/>
                <a:gd name="connsiteY12" fmla="*/ 4527717 h 4527717"/>
                <a:gd name="connsiteX13" fmla="*/ 0 w 1997364"/>
                <a:gd name="connsiteY13" fmla="*/ 3871418 h 4527717"/>
                <a:gd name="connsiteX14" fmla="*/ 0 w 1997364"/>
                <a:gd name="connsiteY14" fmla="*/ 3723637 h 4527717"/>
                <a:gd name="connsiteX15" fmla="*/ 11215 w 1997364"/>
                <a:gd name="connsiteY15" fmla="*/ 3742011 h 4527717"/>
                <a:gd name="connsiteX16" fmla="*/ 998681 w 1997364"/>
                <a:gd name="connsiteY16" fmla="*/ 4379934 h 4527717"/>
                <a:gd name="connsiteX17" fmla="*/ 1841319 w 1997364"/>
                <a:gd name="connsiteY17" fmla="*/ 3854355 h 4527717"/>
                <a:gd name="connsiteX18" fmla="*/ 1895432 w 1997364"/>
                <a:gd name="connsiteY18" fmla="*/ 3815935 h 4527717"/>
                <a:gd name="connsiteX19" fmla="*/ 1895432 w 1997364"/>
                <a:gd name="connsiteY19" fmla="*/ 3723636 h 4527717"/>
                <a:gd name="connsiteX20" fmla="*/ 1895432 w 1997364"/>
                <a:gd name="connsiteY20" fmla="*/ 1118119 h 4527717"/>
                <a:gd name="connsiteX21" fmla="*/ 1895432 w 1997364"/>
                <a:gd name="connsiteY21" fmla="*/ 119747 h 4527717"/>
                <a:gd name="connsiteX22" fmla="*/ 1775498 w 1997364"/>
                <a:gd name="connsiteY22" fmla="*/ 1 h 4527717"/>
                <a:gd name="connsiteX23" fmla="*/ 122236 w 1997364"/>
                <a:gd name="connsiteY23" fmla="*/ 1 h 45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7364" h="4527717">
                  <a:moveTo>
                    <a:pt x="1959514" y="3766377"/>
                  </a:moveTo>
                  <a:lnTo>
                    <a:pt x="1949325" y="3774963"/>
                  </a:lnTo>
                  <a:lnTo>
                    <a:pt x="1954451" y="3771009"/>
                  </a:lnTo>
                  <a:close/>
                  <a:moveTo>
                    <a:pt x="1987223" y="3740248"/>
                  </a:moveTo>
                  <a:lnTo>
                    <a:pt x="1980673" y="3747019"/>
                  </a:lnTo>
                  <a:lnTo>
                    <a:pt x="1986147" y="3742011"/>
                  </a:lnTo>
                  <a:close/>
                  <a:moveTo>
                    <a:pt x="122241" y="0"/>
                  </a:moveTo>
                  <a:lnTo>
                    <a:pt x="1877430" y="0"/>
                  </a:lnTo>
                  <a:cubicBezTo>
                    <a:pt x="1944316" y="0"/>
                    <a:pt x="1997364" y="52965"/>
                    <a:pt x="1997364" y="119746"/>
                  </a:cubicBezTo>
                  <a:lnTo>
                    <a:pt x="1997364" y="2563122"/>
                  </a:lnTo>
                  <a:lnTo>
                    <a:pt x="1997364" y="3723635"/>
                  </a:lnTo>
                  <a:lnTo>
                    <a:pt x="1997364" y="3871418"/>
                  </a:lnTo>
                  <a:cubicBezTo>
                    <a:pt x="1997364" y="3938199"/>
                    <a:pt x="998682" y="4527717"/>
                    <a:pt x="998682" y="4527717"/>
                  </a:cubicBezTo>
                  <a:cubicBezTo>
                    <a:pt x="998682" y="4527717"/>
                    <a:pt x="0" y="3938199"/>
                    <a:pt x="0" y="3871418"/>
                  </a:cubicBezTo>
                  <a:lnTo>
                    <a:pt x="0" y="3723637"/>
                  </a:lnTo>
                  <a:lnTo>
                    <a:pt x="11215" y="3742011"/>
                  </a:lnTo>
                  <a:cubicBezTo>
                    <a:pt x="120933" y="3861803"/>
                    <a:pt x="998681" y="4379934"/>
                    <a:pt x="998681" y="4379934"/>
                  </a:cubicBezTo>
                  <a:cubicBezTo>
                    <a:pt x="998681" y="4379934"/>
                    <a:pt x="1560440" y="4048330"/>
                    <a:pt x="1841319" y="3854355"/>
                  </a:cubicBezTo>
                  <a:lnTo>
                    <a:pt x="1895432" y="3815935"/>
                  </a:lnTo>
                  <a:lnTo>
                    <a:pt x="1895432" y="3723636"/>
                  </a:lnTo>
                  <a:lnTo>
                    <a:pt x="1895432" y="1118119"/>
                  </a:lnTo>
                  <a:lnTo>
                    <a:pt x="1895432" y="119747"/>
                  </a:lnTo>
                  <a:cubicBezTo>
                    <a:pt x="1895432" y="52965"/>
                    <a:pt x="1842384" y="1"/>
                    <a:pt x="1775498" y="1"/>
                  </a:cubicBezTo>
                  <a:lnTo>
                    <a:pt x="122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xmlns="" id="{01A7B53A-4DBE-4D62-A5ED-12F4ECE642B2}"/>
              </a:ext>
            </a:extLst>
          </p:cNvPr>
          <p:cNvGrpSpPr/>
          <p:nvPr/>
        </p:nvGrpSpPr>
        <p:grpSpPr>
          <a:xfrm>
            <a:off x="2406493" y="836712"/>
            <a:ext cx="1661451" cy="3209002"/>
            <a:chOff x="329134" y="2411560"/>
            <a:chExt cx="2968135" cy="3209002"/>
          </a:xfrm>
          <a:solidFill>
            <a:schemeClr val="bg2">
              <a:lumMod val="75000"/>
            </a:schemeClr>
          </a:solidFill>
        </p:grpSpPr>
        <p:sp>
          <p:nvSpPr>
            <p:cNvPr id="56" name="TextBox 39">
              <a:extLst>
                <a:ext uri="{FF2B5EF4-FFF2-40B4-BE49-F238E27FC236}">
                  <a16:creationId xmlns:a16="http://schemas.microsoft.com/office/drawing/2014/main" xmlns="" id="{4828EA08-86D2-455A-A47E-377FA7AD0DEA}"/>
                </a:ext>
              </a:extLst>
            </p:cNvPr>
            <p:cNvSpPr txBox="1"/>
            <p:nvPr/>
          </p:nvSpPr>
          <p:spPr>
            <a:xfrm>
              <a:off x="329134" y="2411560"/>
              <a:ext cx="2968135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/>
                <a:t>Definir la estructura organizational</a:t>
              </a:r>
            </a:p>
          </p:txBody>
        </p:sp>
        <p:sp>
          <p:nvSpPr>
            <p:cNvPr id="57" name="TextBox 40">
              <a:extLst>
                <a:ext uri="{FF2B5EF4-FFF2-40B4-BE49-F238E27FC236}">
                  <a16:creationId xmlns:a16="http://schemas.microsoft.com/office/drawing/2014/main" xmlns="" id="{8836259A-B209-40C3-8EC9-87251EFE8ACA}"/>
                </a:ext>
              </a:extLst>
            </p:cNvPr>
            <p:cNvSpPr txBox="1"/>
            <p:nvPr/>
          </p:nvSpPr>
          <p:spPr>
            <a:xfrm>
              <a:off x="340730" y="3312238"/>
              <a:ext cx="2929294" cy="23083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dirty="0"/>
            </a:p>
            <a:p>
              <a:pPr algn="just"/>
              <a:r>
                <a:rPr lang="en-US" sz="1200" dirty="0"/>
                <a:t>Mantiene la organización para misión fundamental.</a:t>
              </a:r>
            </a:p>
            <a:p>
              <a:pPr algn="just"/>
              <a:r>
                <a:rPr lang="en-US" sz="1200" dirty="0"/>
                <a:t>La </a:t>
              </a:r>
              <a:r>
                <a:rPr lang="en-US" sz="1200" dirty="0" err="1"/>
                <a:t>multidimensionailidad</a:t>
              </a:r>
              <a:r>
                <a:rPr lang="en-US" sz="1200" dirty="0"/>
                <a:t> de la amenaza exige  diseños de fuerza, que planteen unidades multimisión, polifuncionales y multipropósito.</a:t>
              </a:r>
            </a:p>
            <a:p>
              <a:pPr algn="just"/>
              <a:r>
                <a:rPr lang="en-US" sz="1200" dirty="0"/>
                <a:t>Adaptar la organización para el apoyo a la G.R.</a:t>
              </a:r>
            </a:p>
          </p:txBody>
        </p:sp>
      </p:grpSp>
      <p:grpSp>
        <p:nvGrpSpPr>
          <p:cNvPr id="58" name="Group 74">
            <a:extLst>
              <a:ext uri="{FF2B5EF4-FFF2-40B4-BE49-F238E27FC236}">
                <a16:creationId xmlns:a16="http://schemas.microsoft.com/office/drawing/2014/main" xmlns="" id="{70F9BA80-42CA-4081-8039-98C9467EF2A3}"/>
              </a:ext>
            </a:extLst>
          </p:cNvPr>
          <p:cNvGrpSpPr/>
          <p:nvPr/>
        </p:nvGrpSpPr>
        <p:grpSpPr>
          <a:xfrm>
            <a:off x="5127546" y="849486"/>
            <a:ext cx="1820718" cy="2867546"/>
            <a:chOff x="75655" y="2527882"/>
            <a:chExt cx="3252661" cy="286754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9" name="TextBox 75">
              <a:extLst>
                <a:ext uri="{FF2B5EF4-FFF2-40B4-BE49-F238E27FC236}">
                  <a16:creationId xmlns:a16="http://schemas.microsoft.com/office/drawing/2014/main" xmlns="" id="{743620F5-D80A-4906-ACCA-8C8F38E5F547}"/>
                </a:ext>
              </a:extLst>
            </p:cNvPr>
            <p:cNvSpPr txBox="1"/>
            <p:nvPr/>
          </p:nvSpPr>
          <p:spPr>
            <a:xfrm>
              <a:off x="75655" y="2527882"/>
              <a:ext cx="3252661" cy="923330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b="1" dirty="0"/>
                <a:t>Capacidades para unidades multipropósito</a:t>
              </a:r>
            </a:p>
          </p:txBody>
        </p:sp>
        <p:sp>
          <p:nvSpPr>
            <p:cNvPr id="60" name="TextBox 76">
              <a:extLst>
                <a:ext uri="{FF2B5EF4-FFF2-40B4-BE49-F238E27FC236}">
                  <a16:creationId xmlns:a16="http://schemas.microsoft.com/office/drawing/2014/main" xmlns="" id="{CBBB14D9-1329-4EDE-84BE-F05F9A9D837D}"/>
                </a:ext>
              </a:extLst>
            </p:cNvPr>
            <p:cNvSpPr txBox="1"/>
            <p:nvPr/>
          </p:nvSpPr>
          <p:spPr>
            <a:xfrm>
              <a:off x="75655" y="3456436"/>
              <a:ext cx="3252661" cy="1938992"/>
            </a:xfrm>
            <a:prstGeom prst="rect">
              <a:avLst/>
            </a:prstGeom>
            <a:grp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 dirty="0"/>
                <a:t>Modelo de planificación por capacidades ha reemplazado a  la Planificación por hipótesis.</a:t>
              </a:r>
            </a:p>
            <a:p>
              <a:pPr algn="just"/>
              <a:r>
                <a:rPr lang="en-US" sz="1200" dirty="0"/>
                <a:t>Los escenarios son más inciertos y llenos de incertidumbre.</a:t>
              </a:r>
            </a:p>
            <a:p>
              <a:pPr algn="just"/>
              <a:r>
                <a:rPr lang="en-US" sz="1200" dirty="0"/>
                <a:t>Los recursos son limitados.</a:t>
              </a:r>
            </a:p>
            <a:p>
              <a:pPr algn="just"/>
              <a:r>
                <a:rPr lang="en-US" sz="1200" dirty="0"/>
                <a:t>Se debe definir capacidades MIRADO.</a:t>
              </a:r>
            </a:p>
          </p:txBody>
        </p:sp>
      </p:grpSp>
      <p:pic>
        <p:nvPicPr>
          <p:cNvPr id="71" name="Imagen 70"/>
          <p:cNvPicPr>
            <a:picLocks noChangeAspect="1"/>
          </p:cNvPicPr>
          <p:nvPr/>
        </p:nvPicPr>
        <p:blipFill rotWithShape="1">
          <a:blip r:embed="rId4"/>
          <a:srcRect l="38151" t="31061" r="19191" b="23169"/>
          <a:stretch/>
        </p:blipFill>
        <p:spPr>
          <a:xfrm>
            <a:off x="2453254" y="3740126"/>
            <a:ext cx="1614690" cy="1489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789040"/>
            <a:ext cx="1224136" cy="1332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171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2473430"/>
            <a:ext cx="5626474" cy="16522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CAPÍTULO V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LA PROPUESTA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7671" t="21656" r="31928" b="3532"/>
          <a:stretch/>
        </p:blipFill>
        <p:spPr>
          <a:xfrm>
            <a:off x="251520" y="805702"/>
            <a:ext cx="8640960" cy="5472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311860" y="132543"/>
            <a:ext cx="2520280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MATRIZ FODA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9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3648" y="2276872"/>
            <a:ext cx="69847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+mj-lt"/>
              </a:rPr>
              <a:t>“Ningún Ejército puede enfrentar los retos y amenazas de los escenarios presentes y futuros con las estrategias, organización, doctrina, formación, capacitación, entrenamiento, dotación y equipamiento de la guerra pasada”. </a:t>
            </a:r>
          </a:p>
          <a:p>
            <a:pPr algn="just"/>
            <a:endParaRPr lang="es-ES" sz="1400" b="1" i="1" dirty="0">
              <a:latin typeface="+mj-lt"/>
            </a:endParaRPr>
          </a:p>
          <a:p>
            <a:pPr algn="just"/>
            <a:r>
              <a:rPr lang="es-ES" sz="1400" b="1" i="1" dirty="0">
                <a:latin typeface="+mj-lt"/>
              </a:rPr>
              <a:t>(Mayor General Augusto Valencia, 2019. Proyección Doctrina Damasco, Revista Experticia Militar Nº 5 Colombia.)</a:t>
            </a:r>
            <a:endParaRPr lang="es-E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438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519772" y="106153"/>
            <a:ext cx="4068452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MATRIZ DE CONDICIONES REALES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416" t="35234" r="33951" b="9641"/>
          <a:stretch/>
        </p:blipFill>
        <p:spPr>
          <a:xfrm>
            <a:off x="467544" y="1268760"/>
            <a:ext cx="82809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7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519772" y="106153"/>
            <a:ext cx="4068452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MATRIZ DE PONDERACIÓN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69216"/>
              </p:ext>
            </p:extLst>
          </p:nvPr>
        </p:nvGraphicFramePr>
        <p:xfrm>
          <a:off x="1592262" y="980727"/>
          <a:ext cx="5959475" cy="1368155"/>
        </p:xfrm>
        <a:graphic>
          <a:graphicData uri="http://schemas.openxmlformats.org/drawingml/2006/table">
            <a:tbl>
              <a:tblPr firstRow="1" firstCol="1" bandRow="1"/>
              <a:tblGrid>
                <a:gridCol w="370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36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DEBILIDADES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OPORTUNIDADES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AMENAZAS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2286000" y="2528808"/>
            <a:ext cx="4572000" cy="324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tabLst>
                <a:tab pos="540385" algn="l"/>
              </a:tabLst>
            </a:pPr>
            <a:r>
              <a:rPr lang="es-BO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de la ponderación: (3) alto; (2) medio; (1) bajo.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403648" y="3029977"/>
            <a:ext cx="6282698" cy="9704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MATRIZ DE TOTALES Y PORCENTAJES</a:t>
            </a:r>
          </a:p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(ANÁLISIS GLOBAL)</a:t>
            </a:r>
            <a:endParaRPr lang="es-EC" sz="1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61424"/>
              </p:ext>
            </p:extLst>
          </p:nvPr>
        </p:nvGraphicFramePr>
        <p:xfrm>
          <a:off x="457200" y="4293096"/>
          <a:ext cx="8229600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503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3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68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08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85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82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33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DEBILIDADES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OPORTUNIDADES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AMENAZAS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 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 10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 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 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(22%)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= 41 (100%)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55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519772" y="404664"/>
            <a:ext cx="4068452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INTERPRETACIÓN CUANTITATIVA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059832" y="4112210"/>
            <a:ext cx="2952328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BALANCE ESTRATÉGICO</a:t>
            </a:r>
            <a:endParaRPr lang="es-EC" sz="1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16253"/>
              </p:ext>
            </p:extLst>
          </p:nvPr>
        </p:nvGraphicFramePr>
        <p:xfrm>
          <a:off x="1472565" y="1844824"/>
          <a:ext cx="619887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2086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5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F.O.D.A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PUNTUACIÓN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OPORTUNIDADES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DEBILIDADES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AMENAZAS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879617"/>
              </p:ext>
            </p:extLst>
          </p:nvPr>
        </p:nvGraphicFramePr>
        <p:xfrm>
          <a:off x="1544320" y="5317584"/>
          <a:ext cx="6055360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1209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+ 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+ 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F + 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 + 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+ 11 = 22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+ 9 = 19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Aprox. 100%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664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825846" y="2164874"/>
            <a:ext cx="5626474" cy="8349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PROPUESTA ALTERNATIVA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5E00A6D-0491-4379-AE4B-2CD6E61F559A}"/>
              </a:ext>
            </a:extLst>
          </p:cNvPr>
          <p:cNvSpPr txBox="1"/>
          <p:nvPr/>
        </p:nvSpPr>
        <p:spPr>
          <a:xfrm>
            <a:off x="1115616" y="4368006"/>
            <a:ext cx="6984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+mj-lt"/>
              </a:rPr>
              <a:t>“El secreto del cambio es enfocar toda tu energía, no en luchar contra lo viejo, sino en construir lo nuevo.” </a:t>
            </a:r>
          </a:p>
          <a:p>
            <a:pPr algn="just"/>
            <a:endParaRPr lang="es-ES" sz="1100" b="1" i="1" dirty="0">
              <a:latin typeface="+mj-lt"/>
            </a:endParaRPr>
          </a:p>
          <a:p>
            <a:pPr algn="r"/>
            <a:r>
              <a:rPr lang="es-ES" sz="1400" b="1" i="1" dirty="0">
                <a:latin typeface="+mj-lt"/>
              </a:rPr>
              <a:t>(Sócrates 470. A.C)</a:t>
            </a:r>
            <a:endParaRPr lang="es-ES" b="1" i="1" dirty="0"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BFDA229-CD3F-489E-9A7F-E55382803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3109317"/>
            <a:ext cx="1285875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7110239"/>
              </p:ext>
            </p:extLst>
          </p:nvPr>
        </p:nvGraphicFramePr>
        <p:xfrm>
          <a:off x="-1116632" y="1052736"/>
          <a:ext cx="89289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059832" y="439802"/>
            <a:ext cx="3024336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PROPUESTA ALTERNATIVA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2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932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572000" y="116632"/>
            <a:ext cx="43924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i="1" dirty="0">
                <a:solidFill>
                  <a:schemeClr val="tx1"/>
                </a:solidFill>
              </a:rPr>
              <a:t>Modelo de Planificación por Capacidades Conjuntas del Comando Conjunto de las Fuerzas Armadas del Ecuador año 2016.</a:t>
            </a:r>
            <a:endParaRPr lang="es-EC" sz="1200" i="1" dirty="0">
              <a:solidFill>
                <a:schemeClr val="tx1"/>
              </a:solidFill>
            </a:endParaRPr>
          </a:p>
        </p:txBody>
      </p:sp>
      <p:sp>
        <p:nvSpPr>
          <p:cNvPr id="2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755576" y="215030"/>
            <a:ext cx="3528392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CAPACIDADES: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69451171"/>
              </p:ext>
            </p:extLst>
          </p:nvPr>
        </p:nvGraphicFramePr>
        <p:xfrm>
          <a:off x="3419872" y="1412776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44016" y="1556792"/>
            <a:ext cx="3995936" cy="3816424"/>
            <a:chOff x="0" y="1844824"/>
            <a:chExt cx="3995936" cy="3816424"/>
          </a:xfrm>
        </p:grpSpPr>
        <p:sp>
          <p:nvSpPr>
            <p:cNvPr id="3" name="Elipse 2"/>
            <p:cNvSpPr/>
            <p:nvPr/>
          </p:nvSpPr>
          <p:spPr>
            <a:xfrm>
              <a:off x="0" y="1844824"/>
              <a:ext cx="3995936" cy="3816424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/>
            <p:cNvSpPr/>
            <p:nvPr/>
          </p:nvSpPr>
          <p:spPr>
            <a:xfrm>
              <a:off x="1403648" y="2780928"/>
              <a:ext cx="1224136" cy="1368152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</a:rPr>
                <a:t>E.E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59632" y="226980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NATURALEZA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323528" y="4365104"/>
              <a:ext cx="129614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MARCO LEGAL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483768" y="434535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CAPACIDADES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11B976C-4049-4B73-853E-26019DD08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005" y="2954610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8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264101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7401569"/>
              </p:ext>
            </p:extLst>
          </p:nvPr>
        </p:nvGraphicFramePr>
        <p:xfrm>
          <a:off x="107504" y="1268760"/>
          <a:ext cx="40324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4572000" y="116632"/>
            <a:ext cx="43924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050" i="1" dirty="0">
                <a:solidFill>
                  <a:schemeClr val="tx1"/>
                </a:solidFill>
              </a:rPr>
              <a:t>Modelo de Planificación por Capacidades Conjuntas del C.C.FF.AA., año 2016.</a:t>
            </a:r>
            <a:endParaRPr lang="es-EC" sz="1050" i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92080" y="1268760"/>
            <a:ext cx="3672408" cy="64807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Equipo especial para búsqueda y rescate.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92080" y="5486265"/>
            <a:ext cx="3672408" cy="6480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Contar con una unidad tipo brigada, cuya organización sea flexible y multipropósito.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92080" y="2924944"/>
            <a:ext cx="367240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Unidad Militar Orgánica con capacidad de despliegue, flexibilidad y autonomía.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292080" y="3789040"/>
            <a:ext cx="3672408" cy="64807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Capacitar y entrenar al personal militar en técnicas de rescate.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292080" y="4601496"/>
            <a:ext cx="3672408" cy="627703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Generar doctrina de acuerdo a la amenaza natural y antrópica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292080" y="2060848"/>
            <a:ext cx="3672408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Implementar áreas de entrenamiento para G.R.</a:t>
            </a:r>
          </a:p>
        </p:txBody>
      </p:sp>
      <p:cxnSp>
        <p:nvCxnSpPr>
          <p:cNvPr id="15" name="Conector angular 14"/>
          <p:cNvCxnSpPr/>
          <p:nvPr/>
        </p:nvCxnSpPr>
        <p:spPr>
          <a:xfrm>
            <a:off x="3779912" y="1592796"/>
            <a:ext cx="1512168" cy="1800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>
            <a:off x="3779912" y="4833156"/>
            <a:ext cx="1512168" cy="1800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angular 18"/>
          <p:cNvCxnSpPr/>
          <p:nvPr/>
        </p:nvCxnSpPr>
        <p:spPr>
          <a:xfrm>
            <a:off x="3779912" y="3248980"/>
            <a:ext cx="1512168" cy="1800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>
            <a:off x="3779912" y="5697252"/>
            <a:ext cx="1512168" cy="1800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angular 20"/>
          <p:cNvCxnSpPr/>
          <p:nvPr/>
        </p:nvCxnSpPr>
        <p:spPr>
          <a:xfrm>
            <a:off x="3779912" y="3969060"/>
            <a:ext cx="1512168" cy="1800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>
            <a:off x="3779912" y="2348880"/>
            <a:ext cx="1512168" cy="1800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755576" y="188640"/>
            <a:ext cx="3528392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CAPACIDADES ESPECÍFICAS: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46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932040" y="360040"/>
            <a:ext cx="388843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50" i="1" dirty="0">
                <a:solidFill>
                  <a:schemeClr val="tx1"/>
                </a:solidFill>
              </a:rPr>
              <a:t>Directiva Académica Nº 02/14 de la Escuela de Altos Estudios Nacionales. (2014, p. 2-3-4-5), Metodología para diseñar estrategias.</a:t>
            </a:r>
          </a:p>
          <a:p>
            <a:pPr algn="just"/>
            <a:endParaRPr lang="es-EC" sz="1050" i="1" dirty="0">
              <a:solidFill>
                <a:schemeClr val="tx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92224" y="980728"/>
            <a:ext cx="7896200" cy="4752528"/>
            <a:chOff x="564232" y="1412776"/>
            <a:chExt cx="7896200" cy="4752528"/>
          </a:xfrm>
        </p:grpSpPr>
        <p:graphicFrame>
          <p:nvGraphicFramePr>
            <p:cNvPr id="10" name="Diagrama 9"/>
            <p:cNvGraphicFramePr/>
            <p:nvPr>
              <p:extLst>
                <p:ext uri="{D42A27DB-BD31-4B8C-83A1-F6EECF244321}">
                  <p14:modId xmlns:p14="http://schemas.microsoft.com/office/powerpoint/2010/main" val="1119769586"/>
                </p:ext>
              </p:extLst>
            </p:nvPr>
          </p:nvGraphicFramePr>
          <p:xfrm>
            <a:off x="564232" y="2064453"/>
            <a:ext cx="6096000" cy="41008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" name="Grupo 1"/>
            <p:cNvGrpSpPr/>
            <p:nvPr/>
          </p:nvGrpSpPr>
          <p:grpSpPr>
            <a:xfrm>
              <a:off x="1835696" y="1412776"/>
              <a:ext cx="6624736" cy="3672408"/>
              <a:chOff x="1835696" y="1412776"/>
              <a:chExt cx="6624736" cy="3672408"/>
            </a:xfrm>
          </p:grpSpPr>
          <p:sp>
            <p:nvSpPr>
              <p:cNvPr id="4" name="Llamada con línea 2 3"/>
              <p:cNvSpPr/>
              <p:nvPr/>
            </p:nvSpPr>
            <p:spPr>
              <a:xfrm>
                <a:off x="7308304" y="3284984"/>
                <a:ext cx="1152128" cy="360040"/>
              </a:xfrm>
              <a:prstGeom prst="borderCallout2">
                <a:avLst>
                  <a:gd name="adj1" fmla="val 19959"/>
                  <a:gd name="adj2" fmla="val -14104"/>
                  <a:gd name="adj3" fmla="val 18750"/>
                  <a:gd name="adj4" fmla="val -36272"/>
                  <a:gd name="adj5" fmla="val 71851"/>
                  <a:gd name="adj6" fmla="val -63038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200" b="1" dirty="0"/>
                  <a:t>¿Para qué hacer?</a:t>
                </a:r>
              </a:p>
            </p:txBody>
          </p:sp>
          <p:sp>
            <p:nvSpPr>
              <p:cNvPr id="5" name="Llamada con línea 2 4"/>
              <p:cNvSpPr/>
              <p:nvPr/>
            </p:nvSpPr>
            <p:spPr>
              <a:xfrm>
                <a:off x="7236296" y="4725145"/>
                <a:ext cx="1224136" cy="360039"/>
              </a:xfrm>
              <a:prstGeom prst="borderCallout2">
                <a:avLst>
                  <a:gd name="adj1" fmla="val 19959"/>
                  <a:gd name="adj2" fmla="val -14104"/>
                  <a:gd name="adj3" fmla="val 18750"/>
                  <a:gd name="adj4" fmla="val -36272"/>
                  <a:gd name="adj5" fmla="val 67306"/>
                  <a:gd name="adj6" fmla="val -56589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200" b="1" dirty="0"/>
                  <a:t>¿Con qué hacer? </a:t>
                </a:r>
              </a:p>
            </p:txBody>
          </p:sp>
          <p:sp>
            <p:nvSpPr>
              <p:cNvPr id="13" name="Llamada con línea 2 12"/>
              <p:cNvSpPr/>
              <p:nvPr/>
            </p:nvSpPr>
            <p:spPr>
              <a:xfrm>
                <a:off x="7308304" y="3284984"/>
                <a:ext cx="1152128" cy="360040"/>
              </a:xfrm>
              <a:prstGeom prst="borderCallout2">
                <a:avLst>
                  <a:gd name="adj1" fmla="val 19959"/>
                  <a:gd name="adj2" fmla="val -14104"/>
                  <a:gd name="adj3" fmla="val 18750"/>
                  <a:gd name="adj4" fmla="val -36272"/>
                  <a:gd name="adj5" fmla="val 71851"/>
                  <a:gd name="adj6" fmla="val -63038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200" b="1" dirty="0"/>
                  <a:t>Para que hacer</a:t>
                </a:r>
              </a:p>
            </p:txBody>
          </p:sp>
          <p:sp>
            <p:nvSpPr>
              <p:cNvPr id="15" name="Llamada con línea 2 14"/>
              <p:cNvSpPr/>
              <p:nvPr/>
            </p:nvSpPr>
            <p:spPr>
              <a:xfrm flipH="1">
                <a:off x="1835696" y="1412776"/>
                <a:ext cx="1008112" cy="288032"/>
              </a:xfrm>
              <a:prstGeom prst="borderCallout2">
                <a:avLst>
                  <a:gd name="adj1" fmla="val 19959"/>
                  <a:gd name="adj2" fmla="val -14104"/>
                  <a:gd name="adj3" fmla="val 18750"/>
                  <a:gd name="adj4" fmla="val -36272"/>
                  <a:gd name="adj5" fmla="val 361774"/>
                  <a:gd name="adj6" fmla="val -70938"/>
                </a:avLst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200" b="1" dirty="0"/>
                  <a:t>¿Qué hacer?</a:t>
                </a:r>
              </a:p>
            </p:txBody>
          </p:sp>
          <p:sp>
            <p:nvSpPr>
              <p:cNvPr id="19" name="Llamada con línea 2 18"/>
              <p:cNvSpPr/>
              <p:nvPr/>
            </p:nvSpPr>
            <p:spPr>
              <a:xfrm>
                <a:off x="7308304" y="4005064"/>
                <a:ext cx="1152128" cy="360040"/>
              </a:xfrm>
              <a:prstGeom prst="borderCallout2">
                <a:avLst>
                  <a:gd name="adj1" fmla="val 19959"/>
                  <a:gd name="adj2" fmla="val -14104"/>
                  <a:gd name="adj3" fmla="val 18750"/>
                  <a:gd name="adj4" fmla="val -36272"/>
                  <a:gd name="adj5" fmla="val 67306"/>
                  <a:gd name="adj6" fmla="val -56589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sz="1200" b="1" dirty="0"/>
                  <a:t>Modos de hacer</a:t>
                </a:r>
              </a:p>
            </p:txBody>
          </p:sp>
        </p:grpSp>
      </p:grpSp>
      <p:sp>
        <p:nvSpPr>
          <p:cNvPr id="20" name="Flecha izquierda y derecha 19"/>
          <p:cNvSpPr/>
          <p:nvPr/>
        </p:nvSpPr>
        <p:spPr>
          <a:xfrm>
            <a:off x="1907704" y="5229200"/>
            <a:ext cx="5328592" cy="864096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 (FODA)</a:t>
            </a:r>
          </a:p>
        </p:txBody>
      </p:sp>
    </p:spTree>
    <p:extLst>
      <p:ext uri="{BB962C8B-B14F-4D97-AF65-F5344CB8AC3E}">
        <p14:creationId xmlns:p14="http://schemas.microsoft.com/office/powerpoint/2010/main" val="1410723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043608" y="2505423"/>
            <a:ext cx="7056784" cy="16522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CAPÍTULO VI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CONCLUSIONES Y RECOMENDACIONES</a:t>
            </a:r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0506677"/>
              </p:ext>
            </p:extLst>
          </p:nvPr>
        </p:nvGraphicFramePr>
        <p:xfrm>
          <a:off x="539552" y="980728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311860" y="548680"/>
            <a:ext cx="2520280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CONCLUSIONES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19" y="404664"/>
            <a:ext cx="1664257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779" y="4551248"/>
            <a:ext cx="1838325" cy="175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6175" y="404664"/>
            <a:ext cx="1808273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87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15616" y="105273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400" b="1" dirty="0">
                <a:latin typeface="Calibri" pitchFamily="34" charset="0"/>
                <a:cs typeface="Calibri" pitchFamily="34" charset="0"/>
              </a:rPr>
              <a:t>AUTORES:</a:t>
            </a:r>
          </a:p>
          <a:p>
            <a:pPr algn="ctr"/>
            <a:endParaRPr lang="es-ES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200" b="1" dirty="0">
                <a:latin typeface="Calibri" pitchFamily="34" charset="0"/>
                <a:cs typeface="Calibri" pitchFamily="34" charset="0"/>
              </a:rPr>
              <a:t>TCRN E.M. HÉCTOR ULICES ESPINOZA SARZOSA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22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200" b="1" dirty="0">
                <a:latin typeface="Calibri" pitchFamily="34" charset="0"/>
                <a:cs typeface="Calibri" pitchFamily="34" charset="0"/>
              </a:rPr>
              <a:t>TCRN E.M. BYRON EDUARDO GUERRÓN VALDIVIESO</a:t>
            </a:r>
          </a:p>
          <a:p>
            <a:pPr algn="ctr"/>
            <a:endParaRPr lang="es-E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3843625"/>
            <a:ext cx="6120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alibri" pitchFamily="34" charset="0"/>
                <a:cs typeface="Calibri" pitchFamily="34" charset="0"/>
              </a:rPr>
              <a:t>DIRECTOR:</a:t>
            </a:r>
          </a:p>
          <a:p>
            <a:pPr algn="ctr"/>
            <a:r>
              <a:rPr lang="es-ES" sz="2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s-ES" sz="2200" b="1" dirty="0">
                <a:latin typeface="Calibri" pitchFamily="34" charset="0"/>
                <a:cs typeface="Calibri" pitchFamily="34" charset="0"/>
              </a:rPr>
              <a:t>TCRN E.M. MILTON FERNANDO MORENO ARÉVALO (MsC.)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88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8038372"/>
              </p:ext>
            </p:extLst>
          </p:nvPr>
        </p:nvGraphicFramePr>
        <p:xfrm>
          <a:off x="611560" y="1528175"/>
          <a:ext cx="8208912" cy="465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lamada con línea 2 3"/>
          <p:cNvSpPr/>
          <p:nvPr/>
        </p:nvSpPr>
        <p:spPr>
          <a:xfrm flipH="1">
            <a:off x="179512" y="1628800"/>
            <a:ext cx="1440160" cy="1368152"/>
          </a:xfrm>
          <a:prstGeom prst="borderCallout2">
            <a:avLst>
              <a:gd name="adj1" fmla="val 19959"/>
              <a:gd name="adj2" fmla="val -14104"/>
              <a:gd name="adj3" fmla="val 18750"/>
              <a:gd name="adj4" fmla="val -36272"/>
              <a:gd name="adj5" fmla="val 114578"/>
              <a:gd name="adj6" fmla="val -12346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Material, infraestructura, recursos humanos, humanos, adiestramiento, doctrina y organización.</a:t>
            </a:r>
          </a:p>
        </p:txBody>
      </p:sp>
      <p:sp>
        <p:nvSpPr>
          <p:cNvPr id="5" name="Llamada con línea 2 4"/>
          <p:cNvSpPr/>
          <p:nvPr/>
        </p:nvSpPr>
        <p:spPr>
          <a:xfrm flipH="1">
            <a:off x="2555776" y="1628800"/>
            <a:ext cx="1440160" cy="1368152"/>
          </a:xfrm>
          <a:prstGeom prst="borderCallout2">
            <a:avLst>
              <a:gd name="adj1" fmla="val 19959"/>
              <a:gd name="adj2" fmla="val -14104"/>
              <a:gd name="adj3" fmla="val 18750"/>
              <a:gd name="adj4" fmla="val -36272"/>
              <a:gd name="adj5" fmla="val 134956"/>
              <a:gd name="adj6" fmla="val -8914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Se debe definir los protocolos y procedimientos de apoyo a la G.R., contando con un marco legal de empleo</a:t>
            </a:r>
          </a:p>
        </p:txBody>
      </p:sp>
      <p:sp>
        <p:nvSpPr>
          <p:cNvPr id="6" name="Llamada con línea 2 5"/>
          <p:cNvSpPr/>
          <p:nvPr/>
        </p:nvSpPr>
        <p:spPr>
          <a:xfrm flipH="1">
            <a:off x="4932040" y="1844824"/>
            <a:ext cx="1800200" cy="1152128"/>
          </a:xfrm>
          <a:prstGeom prst="borderCallout2">
            <a:avLst>
              <a:gd name="adj1" fmla="val 19959"/>
              <a:gd name="adj2" fmla="val -14104"/>
              <a:gd name="adj3" fmla="val 18750"/>
              <a:gd name="adj4" fmla="val -36272"/>
              <a:gd name="adj5" fmla="val 134956"/>
              <a:gd name="adj6" fmla="val -8914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/>
              <a:t>Definir asignaturas desde la formación, fortalecerlas en el perfeccionamiento y capacitación específica INSARAG.</a:t>
            </a:r>
          </a:p>
        </p:txBody>
      </p:sp>
      <p:sp>
        <p:nvSpPr>
          <p:cNvPr id="8" name="Flecha izquierda y derecha 7"/>
          <p:cNvSpPr/>
          <p:nvPr/>
        </p:nvSpPr>
        <p:spPr>
          <a:xfrm>
            <a:off x="611560" y="4941168"/>
            <a:ext cx="5904656" cy="123991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ESTRUCTURA ORGANIZACIONAL FLEXIBLE (multimisión, polifuncional y multipropósito)</a:t>
            </a: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347864" y="548680"/>
            <a:ext cx="2520280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RECOMENDACIONES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11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DD4EE6E-EA29-447C-BDE8-DA1075707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626120"/>
              </p:ext>
            </p:extLst>
          </p:nvPr>
        </p:nvGraphicFramePr>
        <p:xfrm>
          <a:off x="1572344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2B207FB-B0A7-40E2-A628-1625B3F32125}"/>
              </a:ext>
            </a:extLst>
          </p:cNvPr>
          <p:cNvSpPr txBox="1"/>
          <p:nvPr/>
        </p:nvSpPr>
        <p:spPr>
          <a:xfrm>
            <a:off x="2483768" y="548680"/>
            <a:ext cx="40324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ORGANIZACIÓN DE UNA BRIGADA MULTIPROPÓSITO</a:t>
            </a:r>
            <a:endParaRPr lang="es-EC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A35368E-6B5E-447D-99F6-ED85399E50B6}"/>
              </a:ext>
            </a:extLst>
          </p:cNvPr>
          <p:cNvSpPr txBox="1"/>
          <p:nvPr/>
        </p:nvSpPr>
        <p:spPr>
          <a:xfrm>
            <a:off x="1259632" y="5229200"/>
            <a:ext cx="676875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Operaciones de Guerra:                                           Defensa del Territorio Nacional</a:t>
            </a:r>
          </a:p>
          <a:p>
            <a:r>
              <a:rPr lang="es-ES" sz="1600" dirty="0"/>
              <a:t>Operaciones distintas a la Guerra:                          Seguridad Pública</a:t>
            </a:r>
          </a:p>
          <a:p>
            <a:r>
              <a:rPr lang="es-ES" sz="1600" dirty="0"/>
              <a:t>Gestión de Riesgos:                                                    Apoyo al S.N.G.R.E.</a:t>
            </a:r>
            <a:endParaRPr lang="es-EC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CB7C5F-7AA2-4912-8E32-2752A7BE6DA4}"/>
              </a:ext>
            </a:extLst>
          </p:cNvPr>
          <p:cNvSpPr txBox="1"/>
          <p:nvPr/>
        </p:nvSpPr>
        <p:spPr>
          <a:xfrm>
            <a:off x="5508104" y="1628800"/>
            <a:ext cx="3312368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FUERZA DEL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Fuerza Multi 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Personal polivalente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Material y equipo multipropósito</a:t>
            </a:r>
            <a:endParaRPr lang="es-EC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A96E0B2-8B36-4BA2-A5E7-6070CE45EE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67" t="27822" r="13699" b="19627"/>
          <a:stretch/>
        </p:blipFill>
        <p:spPr>
          <a:xfrm>
            <a:off x="348208" y="1555341"/>
            <a:ext cx="335969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70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BF45A93-8C2C-4569-BC8D-AD5D36AB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2776"/>
            <a:ext cx="64087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467544" y="223778"/>
            <a:ext cx="1656184" cy="612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SUMARIO</a:t>
            </a:r>
            <a:endParaRPr lang="es-EC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5" name="Freeform 1">
            <a:extLst>
              <a:ext uri="{FF2B5EF4-FFF2-40B4-BE49-F238E27FC236}">
                <a16:creationId xmlns:a16="http://schemas.microsoft.com/office/drawing/2014/main" xmlns="" id="{DCA8DB80-B96F-9645-ABB8-341641AA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106" y="116632"/>
            <a:ext cx="3312126" cy="720080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46" name="Freeform 4">
            <a:extLst>
              <a:ext uri="{FF2B5EF4-FFF2-40B4-BE49-F238E27FC236}">
                <a16:creationId xmlns:a16="http://schemas.microsoft.com/office/drawing/2014/main" xmlns="" id="{25EC1C9C-0322-1A44-B184-E7B86054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860" y="109864"/>
            <a:ext cx="913028" cy="798856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74EE90D2-C736-6E41-9C99-C65290D8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746" y="979741"/>
            <a:ext cx="3312126" cy="721067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xmlns="" id="{CD06B269-CCC0-9A46-B0A7-73D58FCBB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882913"/>
            <a:ext cx="1099386" cy="961911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xmlns="" id="{533B1F98-920B-A341-A07C-F7B1C884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266" y="1916832"/>
            <a:ext cx="3312126" cy="720080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xmlns="" id="{1746FF35-4E79-9B49-877C-E9A9D1C9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980" y="1819018"/>
            <a:ext cx="1099386" cy="961910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xmlns="" id="{28546914-4651-A74F-9106-802DCF69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801" y="4725144"/>
            <a:ext cx="3312126" cy="720080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xmlns="" id="{3DA4707C-4280-E149-8DCB-5EEC73A5F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4627329"/>
            <a:ext cx="1099386" cy="961911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53" name="TextBox 32">
            <a:extLst>
              <a:ext uri="{FF2B5EF4-FFF2-40B4-BE49-F238E27FC236}">
                <a16:creationId xmlns:a16="http://schemas.microsoft.com/office/drawing/2014/main" xmlns="" id="{40831621-252F-0F41-9EFA-E983709B392E}"/>
              </a:ext>
            </a:extLst>
          </p:cNvPr>
          <p:cNvSpPr txBox="1"/>
          <p:nvPr/>
        </p:nvSpPr>
        <p:spPr>
          <a:xfrm>
            <a:off x="4211960" y="282134"/>
            <a:ext cx="153881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ea typeface="League Spartan" charset="0"/>
                <a:cs typeface="Poppins SemiBold" pitchFamily="2" charset="77"/>
              </a:rPr>
              <a:t>INTRODUCCIÓN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xmlns="" id="{84A847B4-F7C8-AC4A-AAB2-E0962EFC55CB}"/>
              </a:ext>
            </a:extLst>
          </p:cNvPr>
          <p:cNvSpPr txBox="1"/>
          <p:nvPr/>
        </p:nvSpPr>
        <p:spPr>
          <a:xfrm>
            <a:off x="5611942" y="2082334"/>
            <a:ext cx="169636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ea typeface="League Spartan" charset="0"/>
                <a:cs typeface="Poppins SemiBold" pitchFamily="2" charset="77"/>
              </a:rPr>
              <a:t>MARCO TEÓRICO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xmlns="" id="{4EA0BD89-5A81-4547-AABF-0FB6BA8EBFFF}"/>
              </a:ext>
            </a:extLst>
          </p:cNvPr>
          <p:cNvSpPr txBox="1"/>
          <p:nvPr/>
        </p:nvSpPr>
        <p:spPr>
          <a:xfrm>
            <a:off x="5364088" y="1218238"/>
            <a:ext cx="115249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ES" sz="1600" b="1" dirty="0">
                <a:ea typeface="League Spartan" charset="0"/>
                <a:cs typeface="Poppins SemiBold" pitchFamily="2" charset="77"/>
              </a:rPr>
              <a:t>PROBLEMA</a:t>
            </a:r>
            <a:endParaRPr lang="es-EC" sz="1600" b="1" dirty="0">
              <a:ea typeface="League Spartan" charset="0"/>
              <a:cs typeface="Poppins SemiBold" pitchFamily="2" charset="77"/>
            </a:endParaRPr>
          </a:p>
        </p:txBody>
      </p:sp>
      <p:sp>
        <p:nvSpPr>
          <p:cNvPr id="57" name="TextBox 44">
            <a:extLst>
              <a:ext uri="{FF2B5EF4-FFF2-40B4-BE49-F238E27FC236}">
                <a16:creationId xmlns:a16="http://schemas.microsoft.com/office/drawing/2014/main" xmlns="" id="{09A664AE-CC1B-6846-887A-9DF068DA5755}"/>
              </a:ext>
            </a:extLst>
          </p:cNvPr>
          <p:cNvSpPr txBox="1"/>
          <p:nvPr/>
        </p:nvSpPr>
        <p:spPr>
          <a:xfrm>
            <a:off x="2983238" y="139279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</a:t>
            </a:r>
          </a:p>
        </p:txBody>
      </p:sp>
      <p:sp>
        <p:nvSpPr>
          <p:cNvPr id="58" name="TextBox 45">
            <a:extLst>
              <a:ext uri="{FF2B5EF4-FFF2-40B4-BE49-F238E27FC236}">
                <a16:creationId xmlns:a16="http://schemas.microsoft.com/office/drawing/2014/main" xmlns="" id="{EA230060-196A-7245-86D9-87064FAC9380}"/>
              </a:ext>
            </a:extLst>
          </p:cNvPr>
          <p:cNvSpPr txBox="1"/>
          <p:nvPr/>
        </p:nvSpPr>
        <p:spPr>
          <a:xfrm>
            <a:off x="3875402" y="1034401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59" name="TextBox 46">
            <a:extLst>
              <a:ext uri="{FF2B5EF4-FFF2-40B4-BE49-F238E27FC236}">
                <a16:creationId xmlns:a16="http://schemas.microsoft.com/office/drawing/2014/main" xmlns="" id="{3E7235C3-76BE-AD4C-A58A-5665FADC69C1}"/>
              </a:ext>
            </a:extLst>
          </p:cNvPr>
          <p:cNvSpPr txBox="1"/>
          <p:nvPr/>
        </p:nvSpPr>
        <p:spPr>
          <a:xfrm>
            <a:off x="4348168" y="1913673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60" name="TextBox 47">
            <a:extLst>
              <a:ext uri="{FF2B5EF4-FFF2-40B4-BE49-F238E27FC236}">
                <a16:creationId xmlns:a16="http://schemas.microsoft.com/office/drawing/2014/main" xmlns="" id="{FDBC4EA7-C167-B844-BE2C-886BC0C60AE4}"/>
              </a:ext>
            </a:extLst>
          </p:cNvPr>
          <p:cNvSpPr txBox="1"/>
          <p:nvPr/>
        </p:nvSpPr>
        <p:spPr>
          <a:xfrm>
            <a:off x="4393511" y="4725144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</a:t>
            </a:r>
          </a:p>
        </p:txBody>
      </p:sp>
      <p:sp>
        <p:nvSpPr>
          <p:cNvPr id="61" name="Freeform 26">
            <a:extLst>
              <a:ext uri="{FF2B5EF4-FFF2-40B4-BE49-F238E27FC236}">
                <a16:creationId xmlns:a16="http://schemas.microsoft.com/office/drawing/2014/main" xmlns="" id="{A5A831CB-0D0C-4642-B211-33948858EF7A}"/>
              </a:ext>
            </a:extLst>
          </p:cNvPr>
          <p:cNvSpPr/>
          <p:nvPr/>
        </p:nvSpPr>
        <p:spPr>
          <a:xfrm>
            <a:off x="2699792" y="1484784"/>
            <a:ext cx="1280892" cy="3865922"/>
          </a:xfrm>
          <a:custGeom>
            <a:avLst/>
            <a:gdLst>
              <a:gd name="connsiteX0" fmla="*/ 2162578 w 2328288"/>
              <a:gd name="connsiteY0" fmla="*/ 3618380 h 7131690"/>
              <a:gd name="connsiteX1" fmla="*/ 2327904 w 2328288"/>
              <a:gd name="connsiteY1" fmla="*/ 3620681 h 7131690"/>
              <a:gd name="connsiteX2" fmla="*/ 73487 w 2328288"/>
              <a:gd name="connsiteY2" fmla="*/ 7099690 h 7131690"/>
              <a:gd name="connsiteX3" fmla="*/ 0 w 2328288"/>
              <a:gd name="connsiteY3" fmla="*/ 7131690 h 7131690"/>
              <a:gd name="connsiteX4" fmla="*/ 0 w 2328288"/>
              <a:gd name="connsiteY4" fmla="*/ 6951362 h 7131690"/>
              <a:gd name="connsiteX5" fmla="*/ 3884 w 2328288"/>
              <a:gd name="connsiteY5" fmla="*/ 6949671 h 7131690"/>
              <a:gd name="connsiteX6" fmla="*/ 2162578 w 2328288"/>
              <a:gd name="connsiteY6" fmla="*/ 3618380 h 7131690"/>
              <a:gd name="connsiteX7" fmla="*/ 0 w 2328288"/>
              <a:gd name="connsiteY7" fmla="*/ 0 h 7131690"/>
              <a:gd name="connsiteX8" fmla="*/ 170912 w 2328288"/>
              <a:gd name="connsiteY8" fmla="*/ 80137 h 7131690"/>
              <a:gd name="connsiteX9" fmla="*/ 2327908 w 2328288"/>
              <a:gd name="connsiteY9" fmla="*/ 3620373 h 7131690"/>
              <a:gd name="connsiteX10" fmla="*/ 2162582 w 2328288"/>
              <a:gd name="connsiteY10" fmla="*/ 3618085 h 7131690"/>
              <a:gd name="connsiteX11" fmla="*/ 256790 w 2328288"/>
              <a:gd name="connsiteY11" fmla="*/ 312730 h 7131690"/>
              <a:gd name="connsiteX12" fmla="*/ 0 w 2328288"/>
              <a:gd name="connsiteY12" fmla="*/ 184616 h 71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8288" h="7131690">
                <a:moveTo>
                  <a:pt x="2162578" y="3618380"/>
                </a:moveTo>
                <a:lnTo>
                  <a:pt x="2327904" y="3620681"/>
                </a:lnTo>
                <a:cubicBezTo>
                  <a:pt x="2306391" y="5166279"/>
                  <a:pt x="1387257" y="6489011"/>
                  <a:pt x="73487" y="7099690"/>
                </a:cubicBezTo>
                <a:lnTo>
                  <a:pt x="0" y="7131690"/>
                </a:lnTo>
                <a:lnTo>
                  <a:pt x="0" y="6951362"/>
                </a:lnTo>
                <a:lnTo>
                  <a:pt x="3884" y="6949671"/>
                </a:lnTo>
                <a:cubicBezTo>
                  <a:pt x="1261871" y="6364920"/>
                  <a:pt x="2141979" y="5098352"/>
                  <a:pt x="2162578" y="3618380"/>
                </a:cubicBezTo>
                <a:close/>
                <a:moveTo>
                  <a:pt x="0" y="0"/>
                </a:moveTo>
                <a:lnTo>
                  <a:pt x="170912" y="80137"/>
                </a:lnTo>
                <a:cubicBezTo>
                  <a:pt x="1467228" y="727043"/>
                  <a:pt x="2349299" y="2074774"/>
                  <a:pt x="2327908" y="3620373"/>
                </a:cubicBezTo>
                <a:lnTo>
                  <a:pt x="2162582" y="3618085"/>
                </a:lnTo>
                <a:cubicBezTo>
                  <a:pt x="2182174" y="2202459"/>
                  <a:pt x="1410256" y="960182"/>
                  <a:pt x="256790" y="312730"/>
                </a:cubicBezTo>
                <a:lnTo>
                  <a:pt x="0" y="184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Open Sans Light" panose="020B0306030504020204" pitchFamily="34" charset="0"/>
            </a:endParaRPr>
          </a:p>
        </p:txBody>
      </p:sp>
      <p:sp>
        <p:nvSpPr>
          <p:cNvPr id="62" name="Freeform 1">
            <a:extLst>
              <a:ext uri="{FF2B5EF4-FFF2-40B4-BE49-F238E27FC236}">
                <a16:creationId xmlns:a16="http://schemas.microsoft.com/office/drawing/2014/main" xmlns="" id="{D8802E30-7379-CA44-8A5A-33B2FF51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844824"/>
            <a:ext cx="3326686" cy="3275664"/>
          </a:xfrm>
          <a:custGeom>
            <a:avLst/>
            <a:gdLst>
              <a:gd name="T0" fmla="*/ 0 w 6442"/>
              <a:gd name="T1" fmla="*/ 3220 h 6440"/>
              <a:gd name="T2" fmla="*/ 3220 w 6442"/>
              <a:gd name="T3" fmla="*/ 0 h 6440"/>
              <a:gd name="T4" fmla="*/ 3220 w 6442"/>
              <a:gd name="T5" fmla="*/ 0 h 6440"/>
              <a:gd name="T6" fmla="*/ 3220 w 6442"/>
              <a:gd name="T7" fmla="*/ 0 h 6440"/>
              <a:gd name="T8" fmla="*/ 6441 w 6442"/>
              <a:gd name="T9" fmla="*/ 3220 h 6440"/>
              <a:gd name="T10" fmla="*/ 6441 w 6442"/>
              <a:gd name="T11" fmla="*/ 3220 h 6440"/>
              <a:gd name="T12" fmla="*/ 6441 w 6442"/>
              <a:gd name="T13" fmla="*/ 3220 h 6440"/>
              <a:gd name="T14" fmla="*/ 3220 w 6442"/>
              <a:gd name="T15" fmla="*/ 6439 h 6440"/>
              <a:gd name="T16" fmla="*/ 3220 w 6442"/>
              <a:gd name="T17" fmla="*/ 6439 h 6440"/>
              <a:gd name="T18" fmla="*/ 3220 w 6442"/>
              <a:gd name="T19" fmla="*/ 6439 h 6440"/>
              <a:gd name="T20" fmla="*/ 0 w 6442"/>
              <a:gd name="T21" fmla="*/ 3220 h 6440"/>
              <a:gd name="T22" fmla="*/ 0 w 6442"/>
              <a:gd name="T23" fmla="*/ 3220 h 6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42" h="6440">
                <a:moveTo>
                  <a:pt x="0" y="3220"/>
                </a:moveTo>
                <a:cubicBezTo>
                  <a:pt x="0" y="1441"/>
                  <a:pt x="1442" y="0"/>
                  <a:pt x="3220" y="0"/>
                </a:cubicBezTo>
                <a:lnTo>
                  <a:pt x="3220" y="0"/>
                </a:lnTo>
                <a:lnTo>
                  <a:pt x="3220" y="0"/>
                </a:lnTo>
                <a:cubicBezTo>
                  <a:pt x="4999" y="0"/>
                  <a:pt x="6441" y="1441"/>
                  <a:pt x="6441" y="3220"/>
                </a:cubicBezTo>
                <a:lnTo>
                  <a:pt x="6441" y="3220"/>
                </a:lnTo>
                <a:lnTo>
                  <a:pt x="6441" y="3220"/>
                </a:lnTo>
                <a:cubicBezTo>
                  <a:pt x="6441" y="4997"/>
                  <a:pt x="4999" y="6439"/>
                  <a:pt x="3220" y="6439"/>
                </a:cubicBezTo>
                <a:lnTo>
                  <a:pt x="3220" y="6439"/>
                </a:lnTo>
                <a:lnTo>
                  <a:pt x="3220" y="6439"/>
                </a:lnTo>
                <a:cubicBezTo>
                  <a:pt x="1442" y="6439"/>
                  <a:pt x="0" y="4997"/>
                  <a:pt x="0" y="3220"/>
                </a:cubicBezTo>
                <a:lnTo>
                  <a:pt x="0" y="322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xmlns="" id="{16772EA4-35EB-F54B-A575-49AC6CDFD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3284984"/>
            <a:ext cx="217260" cy="214075"/>
          </a:xfrm>
          <a:custGeom>
            <a:avLst/>
            <a:gdLst>
              <a:gd name="T0" fmla="*/ 0 w 445"/>
              <a:gd name="T1" fmla="*/ 222 h 445"/>
              <a:gd name="T2" fmla="*/ 222 w 445"/>
              <a:gd name="T3" fmla="*/ 0 h 445"/>
              <a:gd name="T4" fmla="*/ 222 w 445"/>
              <a:gd name="T5" fmla="*/ 0 h 445"/>
              <a:gd name="T6" fmla="*/ 222 w 445"/>
              <a:gd name="T7" fmla="*/ 0 h 445"/>
              <a:gd name="T8" fmla="*/ 444 w 445"/>
              <a:gd name="T9" fmla="*/ 222 h 445"/>
              <a:gd name="T10" fmla="*/ 444 w 445"/>
              <a:gd name="T11" fmla="*/ 222 h 445"/>
              <a:gd name="T12" fmla="*/ 444 w 445"/>
              <a:gd name="T13" fmla="*/ 222 h 445"/>
              <a:gd name="T14" fmla="*/ 222 w 445"/>
              <a:gd name="T15" fmla="*/ 444 h 445"/>
              <a:gd name="T16" fmla="*/ 222 w 445"/>
              <a:gd name="T17" fmla="*/ 444 h 445"/>
              <a:gd name="T18" fmla="*/ 222 w 445"/>
              <a:gd name="T19" fmla="*/ 444 h 445"/>
              <a:gd name="T20" fmla="*/ 0 w 445"/>
              <a:gd name="T21" fmla="*/ 222 h 445"/>
              <a:gd name="T22" fmla="*/ 0 w 445"/>
              <a:gd name="T23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5">
                <a:moveTo>
                  <a:pt x="0" y="222"/>
                </a:moveTo>
                <a:cubicBezTo>
                  <a:pt x="0" y="99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4" y="0"/>
                  <a:pt x="444" y="99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5"/>
                  <a:pt x="344" y="444"/>
                  <a:pt x="222" y="444"/>
                </a:cubicBezTo>
                <a:lnTo>
                  <a:pt x="222" y="444"/>
                </a:lnTo>
                <a:lnTo>
                  <a:pt x="222" y="444"/>
                </a:lnTo>
                <a:cubicBezTo>
                  <a:pt x="100" y="444"/>
                  <a:pt x="0" y="345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8D7D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xmlns="" id="{7E4D4187-7CBB-EF4D-90E4-00D4572A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412776"/>
            <a:ext cx="217260" cy="214076"/>
          </a:xfrm>
          <a:custGeom>
            <a:avLst/>
            <a:gdLst>
              <a:gd name="T0" fmla="*/ 0 w 445"/>
              <a:gd name="T1" fmla="*/ 222 h 446"/>
              <a:gd name="T2" fmla="*/ 222 w 445"/>
              <a:gd name="T3" fmla="*/ 0 h 446"/>
              <a:gd name="T4" fmla="*/ 222 w 445"/>
              <a:gd name="T5" fmla="*/ 0 h 446"/>
              <a:gd name="T6" fmla="*/ 222 w 445"/>
              <a:gd name="T7" fmla="*/ 0 h 446"/>
              <a:gd name="T8" fmla="*/ 444 w 445"/>
              <a:gd name="T9" fmla="*/ 222 h 446"/>
              <a:gd name="T10" fmla="*/ 444 w 445"/>
              <a:gd name="T11" fmla="*/ 222 h 446"/>
              <a:gd name="T12" fmla="*/ 444 w 445"/>
              <a:gd name="T13" fmla="*/ 222 h 446"/>
              <a:gd name="T14" fmla="*/ 222 w 445"/>
              <a:gd name="T15" fmla="*/ 445 h 446"/>
              <a:gd name="T16" fmla="*/ 222 w 445"/>
              <a:gd name="T17" fmla="*/ 445 h 446"/>
              <a:gd name="T18" fmla="*/ 222 w 445"/>
              <a:gd name="T19" fmla="*/ 445 h 446"/>
              <a:gd name="T20" fmla="*/ 0 w 445"/>
              <a:gd name="T21" fmla="*/ 222 h 446"/>
              <a:gd name="T22" fmla="*/ 0 w 445"/>
              <a:gd name="T23" fmla="*/ 22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6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4" y="0"/>
                  <a:pt x="444" y="100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5"/>
                  <a:pt x="344" y="445"/>
                  <a:pt x="222" y="445"/>
                </a:cubicBezTo>
                <a:lnTo>
                  <a:pt x="222" y="445"/>
                </a:lnTo>
                <a:lnTo>
                  <a:pt x="222" y="445"/>
                </a:lnTo>
                <a:cubicBezTo>
                  <a:pt x="100" y="445"/>
                  <a:pt x="0" y="345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xmlns="" id="{CD961EFE-8EA8-C74A-AF70-E08EA5B94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844824"/>
            <a:ext cx="217262" cy="214075"/>
          </a:xfrm>
          <a:custGeom>
            <a:avLst/>
            <a:gdLst>
              <a:gd name="T0" fmla="*/ 0 w 445"/>
              <a:gd name="T1" fmla="*/ 222 h 444"/>
              <a:gd name="T2" fmla="*/ 222 w 445"/>
              <a:gd name="T3" fmla="*/ 0 h 444"/>
              <a:gd name="T4" fmla="*/ 222 w 445"/>
              <a:gd name="T5" fmla="*/ 0 h 444"/>
              <a:gd name="T6" fmla="*/ 222 w 445"/>
              <a:gd name="T7" fmla="*/ 0 h 444"/>
              <a:gd name="T8" fmla="*/ 444 w 445"/>
              <a:gd name="T9" fmla="*/ 222 h 444"/>
              <a:gd name="T10" fmla="*/ 444 w 445"/>
              <a:gd name="T11" fmla="*/ 222 h 444"/>
              <a:gd name="T12" fmla="*/ 444 w 445"/>
              <a:gd name="T13" fmla="*/ 222 h 444"/>
              <a:gd name="T14" fmla="*/ 222 w 445"/>
              <a:gd name="T15" fmla="*/ 443 h 444"/>
              <a:gd name="T16" fmla="*/ 222 w 445"/>
              <a:gd name="T17" fmla="*/ 443 h 444"/>
              <a:gd name="T18" fmla="*/ 222 w 445"/>
              <a:gd name="T19" fmla="*/ 443 h 444"/>
              <a:gd name="T20" fmla="*/ 0 w 445"/>
              <a:gd name="T21" fmla="*/ 222 h 444"/>
              <a:gd name="T22" fmla="*/ 0 w 445"/>
              <a:gd name="T23" fmla="*/ 2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4">
                <a:moveTo>
                  <a:pt x="0" y="222"/>
                </a:moveTo>
                <a:cubicBezTo>
                  <a:pt x="0" y="99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5" y="0"/>
                  <a:pt x="444" y="99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4"/>
                  <a:pt x="345" y="443"/>
                  <a:pt x="222" y="443"/>
                </a:cubicBezTo>
                <a:lnTo>
                  <a:pt x="222" y="443"/>
                </a:lnTo>
                <a:lnTo>
                  <a:pt x="222" y="443"/>
                </a:lnTo>
                <a:cubicBezTo>
                  <a:pt x="100" y="443"/>
                  <a:pt x="0" y="344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8D7D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xmlns="" id="{16772EA4-35EB-F54B-A575-49AC6CDFD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157192"/>
            <a:ext cx="217260" cy="214075"/>
          </a:xfrm>
          <a:custGeom>
            <a:avLst/>
            <a:gdLst>
              <a:gd name="T0" fmla="*/ 0 w 445"/>
              <a:gd name="T1" fmla="*/ 222 h 445"/>
              <a:gd name="T2" fmla="*/ 222 w 445"/>
              <a:gd name="T3" fmla="*/ 0 h 445"/>
              <a:gd name="T4" fmla="*/ 222 w 445"/>
              <a:gd name="T5" fmla="*/ 0 h 445"/>
              <a:gd name="T6" fmla="*/ 222 w 445"/>
              <a:gd name="T7" fmla="*/ 0 h 445"/>
              <a:gd name="T8" fmla="*/ 444 w 445"/>
              <a:gd name="T9" fmla="*/ 222 h 445"/>
              <a:gd name="T10" fmla="*/ 444 w 445"/>
              <a:gd name="T11" fmla="*/ 222 h 445"/>
              <a:gd name="T12" fmla="*/ 444 w 445"/>
              <a:gd name="T13" fmla="*/ 222 h 445"/>
              <a:gd name="T14" fmla="*/ 222 w 445"/>
              <a:gd name="T15" fmla="*/ 444 h 445"/>
              <a:gd name="T16" fmla="*/ 222 w 445"/>
              <a:gd name="T17" fmla="*/ 444 h 445"/>
              <a:gd name="T18" fmla="*/ 222 w 445"/>
              <a:gd name="T19" fmla="*/ 444 h 445"/>
              <a:gd name="T20" fmla="*/ 0 w 445"/>
              <a:gd name="T21" fmla="*/ 222 h 445"/>
              <a:gd name="T22" fmla="*/ 0 w 445"/>
              <a:gd name="T23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5">
                <a:moveTo>
                  <a:pt x="0" y="222"/>
                </a:moveTo>
                <a:cubicBezTo>
                  <a:pt x="0" y="99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4" y="0"/>
                  <a:pt x="444" y="99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5"/>
                  <a:pt x="344" y="444"/>
                  <a:pt x="222" y="444"/>
                </a:cubicBezTo>
                <a:lnTo>
                  <a:pt x="222" y="444"/>
                </a:lnTo>
                <a:lnTo>
                  <a:pt x="222" y="444"/>
                </a:lnTo>
                <a:cubicBezTo>
                  <a:pt x="100" y="444"/>
                  <a:pt x="0" y="345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68" name="Freeform 6">
            <a:extLst>
              <a:ext uri="{FF2B5EF4-FFF2-40B4-BE49-F238E27FC236}">
                <a16:creationId xmlns:a16="http://schemas.microsoft.com/office/drawing/2014/main" xmlns="" id="{7E4D4187-7CBB-EF4D-90E4-00D4572A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2420888"/>
            <a:ext cx="217260" cy="214076"/>
          </a:xfrm>
          <a:custGeom>
            <a:avLst/>
            <a:gdLst>
              <a:gd name="T0" fmla="*/ 0 w 445"/>
              <a:gd name="T1" fmla="*/ 222 h 446"/>
              <a:gd name="T2" fmla="*/ 222 w 445"/>
              <a:gd name="T3" fmla="*/ 0 h 446"/>
              <a:gd name="T4" fmla="*/ 222 w 445"/>
              <a:gd name="T5" fmla="*/ 0 h 446"/>
              <a:gd name="T6" fmla="*/ 222 w 445"/>
              <a:gd name="T7" fmla="*/ 0 h 446"/>
              <a:gd name="T8" fmla="*/ 444 w 445"/>
              <a:gd name="T9" fmla="*/ 222 h 446"/>
              <a:gd name="T10" fmla="*/ 444 w 445"/>
              <a:gd name="T11" fmla="*/ 222 h 446"/>
              <a:gd name="T12" fmla="*/ 444 w 445"/>
              <a:gd name="T13" fmla="*/ 222 h 446"/>
              <a:gd name="T14" fmla="*/ 222 w 445"/>
              <a:gd name="T15" fmla="*/ 445 h 446"/>
              <a:gd name="T16" fmla="*/ 222 w 445"/>
              <a:gd name="T17" fmla="*/ 445 h 446"/>
              <a:gd name="T18" fmla="*/ 222 w 445"/>
              <a:gd name="T19" fmla="*/ 445 h 446"/>
              <a:gd name="T20" fmla="*/ 0 w 445"/>
              <a:gd name="T21" fmla="*/ 222 h 446"/>
              <a:gd name="T22" fmla="*/ 0 w 445"/>
              <a:gd name="T23" fmla="*/ 22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6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4" y="0"/>
                  <a:pt x="444" y="100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5"/>
                  <a:pt x="344" y="445"/>
                  <a:pt x="222" y="445"/>
                </a:cubicBezTo>
                <a:lnTo>
                  <a:pt x="222" y="445"/>
                </a:lnTo>
                <a:lnTo>
                  <a:pt x="222" y="445"/>
                </a:lnTo>
                <a:cubicBezTo>
                  <a:pt x="100" y="445"/>
                  <a:pt x="0" y="345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69" name="Freeform 11">
            <a:extLst>
              <a:ext uri="{FF2B5EF4-FFF2-40B4-BE49-F238E27FC236}">
                <a16:creationId xmlns:a16="http://schemas.microsoft.com/office/drawing/2014/main" xmlns="" id="{533B1F98-920B-A341-A07C-F7B1C884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58" y="2852936"/>
            <a:ext cx="3312126" cy="720080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70" name="Freeform 13">
            <a:extLst>
              <a:ext uri="{FF2B5EF4-FFF2-40B4-BE49-F238E27FC236}">
                <a16:creationId xmlns:a16="http://schemas.microsoft.com/office/drawing/2014/main" xmlns="" id="{1746FF35-4E79-9B49-877C-E9A9D1C9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2683114"/>
            <a:ext cx="1099386" cy="961910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71" name="TextBox 39">
            <a:extLst>
              <a:ext uri="{FF2B5EF4-FFF2-40B4-BE49-F238E27FC236}">
                <a16:creationId xmlns:a16="http://schemas.microsoft.com/office/drawing/2014/main" xmlns="" id="{84A847B4-F7C8-AC4A-AAB2-E0962EFC55CB}"/>
              </a:ext>
            </a:extLst>
          </p:cNvPr>
          <p:cNvSpPr txBox="1"/>
          <p:nvPr/>
        </p:nvSpPr>
        <p:spPr>
          <a:xfrm>
            <a:off x="5900266" y="3018438"/>
            <a:ext cx="238167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ea typeface="League Spartan" charset="0"/>
                <a:cs typeface="Poppins SemiBold" pitchFamily="2" charset="77"/>
              </a:rPr>
              <a:t>MARCO METODOLÓGICO</a:t>
            </a:r>
          </a:p>
        </p:txBody>
      </p:sp>
      <p:sp>
        <p:nvSpPr>
          <p:cNvPr id="72" name="TextBox 46">
            <a:extLst>
              <a:ext uri="{FF2B5EF4-FFF2-40B4-BE49-F238E27FC236}">
                <a16:creationId xmlns:a16="http://schemas.microsoft.com/office/drawing/2014/main" xmlns="" id="{3E7235C3-76BE-AD4C-A58A-5665FADC69C1}"/>
              </a:ext>
            </a:extLst>
          </p:cNvPr>
          <p:cNvSpPr txBox="1"/>
          <p:nvPr/>
        </p:nvSpPr>
        <p:spPr>
          <a:xfrm>
            <a:off x="4869969" y="2849777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73" name="Freeform 1">
            <a:extLst>
              <a:ext uri="{FF2B5EF4-FFF2-40B4-BE49-F238E27FC236}">
                <a16:creationId xmlns:a16="http://schemas.microsoft.com/office/drawing/2014/main" xmlns="" id="{DCA8DB80-B96F-9645-ABB8-341641AA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122" y="5661248"/>
            <a:ext cx="3312126" cy="720080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75" name="TextBox 32">
            <a:extLst>
              <a:ext uri="{FF2B5EF4-FFF2-40B4-BE49-F238E27FC236}">
                <a16:creationId xmlns:a16="http://schemas.microsoft.com/office/drawing/2014/main" xmlns="" id="{40831621-252F-0F41-9EFA-E983709B392E}"/>
              </a:ext>
            </a:extLst>
          </p:cNvPr>
          <p:cNvSpPr txBox="1"/>
          <p:nvPr/>
        </p:nvSpPr>
        <p:spPr>
          <a:xfrm>
            <a:off x="5796136" y="4890646"/>
            <a:ext cx="119327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ea typeface="League Spartan" charset="0"/>
                <a:cs typeface="Poppins SemiBold" pitchFamily="2" charset="77"/>
              </a:rPr>
              <a:t>PROPUESTA</a:t>
            </a:r>
          </a:p>
        </p:txBody>
      </p:sp>
      <p:sp>
        <p:nvSpPr>
          <p:cNvPr id="76" name="TextBox 44">
            <a:extLst>
              <a:ext uri="{FF2B5EF4-FFF2-40B4-BE49-F238E27FC236}">
                <a16:creationId xmlns:a16="http://schemas.microsoft.com/office/drawing/2014/main" xmlns="" id="{09A664AE-CC1B-6846-887A-9DF068DA5755}"/>
              </a:ext>
            </a:extLst>
          </p:cNvPr>
          <p:cNvSpPr txBox="1"/>
          <p:nvPr/>
        </p:nvSpPr>
        <p:spPr>
          <a:xfrm>
            <a:off x="2475976" y="5949280"/>
            <a:ext cx="372218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</a:t>
            </a:r>
          </a:p>
        </p:txBody>
      </p:sp>
      <p:sp>
        <p:nvSpPr>
          <p:cNvPr id="80" name="Freeform 18">
            <a:extLst>
              <a:ext uri="{FF2B5EF4-FFF2-40B4-BE49-F238E27FC236}">
                <a16:creationId xmlns:a16="http://schemas.microsoft.com/office/drawing/2014/main" xmlns="" id="{3DA4707C-4280-E149-8DCB-5EEC73A5F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2" y="5640687"/>
            <a:ext cx="950422" cy="740641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81" name="TextBox 47">
            <a:extLst>
              <a:ext uri="{FF2B5EF4-FFF2-40B4-BE49-F238E27FC236}">
                <a16:creationId xmlns:a16="http://schemas.microsoft.com/office/drawing/2014/main" xmlns="" id="{FDBC4EA7-C167-B844-BE2C-886BC0C60AE4}"/>
              </a:ext>
            </a:extLst>
          </p:cNvPr>
          <p:cNvSpPr txBox="1"/>
          <p:nvPr/>
        </p:nvSpPr>
        <p:spPr>
          <a:xfrm>
            <a:off x="3059832" y="5611887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</a:t>
            </a:r>
          </a:p>
        </p:txBody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xmlns="" id="{16772EA4-35EB-F54B-A575-49AC6CDFD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4655085"/>
            <a:ext cx="217260" cy="214075"/>
          </a:xfrm>
          <a:custGeom>
            <a:avLst/>
            <a:gdLst>
              <a:gd name="T0" fmla="*/ 0 w 445"/>
              <a:gd name="T1" fmla="*/ 222 h 445"/>
              <a:gd name="T2" fmla="*/ 222 w 445"/>
              <a:gd name="T3" fmla="*/ 0 h 445"/>
              <a:gd name="T4" fmla="*/ 222 w 445"/>
              <a:gd name="T5" fmla="*/ 0 h 445"/>
              <a:gd name="T6" fmla="*/ 222 w 445"/>
              <a:gd name="T7" fmla="*/ 0 h 445"/>
              <a:gd name="T8" fmla="*/ 444 w 445"/>
              <a:gd name="T9" fmla="*/ 222 h 445"/>
              <a:gd name="T10" fmla="*/ 444 w 445"/>
              <a:gd name="T11" fmla="*/ 222 h 445"/>
              <a:gd name="T12" fmla="*/ 444 w 445"/>
              <a:gd name="T13" fmla="*/ 222 h 445"/>
              <a:gd name="T14" fmla="*/ 222 w 445"/>
              <a:gd name="T15" fmla="*/ 444 h 445"/>
              <a:gd name="T16" fmla="*/ 222 w 445"/>
              <a:gd name="T17" fmla="*/ 444 h 445"/>
              <a:gd name="T18" fmla="*/ 222 w 445"/>
              <a:gd name="T19" fmla="*/ 444 h 445"/>
              <a:gd name="T20" fmla="*/ 0 w 445"/>
              <a:gd name="T21" fmla="*/ 222 h 445"/>
              <a:gd name="T22" fmla="*/ 0 w 445"/>
              <a:gd name="T23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5">
                <a:moveTo>
                  <a:pt x="0" y="222"/>
                </a:moveTo>
                <a:cubicBezTo>
                  <a:pt x="0" y="99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4" y="0"/>
                  <a:pt x="444" y="99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5"/>
                  <a:pt x="344" y="444"/>
                  <a:pt x="222" y="444"/>
                </a:cubicBezTo>
                <a:lnTo>
                  <a:pt x="222" y="444"/>
                </a:lnTo>
                <a:lnTo>
                  <a:pt x="222" y="444"/>
                </a:lnTo>
                <a:cubicBezTo>
                  <a:pt x="100" y="444"/>
                  <a:pt x="0" y="345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pic>
        <p:nvPicPr>
          <p:cNvPr id="84" name="Picture 2" descr="Resultado de imagen para ICON MILITAR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/>
          <a:stretch/>
        </p:blipFill>
        <p:spPr bwMode="auto">
          <a:xfrm>
            <a:off x="395536" y="2060848"/>
            <a:ext cx="1945047" cy="19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 11">
            <a:extLst>
              <a:ext uri="{FF2B5EF4-FFF2-40B4-BE49-F238E27FC236}">
                <a16:creationId xmlns:a16="http://schemas.microsoft.com/office/drawing/2014/main" xmlns="" id="{533B1F98-920B-A341-A07C-F7B1C884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50" y="3789040"/>
            <a:ext cx="3312126" cy="720080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rgbClr val="A1D1F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xmlns="" id="{1746FF35-4E79-9B49-877C-E9A9D1C9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3691226"/>
            <a:ext cx="1099386" cy="961910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rgbClr val="0066F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sp>
        <p:nvSpPr>
          <p:cNvPr id="87" name="TextBox 39">
            <a:extLst>
              <a:ext uri="{FF2B5EF4-FFF2-40B4-BE49-F238E27FC236}">
                <a16:creationId xmlns:a16="http://schemas.microsoft.com/office/drawing/2014/main" xmlns="" id="{84A847B4-F7C8-AC4A-AAB2-E0962EFC55CB}"/>
              </a:ext>
            </a:extLst>
          </p:cNvPr>
          <p:cNvSpPr txBox="1"/>
          <p:nvPr/>
        </p:nvSpPr>
        <p:spPr>
          <a:xfrm>
            <a:off x="5969035" y="3852337"/>
            <a:ext cx="184332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ea typeface="League Spartan" charset="0"/>
                <a:cs typeface="Poppins SemiBold" pitchFamily="2" charset="77"/>
              </a:rPr>
              <a:t>DESARROLLO DE LA</a:t>
            </a:r>
          </a:p>
          <a:p>
            <a:pPr algn="ctr"/>
            <a:r>
              <a:rPr lang="en-US" sz="1600" b="1" dirty="0">
                <a:ea typeface="League Spartan" charset="0"/>
                <a:cs typeface="Poppins SemiBold" pitchFamily="2" charset="77"/>
              </a:rPr>
              <a:t>INVESTIGACIÓN</a:t>
            </a:r>
          </a:p>
        </p:txBody>
      </p:sp>
      <p:sp>
        <p:nvSpPr>
          <p:cNvPr id="88" name="TextBox 46">
            <a:extLst>
              <a:ext uri="{FF2B5EF4-FFF2-40B4-BE49-F238E27FC236}">
                <a16:creationId xmlns:a16="http://schemas.microsoft.com/office/drawing/2014/main" xmlns="" id="{3E7235C3-76BE-AD4C-A58A-5665FADC69C1}"/>
              </a:ext>
            </a:extLst>
          </p:cNvPr>
          <p:cNvSpPr txBox="1"/>
          <p:nvPr/>
        </p:nvSpPr>
        <p:spPr>
          <a:xfrm>
            <a:off x="4797961" y="3785881"/>
            <a:ext cx="3156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xmlns="" id="{16772EA4-35EB-F54B-A575-49AC6CDFD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4005064"/>
            <a:ext cx="217260" cy="214075"/>
          </a:xfrm>
          <a:custGeom>
            <a:avLst/>
            <a:gdLst>
              <a:gd name="T0" fmla="*/ 0 w 445"/>
              <a:gd name="T1" fmla="*/ 222 h 445"/>
              <a:gd name="T2" fmla="*/ 222 w 445"/>
              <a:gd name="T3" fmla="*/ 0 h 445"/>
              <a:gd name="T4" fmla="*/ 222 w 445"/>
              <a:gd name="T5" fmla="*/ 0 h 445"/>
              <a:gd name="T6" fmla="*/ 222 w 445"/>
              <a:gd name="T7" fmla="*/ 0 h 445"/>
              <a:gd name="T8" fmla="*/ 444 w 445"/>
              <a:gd name="T9" fmla="*/ 222 h 445"/>
              <a:gd name="T10" fmla="*/ 444 w 445"/>
              <a:gd name="T11" fmla="*/ 222 h 445"/>
              <a:gd name="T12" fmla="*/ 444 w 445"/>
              <a:gd name="T13" fmla="*/ 222 h 445"/>
              <a:gd name="T14" fmla="*/ 222 w 445"/>
              <a:gd name="T15" fmla="*/ 444 h 445"/>
              <a:gd name="T16" fmla="*/ 222 w 445"/>
              <a:gd name="T17" fmla="*/ 444 h 445"/>
              <a:gd name="T18" fmla="*/ 222 w 445"/>
              <a:gd name="T19" fmla="*/ 444 h 445"/>
              <a:gd name="T20" fmla="*/ 0 w 445"/>
              <a:gd name="T21" fmla="*/ 222 h 445"/>
              <a:gd name="T22" fmla="*/ 0 w 445"/>
              <a:gd name="T23" fmla="*/ 22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5" h="445">
                <a:moveTo>
                  <a:pt x="0" y="222"/>
                </a:moveTo>
                <a:cubicBezTo>
                  <a:pt x="0" y="99"/>
                  <a:pt x="100" y="0"/>
                  <a:pt x="222" y="0"/>
                </a:cubicBezTo>
                <a:lnTo>
                  <a:pt x="222" y="0"/>
                </a:lnTo>
                <a:lnTo>
                  <a:pt x="222" y="0"/>
                </a:lnTo>
                <a:cubicBezTo>
                  <a:pt x="344" y="0"/>
                  <a:pt x="444" y="99"/>
                  <a:pt x="444" y="222"/>
                </a:cubicBezTo>
                <a:lnTo>
                  <a:pt x="444" y="222"/>
                </a:lnTo>
                <a:lnTo>
                  <a:pt x="444" y="222"/>
                </a:lnTo>
                <a:cubicBezTo>
                  <a:pt x="444" y="345"/>
                  <a:pt x="344" y="444"/>
                  <a:pt x="222" y="444"/>
                </a:cubicBezTo>
                <a:lnTo>
                  <a:pt x="222" y="444"/>
                </a:lnTo>
                <a:lnTo>
                  <a:pt x="222" y="444"/>
                </a:lnTo>
                <a:cubicBezTo>
                  <a:pt x="100" y="444"/>
                  <a:pt x="0" y="345"/>
                  <a:pt x="0" y="222"/>
                </a:cubicBezTo>
                <a:lnTo>
                  <a:pt x="0" y="222"/>
                </a:lnTo>
              </a:path>
            </a:pathLst>
          </a:custGeom>
          <a:solidFill>
            <a:srgbClr val="3399FF"/>
          </a:solidFill>
          <a:ln>
            <a:noFill/>
          </a:ln>
          <a:effectLst/>
        </p:spPr>
        <p:txBody>
          <a:bodyPr wrap="none" lIns="45720" tIns="22860" rIns="45720" bIns="22860" anchor="ctr"/>
          <a:lstStyle/>
          <a:p>
            <a:endParaRPr lang="en-US" sz="3200" dirty="0">
              <a:latin typeface="Open Sans Light" panose="020B03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816" y="3573016"/>
            <a:ext cx="1448016" cy="1119975"/>
          </a:xfrm>
          <a:prstGeom prst="rect">
            <a:avLst/>
          </a:prstGeom>
        </p:spPr>
      </p:pic>
      <p:sp>
        <p:nvSpPr>
          <p:cNvPr id="44" name="TextBox 36">
            <a:extLst>
              <a:ext uri="{FF2B5EF4-FFF2-40B4-BE49-F238E27FC236}">
                <a16:creationId xmlns:a16="http://schemas.microsoft.com/office/drawing/2014/main" xmlns="" id="{C3307E0B-45D6-E54E-A8BF-6445063B8D8B}"/>
              </a:ext>
            </a:extLst>
          </p:cNvPr>
          <p:cNvSpPr txBox="1"/>
          <p:nvPr/>
        </p:nvSpPr>
        <p:spPr>
          <a:xfrm>
            <a:off x="4028219" y="5733256"/>
            <a:ext cx="19839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ea typeface="League Spartan" charset="0"/>
                <a:cs typeface="Poppins SemiBold" pitchFamily="2" charset="77"/>
              </a:rPr>
              <a:t>CONCLUSIONES Y</a:t>
            </a:r>
          </a:p>
          <a:p>
            <a:pPr algn="ctr"/>
            <a:r>
              <a:rPr lang="en-US" sz="1600" b="1" dirty="0">
                <a:ea typeface="League Spartan" charset="0"/>
                <a:cs typeface="Poppins SemiBold" pitchFamily="2" charset="77"/>
              </a:rPr>
              <a:t>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4404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 3"/>
          <p:cNvSpPr/>
          <p:nvPr/>
        </p:nvSpPr>
        <p:spPr>
          <a:xfrm rot="10800000" flipH="1">
            <a:off x="2627785" y="3284984"/>
            <a:ext cx="1303703" cy="1127455"/>
          </a:xfrm>
          <a:prstGeom prst="swooshArrow">
            <a:avLst>
              <a:gd name="adj1" fmla="val 21949"/>
              <a:gd name="adj2" fmla="val 25000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90000">
                <a:sysClr val="window" lastClr="FFFFFF">
                  <a:alpha val="85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0" name=" 3"/>
          <p:cNvSpPr/>
          <p:nvPr/>
        </p:nvSpPr>
        <p:spPr>
          <a:xfrm rot="10800000" flipH="1" flipV="1">
            <a:off x="2823312" y="2314128"/>
            <a:ext cx="1096205" cy="941531"/>
          </a:xfrm>
          <a:prstGeom prst="swooshArrow">
            <a:avLst>
              <a:gd name="adj1" fmla="val 21949"/>
              <a:gd name="adj2" fmla="val 25000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90000">
                <a:sysClr val="window" lastClr="FFFFFF">
                  <a:alpha val="85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323528" y="60535"/>
            <a:ext cx="3384376" cy="5601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INTRODUCCIÓN</a:t>
            </a:r>
            <a:endParaRPr lang="es-EC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95936" y="548680"/>
            <a:ext cx="470367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Línea de investigación: Seguridad y defensa de la UFA - ESPE.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995936" y="1725776"/>
            <a:ext cx="4717032" cy="16312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Una amplia gama de fenómenos, entre ellos los fenómenos naturales y antrópicos demandan el planteamiento de líneas reflexivas acerca de la seguritización del manejo de desastres naturales.</a:t>
            </a:r>
            <a:endParaRPr lang="es-EC" sz="2000" dirty="0"/>
          </a:p>
        </p:txBody>
      </p:sp>
      <p:sp>
        <p:nvSpPr>
          <p:cNvPr id="15" name="Elipse 14"/>
          <p:cNvSpPr/>
          <p:nvPr/>
        </p:nvSpPr>
        <p:spPr>
          <a:xfrm>
            <a:off x="107504" y="2613248"/>
            <a:ext cx="2715808" cy="17404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NUEVOS ESCENARIOS DE LA SEGURIDAD</a:t>
            </a:r>
          </a:p>
        </p:txBody>
      </p:sp>
      <p:sp>
        <p:nvSpPr>
          <p:cNvPr id="16" name=" 3"/>
          <p:cNvSpPr/>
          <p:nvPr/>
        </p:nvSpPr>
        <p:spPr>
          <a:xfrm rot="9823392" flipH="1" flipV="1">
            <a:off x="1646560" y="1106649"/>
            <a:ext cx="2060851" cy="941531"/>
          </a:xfrm>
          <a:prstGeom prst="swooshArrow">
            <a:avLst>
              <a:gd name="adj1" fmla="val 21949"/>
              <a:gd name="adj2" fmla="val 25000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90000">
                <a:sysClr val="window" lastClr="FFFFFF">
                  <a:alpha val="85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7" name=" 3"/>
          <p:cNvSpPr/>
          <p:nvPr/>
        </p:nvSpPr>
        <p:spPr>
          <a:xfrm rot="11233409" flipH="1">
            <a:off x="1668890" y="4437112"/>
            <a:ext cx="2131795" cy="1127455"/>
          </a:xfrm>
          <a:prstGeom prst="swooshArrow">
            <a:avLst>
              <a:gd name="adj1" fmla="val 21949"/>
              <a:gd name="adj2" fmla="val 25000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90000">
                <a:sysClr val="window" lastClr="FFFFFF">
                  <a:alpha val="85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8" name="CuadroTexto 17"/>
          <p:cNvSpPr txBox="1"/>
          <p:nvPr/>
        </p:nvSpPr>
        <p:spPr>
          <a:xfrm>
            <a:off x="3995936" y="3885729"/>
            <a:ext cx="470367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Experiencia de las FF.AA., en tareas de apoyo ante desastres naturales.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82582" y="5077633"/>
            <a:ext cx="4717032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La propuesta plantea crear una brigada multipropósito para apoyar a la gestión de riesgos.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3311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1763688" y="2496855"/>
            <a:ext cx="5626474" cy="16522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CAPÍTULO I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EL PROBLEMA</a:t>
            </a:r>
            <a:endParaRPr lang="es-EC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195736" y="280225"/>
            <a:ext cx="4752528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IDENTIFICACIÓN DEL PROBLEMA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8996559"/>
              </p:ext>
            </p:extLst>
          </p:nvPr>
        </p:nvGraphicFramePr>
        <p:xfrm>
          <a:off x="-60176" y="1412776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8750114"/>
              </p:ext>
            </p:extLst>
          </p:nvPr>
        </p:nvGraphicFramePr>
        <p:xfrm>
          <a:off x="4355976" y="1757040"/>
          <a:ext cx="441615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9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9941" b="12766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xmlns="" id="{BD7CE549-F4C2-40B1-9AAB-19D5FFDA7975}"/>
              </a:ext>
            </a:extLst>
          </p:cNvPr>
          <p:cNvSpPr/>
          <p:nvPr/>
        </p:nvSpPr>
        <p:spPr>
          <a:xfrm>
            <a:off x="2195736" y="280225"/>
            <a:ext cx="4752528" cy="5601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ENUNCIADO DEL PROBLEMA</a:t>
            </a:r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1592899"/>
              </p:ext>
            </p:extLst>
          </p:nvPr>
        </p:nvGraphicFramePr>
        <p:xfrm>
          <a:off x="395536" y="1556792"/>
          <a:ext cx="820891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2354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1952</Words>
  <Application>Microsoft Office PowerPoint</Application>
  <PresentationFormat>Presentación en pantalla (4:3)</PresentationFormat>
  <Paragraphs>448</Paragraphs>
  <Slides>42</Slides>
  <Notes>22</Notes>
  <HiddenSlides>6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League Spartan</vt:lpstr>
      <vt:lpstr>Open Sans Light</vt:lpstr>
      <vt:lpstr>Poppins SemiBold</vt:lpstr>
      <vt:lpstr>Times New Roman</vt:lpstr>
      <vt:lpstr>Tema de Office</vt:lpstr>
      <vt:lpstr>Diseño personalizado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David Calderón</cp:lastModifiedBy>
  <cp:revision>396</cp:revision>
  <dcterms:created xsi:type="dcterms:W3CDTF">2012-04-21T01:11:57Z</dcterms:created>
  <dcterms:modified xsi:type="dcterms:W3CDTF">2020-11-21T00:32:13Z</dcterms:modified>
</cp:coreProperties>
</file>