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27"/>
  </p:notesMasterIdLst>
  <p:sldIdLst>
    <p:sldId id="258" r:id="rId6"/>
    <p:sldId id="260" r:id="rId7"/>
    <p:sldId id="262" r:id="rId8"/>
    <p:sldId id="263" r:id="rId9"/>
    <p:sldId id="264" r:id="rId10"/>
    <p:sldId id="270" r:id="rId11"/>
    <p:sldId id="265" r:id="rId12"/>
    <p:sldId id="266" r:id="rId13"/>
    <p:sldId id="268" r:id="rId14"/>
    <p:sldId id="269" r:id="rId15"/>
    <p:sldId id="267" r:id="rId16"/>
    <p:sldId id="271" r:id="rId17"/>
    <p:sldId id="272" r:id="rId18"/>
    <p:sldId id="273" r:id="rId19"/>
    <p:sldId id="274" r:id="rId20"/>
    <p:sldId id="275" r:id="rId21"/>
    <p:sldId id="276" r:id="rId22"/>
    <p:sldId id="277" r:id="rId23"/>
    <p:sldId id="278" r:id="rId24"/>
    <p:sldId id="279" r:id="rId25"/>
    <p:sldId id="261" r:id="rId26"/>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0305" autoAdjust="0"/>
  </p:normalViewPr>
  <p:slideViewPr>
    <p:cSldViewPr snapToGrid="0">
      <p:cViewPr varScale="1">
        <p:scale>
          <a:sx n="67" d="100"/>
          <a:sy n="67" d="100"/>
        </p:scale>
        <p:origin x="858"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0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F671F1-F7A0-486B-A52F-04BFD499F53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83D22B73-2851-4402-B5DF-F4B53A6B7E6D}">
      <dgm:prSet phldrT="[Texto]"/>
      <dgm:spPr/>
      <dgm:t>
        <a:bodyPr/>
        <a:lstStyle/>
        <a:p>
          <a:r>
            <a:rPr lang="es-EC" dirty="0" smtClean="0"/>
            <a:t>Identificación de la situación actual</a:t>
          </a:r>
          <a:endParaRPr lang="es-EC" dirty="0"/>
        </a:p>
      </dgm:t>
    </dgm:pt>
    <dgm:pt modelId="{3EDD9453-FC4D-4C31-831C-028B737FEE8C}" type="parTrans" cxnId="{5E416F55-9577-44F1-A992-09CF83536BDF}">
      <dgm:prSet/>
      <dgm:spPr/>
      <dgm:t>
        <a:bodyPr/>
        <a:lstStyle/>
        <a:p>
          <a:endParaRPr lang="es-EC"/>
        </a:p>
      </dgm:t>
    </dgm:pt>
    <dgm:pt modelId="{7B0DC5A7-6916-4BB0-82F5-9E309E79347A}" type="sibTrans" cxnId="{5E416F55-9577-44F1-A992-09CF83536BDF}">
      <dgm:prSet/>
      <dgm:spPr/>
      <dgm:t>
        <a:bodyPr/>
        <a:lstStyle/>
        <a:p>
          <a:endParaRPr lang="es-EC"/>
        </a:p>
      </dgm:t>
    </dgm:pt>
    <dgm:pt modelId="{C8E0323F-AC0E-4D0B-83CF-4B2727FE0F13}">
      <dgm:prSet phldrT="[Texto]"/>
      <dgm:spPr/>
      <dgm:t>
        <a:bodyPr/>
        <a:lstStyle/>
        <a:p>
          <a:r>
            <a:rPr lang="es-EC" dirty="0" smtClean="0"/>
            <a:t>Estudio de la viabilidad de la solución </a:t>
          </a:r>
          <a:endParaRPr lang="es-EC" dirty="0"/>
        </a:p>
      </dgm:t>
    </dgm:pt>
    <dgm:pt modelId="{EC58C956-2D6C-4F92-B6E6-87C47DB6A3CF}" type="parTrans" cxnId="{07237386-5D62-4C3F-BBE5-B54841E83C79}">
      <dgm:prSet/>
      <dgm:spPr/>
      <dgm:t>
        <a:bodyPr/>
        <a:lstStyle/>
        <a:p>
          <a:endParaRPr lang="es-EC"/>
        </a:p>
      </dgm:t>
    </dgm:pt>
    <dgm:pt modelId="{9E5D380C-DC85-476B-A90C-60C5C8969A42}" type="sibTrans" cxnId="{07237386-5D62-4C3F-BBE5-B54841E83C79}">
      <dgm:prSet/>
      <dgm:spPr/>
      <dgm:t>
        <a:bodyPr/>
        <a:lstStyle/>
        <a:p>
          <a:endParaRPr lang="es-EC"/>
        </a:p>
      </dgm:t>
    </dgm:pt>
    <dgm:pt modelId="{86225A0D-0EB0-4616-AD56-EA3A5FE4726A}">
      <dgm:prSet phldrT="[Texto]"/>
      <dgm:spPr/>
      <dgm:t>
        <a:bodyPr/>
        <a:lstStyle/>
        <a:p>
          <a:r>
            <a:rPr lang="es-EC" dirty="0" smtClean="0"/>
            <a:t>Construcción de la solución </a:t>
          </a:r>
          <a:endParaRPr lang="es-EC" dirty="0"/>
        </a:p>
      </dgm:t>
    </dgm:pt>
    <dgm:pt modelId="{6246D601-3278-453F-874E-BEDF2B0F6BAA}" type="parTrans" cxnId="{92AC32B0-F5E9-4E40-8BC2-C35B28946ECA}">
      <dgm:prSet/>
      <dgm:spPr/>
      <dgm:t>
        <a:bodyPr/>
        <a:lstStyle/>
        <a:p>
          <a:endParaRPr lang="es-EC"/>
        </a:p>
      </dgm:t>
    </dgm:pt>
    <dgm:pt modelId="{67A87737-50E3-4390-A50B-4DABAE1DBD68}" type="sibTrans" cxnId="{92AC32B0-F5E9-4E40-8BC2-C35B28946ECA}">
      <dgm:prSet/>
      <dgm:spPr/>
      <dgm:t>
        <a:bodyPr/>
        <a:lstStyle/>
        <a:p>
          <a:endParaRPr lang="es-EC"/>
        </a:p>
      </dgm:t>
    </dgm:pt>
    <dgm:pt modelId="{90E4B9F8-F3F2-4A9E-8F71-2EBD142E9B23}">
      <dgm:prSet phldrT="[Texto]"/>
      <dgm:spPr/>
      <dgm:t>
        <a:bodyPr/>
        <a:lstStyle/>
        <a:p>
          <a:r>
            <a:rPr lang="es-EC" dirty="0" smtClean="0"/>
            <a:t>Validación de la solución </a:t>
          </a:r>
          <a:endParaRPr lang="es-EC" dirty="0"/>
        </a:p>
      </dgm:t>
    </dgm:pt>
    <dgm:pt modelId="{32DE5815-4448-4970-8DA0-DBC6AB29AF65}" type="parTrans" cxnId="{A3B89F7B-9838-4405-87DA-FE5DBB26A5AD}">
      <dgm:prSet/>
      <dgm:spPr/>
      <dgm:t>
        <a:bodyPr/>
        <a:lstStyle/>
        <a:p>
          <a:endParaRPr lang="es-EC"/>
        </a:p>
      </dgm:t>
    </dgm:pt>
    <dgm:pt modelId="{64A8D9FB-E921-44EC-918C-66D3AB412794}" type="sibTrans" cxnId="{A3B89F7B-9838-4405-87DA-FE5DBB26A5AD}">
      <dgm:prSet/>
      <dgm:spPr/>
      <dgm:t>
        <a:bodyPr/>
        <a:lstStyle/>
        <a:p>
          <a:endParaRPr lang="es-EC"/>
        </a:p>
      </dgm:t>
    </dgm:pt>
    <dgm:pt modelId="{346B66C7-DD75-4430-B9BA-C8E232203E51}" type="pres">
      <dgm:prSet presAssocID="{35F671F1-F7A0-486B-A52F-04BFD499F53D}" presName="Name0" presStyleCnt="0">
        <dgm:presLayoutVars>
          <dgm:chMax val="7"/>
          <dgm:chPref val="7"/>
          <dgm:dir/>
        </dgm:presLayoutVars>
      </dgm:prSet>
      <dgm:spPr/>
      <dgm:t>
        <a:bodyPr/>
        <a:lstStyle/>
        <a:p>
          <a:endParaRPr lang="es-EC"/>
        </a:p>
      </dgm:t>
    </dgm:pt>
    <dgm:pt modelId="{6D5406FB-A7A3-451B-9C9F-23720AA5D3BF}" type="pres">
      <dgm:prSet presAssocID="{35F671F1-F7A0-486B-A52F-04BFD499F53D}" presName="Name1" presStyleCnt="0"/>
      <dgm:spPr/>
    </dgm:pt>
    <dgm:pt modelId="{DB353579-7C9E-48D7-950B-5EC21A98B69B}" type="pres">
      <dgm:prSet presAssocID="{35F671F1-F7A0-486B-A52F-04BFD499F53D}" presName="cycle" presStyleCnt="0"/>
      <dgm:spPr/>
    </dgm:pt>
    <dgm:pt modelId="{6EE10A94-41EB-4BE5-B99C-789FE549534B}" type="pres">
      <dgm:prSet presAssocID="{35F671F1-F7A0-486B-A52F-04BFD499F53D}" presName="srcNode" presStyleLbl="node1" presStyleIdx="0" presStyleCnt="4"/>
      <dgm:spPr/>
    </dgm:pt>
    <dgm:pt modelId="{8340EE7E-A84A-4103-9CC6-2637603FC685}" type="pres">
      <dgm:prSet presAssocID="{35F671F1-F7A0-486B-A52F-04BFD499F53D}" presName="conn" presStyleLbl="parChTrans1D2" presStyleIdx="0" presStyleCnt="1"/>
      <dgm:spPr/>
      <dgm:t>
        <a:bodyPr/>
        <a:lstStyle/>
        <a:p>
          <a:endParaRPr lang="es-EC"/>
        </a:p>
      </dgm:t>
    </dgm:pt>
    <dgm:pt modelId="{8C808430-9906-484D-9F44-B38E3C41F1A3}" type="pres">
      <dgm:prSet presAssocID="{35F671F1-F7A0-486B-A52F-04BFD499F53D}" presName="extraNode" presStyleLbl="node1" presStyleIdx="0" presStyleCnt="4"/>
      <dgm:spPr/>
    </dgm:pt>
    <dgm:pt modelId="{060FAB28-773E-4548-9EA8-53719D43585F}" type="pres">
      <dgm:prSet presAssocID="{35F671F1-F7A0-486B-A52F-04BFD499F53D}" presName="dstNode" presStyleLbl="node1" presStyleIdx="0" presStyleCnt="4"/>
      <dgm:spPr/>
    </dgm:pt>
    <dgm:pt modelId="{7BE89381-CACC-4944-AC21-9E1F1A050A4F}" type="pres">
      <dgm:prSet presAssocID="{83D22B73-2851-4402-B5DF-F4B53A6B7E6D}" presName="text_1" presStyleLbl="node1" presStyleIdx="0" presStyleCnt="4" custLinFactNeighborX="801" custLinFactNeighborY="-20373">
        <dgm:presLayoutVars>
          <dgm:bulletEnabled val="1"/>
        </dgm:presLayoutVars>
      </dgm:prSet>
      <dgm:spPr/>
      <dgm:t>
        <a:bodyPr/>
        <a:lstStyle/>
        <a:p>
          <a:endParaRPr lang="es-EC"/>
        </a:p>
      </dgm:t>
    </dgm:pt>
    <dgm:pt modelId="{63EFC9F5-71BC-44E6-BDAE-E0F1F552C19B}" type="pres">
      <dgm:prSet presAssocID="{83D22B73-2851-4402-B5DF-F4B53A6B7E6D}" presName="accent_1" presStyleCnt="0"/>
      <dgm:spPr/>
    </dgm:pt>
    <dgm:pt modelId="{0CA1D4A2-975E-4BAE-9707-C5F6060688C8}" type="pres">
      <dgm:prSet presAssocID="{83D22B73-2851-4402-B5DF-F4B53A6B7E6D}" presName="accentRepeatNode" presStyleLbl="solidFgAcc1" presStyleIdx="0" presStyleCnt="4" custLinFactNeighborX="-7317" custLinFactNeighborY="-11613"/>
      <dgm:spPr/>
    </dgm:pt>
    <dgm:pt modelId="{B5D876B9-2C8E-4E7A-8F5C-97246A60FC5C}" type="pres">
      <dgm:prSet presAssocID="{C8E0323F-AC0E-4D0B-83CF-4B2727FE0F13}" presName="text_2" presStyleLbl="node1" presStyleIdx="1" presStyleCnt="4" custLinFactNeighborX="690" custLinFactNeighborY="-22565">
        <dgm:presLayoutVars>
          <dgm:bulletEnabled val="1"/>
        </dgm:presLayoutVars>
      </dgm:prSet>
      <dgm:spPr/>
      <dgm:t>
        <a:bodyPr/>
        <a:lstStyle/>
        <a:p>
          <a:endParaRPr lang="es-EC"/>
        </a:p>
      </dgm:t>
    </dgm:pt>
    <dgm:pt modelId="{AEA7CF65-2A81-4364-86E8-CDAE71C6E4BD}" type="pres">
      <dgm:prSet presAssocID="{C8E0323F-AC0E-4D0B-83CF-4B2727FE0F13}" presName="accent_2" presStyleCnt="0"/>
      <dgm:spPr/>
    </dgm:pt>
    <dgm:pt modelId="{849470E9-3BC7-47A6-A823-4D6FB771037D}" type="pres">
      <dgm:prSet presAssocID="{C8E0323F-AC0E-4D0B-83CF-4B2727FE0F13}" presName="accentRepeatNode" presStyleLbl="solidFgAcc1" presStyleIdx="1" presStyleCnt="4" custLinFactNeighborX="-9091" custLinFactNeighborY="-16363"/>
      <dgm:spPr/>
    </dgm:pt>
    <dgm:pt modelId="{4022A23B-61B1-490E-8CF7-F7FF8036ABB9}" type="pres">
      <dgm:prSet presAssocID="{86225A0D-0EB0-4616-AD56-EA3A5FE4726A}" presName="text_3" presStyleLbl="node1" presStyleIdx="2" presStyleCnt="4" custLinFactNeighborX="1401" custLinFactNeighborY="-21751">
        <dgm:presLayoutVars>
          <dgm:bulletEnabled val="1"/>
        </dgm:presLayoutVars>
      </dgm:prSet>
      <dgm:spPr/>
      <dgm:t>
        <a:bodyPr/>
        <a:lstStyle/>
        <a:p>
          <a:endParaRPr lang="es-EC"/>
        </a:p>
      </dgm:t>
    </dgm:pt>
    <dgm:pt modelId="{30AB6B5E-7F98-4335-9BBB-16EE9684E5F1}" type="pres">
      <dgm:prSet presAssocID="{86225A0D-0EB0-4616-AD56-EA3A5FE4726A}" presName="accent_3" presStyleCnt="0"/>
      <dgm:spPr/>
    </dgm:pt>
    <dgm:pt modelId="{FDF0C823-3CF9-4575-8171-CD88A2C12BBD}" type="pres">
      <dgm:prSet presAssocID="{86225A0D-0EB0-4616-AD56-EA3A5FE4726A}" presName="accentRepeatNode" presStyleLbl="solidFgAcc1" presStyleIdx="2" presStyleCnt="4" custLinFactNeighborX="4204" custLinFactNeighborY="-17401"/>
      <dgm:spPr/>
      <dgm:t>
        <a:bodyPr/>
        <a:lstStyle/>
        <a:p>
          <a:endParaRPr lang="es-EC"/>
        </a:p>
      </dgm:t>
    </dgm:pt>
    <dgm:pt modelId="{0585272E-D2C3-4372-8CE2-4BC1DE600C9F}" type="pres">
      <dgm:prSet presAssocID="{90E4B9F8-F3F2-4A9E-8F71-2EBD142E9B23}" presName="text_4" presStyleLbl="node1" presStyleIdx="3" presStyleCnt="4" custLinFactNeighborX="3568" custLinFactNeighborY="-7009">
        <dgm:presLayoutVars>
          <dgm:bulletEnabled val="1"/>
        </dgm:presLayoutVars>
      </dgm:prSet>
      <dgm:spPr/>
      <dgm:t>
        <a:bodyPr/>
        <a:lstStyle/>
        <a:p>
          <a:endParaRPr lang="es-EC"/>
        </a:p>
      </dgm:t>
    </dgm:pt>
    <dgm:pt modelId="{B5AC7A2A-7FBD-4D5F-852D-8245A59C0C65}" type="pres">
      <dgm:prSet presAssocID="{90E4B9F8-F3F2-4A9E-8F71-2EBD142E9B23}" presName="accent_4" presStyleCnt="0"/>
      <dgm:spPr/>
    </dgm:pt>
    <dgm:pt modelId="{A6EDB6F0-7227-4595-9C1D-7E823F84C413}" type="pres">
      <dgm:prSet presAssocID="{90E4B9F8-F3F2-4A9E-8F71-2EBD142E9B23}" presName="accentRepeatNode" presStyleLbl="solidFgAcc1" presStyleIdx="3" presStyleCnt="4" custLinFactNeighborX="10038" custLinFactNeighborY="-6753"/>
      <dgm:spPr/>
    </dgm:pt>
  </dgm:ptLst>
  <dgm:cxnLst>
    <dgm:cxn modelId="{9B4F2307-749B-4F09-976E-3E386E200099}" type="presOf" srcId="{C8E0323F-AC0E-4D0B-83CF-4B2727FE0F13}" destId="{B5D876B9-2C8E-4E7A-8F5C-97246A60FC5C}" srcOrd="0" destOrd="0" presId="urn:microsoft.com/office/officeart/2008/layout/VerticalCurvedList"/>
    <dgm:cxn modelId="{BFBAEF13-11B7-455B-B4D1-9DF8A503C64A}" type="presOf" srcId="{35F671F1-F7A0-486B-A52F-04BFD499F53D}" destId="{346B66C7-DD75-4430-B9BA-C8E232203E51}" srcOrd="0" destOrd="0" presId="urn:microsoft.com/office/officeart/2008/layout/VerticalCurvedList"/>
    <dgm:cxn modelId="{92BCB461-809D-45FD-BF35-7FCC3400D0D2}" type="presOf" srcId="{7B0DC5A7-6916-4BB0-82F5-9E309E79347A}" destId="{8340EE7E-A84A-4103-9CC6-2637603FC685}" srcOrd="0" destOrd="0" presId="urn:microsoft.com/office/officeart/2008/layout/VerticalCurvedList"/>
    <dgm:cxn modelId="{A3B89F7B-9838-4405-87DA-FE5DBB26A5AD}" srcId="{35F671F1-F7A0-486B-A52F-04BFD499F53D}" destId="{90E4B9F8-F3F2-4A9E-8F71-2EBD142E9B23}" srcOrd="3" destOrd="0" parTransId="{32DE5815-4448-4970-8DA0-DBC6AB29AF65}" sibTransId="{64A8D9FB-E921-44EC-918C-66D3AB412794}"/>
    <dgm:cxn modelId="{5E416F55-9577-44F1-A992-09CF83536BDF}" srcId="{35F671F1-F7A0-486B-A52F-04BFD499F53D}" destId="{83D22B73-2851-4402-B5DF-F4B53A6B7E6D}" srcOrd="0" destOrd="0" parTransId="{3EDD9453-FC4D-4C31-831C-028B737FEE8C}" sibTransId="{7B0DC5A7-6916-4BB0-82F5-9E309E79347A}"/>
    <dgm:cxn modelId="{92AC32B0-F5E9-4E40-8BC2-C35B28946ECA}" srcId="{35F671F1-F7A0-486B-A52F-04BFD499F53D}" destId="{86225A0D-0EB0-4616-AD56-EA3A5FE4726A}" srcOrd="2" destOrd="0" parTransId="{6246D601-3278-453F-874E-BEDF2B0F6BAA}" sibTransId="{67A87737-50E3-4390-A50B-4DABAE1DBD68}"/>
    <dgm:cxn modelId="{17D2E0A2-7797-4829-B9B4-58EA113BFDA5}" type="presOf" srcId="{86225A0D-0EB0-4616-AD56-EA3A5FE4726A}" destId="{4022A23B-61B1-490E-8CF7-F7FF8036ABB9}" srcOrd="0" destOrd="0" presId="urn:microsoft.com/office/officeart/2008/layout/VerticalCurvedList"/>
    <dgm:cxn modelId="{07237386-5D62-4C3F-BBE5-B54841E83C79}" srcId="{35F671F1-F7A0-486B-A52F-04BFD499F53D}" destId="{C8E0323F-AC0E-4D0B-83CF-4B2727FE0F13}" srcOrd="1" destOrd="0" parTransId="{EC58C956-2D6C-4F92-B6E6-87C47DB6A3CF}" sibTransId="{9E5D380C-DC85-476B-A90C-60C5C8969A42}"/>
    <dgm:cxn modelId="{62BE61A4-C3CB-4BC5-B96D-6C131B5F2310}" type="presOf" srcId="{90E4B9F8-F3F2-4A9E-8F71-2EBD142E9B23}" destId="{0585272E-D2C3-4372-8CE2-4BC1DE600C9F}" srcOrd="0" destOrd="0" presId="urn:microsoft.com/office/officeart/2008/layout/VerticalCurvedList"/>
    <dgm:cxn modelId="{C87D87CF-CE04-4CD2-B704-8B8E811E2EA0}" type="presOf" srcId="{83D22B73-2851-4402-B5DF-F4B53A6B7E6D}" destId="{7BE89381-CACC-4944-AC21-9E1F1A050A4F}" srcOrd="0" destOrd="0" presId="urn:microsoft.com/office/officeart/2008/layout/VerticalCurvedList"/>
    <dgm:cxn modelId="{7A470CEB-C256-475D-814A-54DE55926AFB}" type="presParOf" srcId="{346B66C7-DD75-4430-B9BA-C8E232203E51}" destId="{6D5406FB-A7A3-451B-9C9F-23720AA5D3BF}" srcOrd="0" destOrd="0" presId="urn:microsoft.com/office/officeart/2008/layout/VerticalCurvedList"/>
    <dgm:cxn modelId="{555B427D-B835-4EAD-A623-8D619F16B0C5}" type="presParOf" srcId="{6D5406FB-A7A3-451B-9C9F-23720AA5D3BF}" destId="{DB353579-7C9E-48D7-950B-5EC21A98B69B}" srcOrd="0" destOrd="0" presId="urn:microsoft.com/office/officeart/2008/layout/VerticalCurvedList"/>
    <dgm:cxn modelId="{E3385826-6DD2-49FF-8156-CB03F058D7FF}" type="presParOf" srcId="{DB353579-7C9E-48D7-950B-5EC21A98B69B}" destId="{6EE10A94-41EB-4BE5-B99C-789FE549534B}" srcOrd="0" destOrd="0" presId="urn:microsoft.com/office/officeart/2008/layout/VerticalCurvedList"/>
    <dgm:cxn modelId="{B0E5D94F-B5C8-430B-BBD9-E9319F3F96D0}" type="presParOf" srcId="{DB353579-7C9E-48D7-950B-5EC21A98B69B}" destId="{8340EE7E-A84A-4103-9CC6-2637603FC685}" srcOrd="1" destOrd="0" presId="urn:microsoft.com/office/officeart/2008/layout/VerticalCurvedList"/>
    <dgm:cxn modelId="{82FE69A2-8404-46B5-A4F5-6BB6AB87C920}" type="presParOf" srcId="{DB353579-7C9E-48D7-950B-5EC21A98B69B}" destId="{8C808430-9906-484D-9F44-B38E3C41F1A3}" srcOrd="2" destOrd="0" presId="urn:microsoft.com/office/officeart/2008/layout/VerticalCurvedList"/>
    <dgm:cxn modelId="{47D3880C-D9DC-45FE-A391-8F0987EA55BB}" type="presParOf" srcId="{DB353579-7C9E-48D7-950B-5EC21A98B69B}" destId="{060FAB28-773E-4548-9EA8-53719D43585F}" srcOrd="3" destOrd="0" presId="urn:microsoft.com/office/officeart/2008/layout/VerticalCurvedList"/>
    <dgm:cxn modelId="{32C98B60-06A1-4664-ADF8-3939569BCA4A}" type="presParOf" srcId="{6D5406FB-A7A3-451B-9C9F-23720AA5D3BF}" destId="{7BE89381-CACC-4944-AC21-9E1F1A050A4F}" srcOrd="1" destOrd="0" presId="urn:microsoft.com/office/officeart/2008/layout/VerticalCurvedList"/>
    <dgm:cxn modelId="{1068029F-D92A-4D49-A2FF-713D978C623D}" type="presParOf" srcId="{6D5406FB-A7A3-451B-9C9F-23720AA5D3BF}" destId="{63EFC9F5-71BC-44E6-BDAE-E0F1F552C19B}" srcOrd="2" destOrd="0" presId="urn:microsoft.com/office/officeart/2008/layout/VerticalCurvedList"/>
    <dgm:cxn modelId="{FEF7C5AD-B445-4C3F-B046-307F929E4052}" type="presParOf" srcId="{63EFC9F5-71BC-44E6-BDAE-E0F1F552C19B}" destId="{0CA1D4A2-975E-4BAE-9707-C5F6060688C8}" srcOrd="0" destOrd="0" presId="urn:microsoft.com/office/officeart/2008/layout/VerticalCurvedList"/>
    <dgm:cxn modelId="{44DA61D5-B7BA-4832-8B87-8F0FC9FEE197}" type="presParOf" srcId="{6D5406FB-A7A3-451B-9C9F-23720AA5D3BF}" destId="{B5D876B9-2C8E-4E7A-8F5C-97246A60FC5C}" srcOrd="3" destOrd="0" presId="urn:microsoft.com/office/officeart/2008/layout/VerticalCurvedList"/>
    <dgm:cxn modelId="{81C522AC-AC12-4D1E-BEF0-FEF44514359B}" type="presParOf" srcId="{6D5406FB-A7A3-451B-9C9F-23720AA5D3BF}" destId="{AEA7CF65-2A81-4364-86E8-CDAE71C6E4BD}" srcOrd="4" destOrd="0" presId="urn:microsoft.com/office/officeart/2008/layout/VerticalCurvedList"/>
    <dgm:cxn modelId="{43A5AAC4-C4F3-41AF-865E-E2DA004A0ACE}" type="presParOf" srcId="{AEA7CF65-2A81-4364-86E8-CDAE71C6E4BD}" destId="{849470E9-3BC7-47A6-A823-4D6FB771037D}" srcOrd="0" destOrd="0" presId="urn:microsoft.com/office/officeart/2008/layout/VerticalCurvedList"/>
    <dgm:cxn modelId="{1C8C6A89-594F-4FB6-A2E9-5BF9E626C9DF}" type="presParOf" srcId="{6D5406FB-A7A3-451B-9C9F-23720AA5D3BF}" destId="{4022A23B-61B1-490E-8CF7-F7FF8036ABB9}" srcOrd="5" destOrd="0" presId="urn:microsoft.com/office/officeart/2008/layout/VerticalCurvedList"/>
    <dgm:cxn modelId="{1ED153A1-E520-4662-A0C5-41847161D934}" type="presParOf" srcId="{6D5406FB-A7A3-451B-9C9F-23720AA5D3BF}" destId="{30AB6B5E-7F98-4335-9BBB-16EE9684E5F1}" srcOrd="6" destOrd="0" presId="urn:microsoft.com/office/officeart/2008/layout/VerticalCurvedList"/>
    <dgm:cxn modelId="{04BB7E80-8E7E-42A1-91AF-77AC5592B6D9}" type="presParOf" srcId="{30AB6B5E-7F98-4335-9BBB-16EE9684E5F1}" destId="{FDF0C823-3CF9-4575-8171-CD88A2C12BBD}" srcOrd="0" destOrd="0" presId="urn:microsoft.com/office/officeart/2008/layout/VerticalCurvedList"/>
    <dgm:cxn modelId="{87A489D4-D5FD-4234-AE43-1C534D5CDD88}" type="presParOf" srcId="{6D5406FB-A7A3-451B-9C9F-23720AA5D3BF}" destId="{0585272E-D2C3-4372-8CE2-4BC1DE600C9F}" srcOrd="7" destOrd="0" presId="urn:microsoft.com/office/officeart/2008/layout/VerticalCurvedList"/>
    <dgm:cxn modelId="{860E6707-4E97-4F58-ACD3-6BFF83431E88}" type="presParOf" srcId="{6D5406FB-A7A3-451B-9C9F-23720AA5D3BF}" destId="{B5AC7A2A-7FBD-4D5F-852D-8245A59C0C65}" srcOrd="8" destOrd="0" presId="urn:microsoft.com/office/officeart/2008/layout/VerticalCurvedList"/>
    <dgm:cxn modelId="{54CCF487-58FA-46F8-9DF6-EA374311CE94}" type="presParOf" srcId="{B5AC7A2A-7FBD-4D5F-852D-8245A59C0C65}" destId="{A6EDB6F0-7227-4595-9C1D-7E823F84C41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3EEB71-608A-4E22-8557-D24EABBC855C}"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s-EC"/>
        </a:p>
      </dgm:t>
    </dgm:pt>
    <dgm:pt modelId="{B3B6AF6D-3C9C-48A8-8DEF-4808EF7ED1B4}">
      <dgm:prSet phldrT="[Texto]" custT="1"/>
      <dgm:spPr/>
      <dgm:t>
        <a:bodyPr/>
        <a:lstStyle/>
        <a:p>
          <a:pPr algn="ctr"/>
          <a:r>
            <a:rPr lang="es-EC" sz="1200" dirty="0">
              <a:latin typeface="Times New Roman" panose="02020603050405020304" pitchFamily="18" charset="0"/>
              <a:cs typeface="Times New Roman" panose="02020603050405020304" pitchFamily="18" charset="0"/>
            </a:rPr>
            <a:t>Planeación de la revisión.</a:t>
          </a:r>
        </a:p>
      </dgm:t>
    </dgm:pt>
    <dgm:pt modelId="{5F5680CC-8237-41B4-A5C6-D3859786E55B}" type="parTrans" cxnId="{0CAAB194-BAF8-4A61-B5CB-01016F761787}">
      <dgm:prSet/>
      <dgm:spPr/>
      <dgm:t>
        <a:bodyPr/>
        <a:lstStyle/>
        <a:p>
          <a:pPr algn="ctr"/>
          <a:endParaRPr lang="es-EC"/>
        </a:p>
      </dgm:t>
    </dgm:pt>
    <dgm:pt modelId="{2166FF30-FFF5-40A0-94F4-1DEFE39610AB}" type="sibTrans" cxnId="{0CAAB194-BAF8-4A61-B5CB-01016F761787}">
      <dgm:prSet/>
      <dgm:spPr/>
      <dgm:t>
        <a:bodyPr/>
        <a:lstStyle/>
        <a:p>
          <a:pPr algn="ctr"/>
          <a:endParaRPr lang="es-EC"/>
        </a:p>
      </dgm:t>
    </dgm:pt>
    <dgm:pt modelId="{CF206B69-D890-4A78-9F2C-97C34A814F2E}">
      <dgm:prSet phldrT="[Texto]" custT="1"/>
      <dgm:spPr/>
      <dgm:t>
        <a:bodyPr/>
        <a:lstStyle/>
        <a:p>
          <a:pPr algn="ctr"/>
          <a:r>
            <a:rPr lang="es-EC" sz="1200" dirty="0">
              <a:latin typeface="Times New Roman" panose="02020603050405020304" pitchFamily="18" charset="0"/>
              <a:cs typeface="Times New Roman" panose="02020603050405020304" pitchFamily="18" charset="0"/>
            </a:rPr>
            <a:t>Selección de estudios.</a:t>
          </a:r>
        </a:p>
      </dgm:t>
    </dgm:pt>
    <dgm:pt modelId="{62749516-4B5B-4E8F-8796-E2319ED44527}" type="parTrans" cxnId="{E527BDD7-71AD-49EF-A4AD-B0EC649582BB}">
      <dgm:prSet/>
      <dgm:spPr/>
      <dgm:t>
        <a:bodyPr/>
        <a:lstStyle/>
        <a:p>
          <a:pPr algn="ctr"/>
          <a:endParaRPr lang="es-EC"/>
        </a:p>
      </dgm:t>
    </dgm:pt>
    <dgm:pt modelId="{BE247340-CD0C-4781-9F3D-B69B30DEC8EC}" type="sibTrans" cxnId="{E527BDD7-71AD-49EF-A4AD-B0EC649582BB}">
      <dgm:prSet/>
      <dgm:spPr/>
      <dgm:t>
        <a:bodyPr/>
        <a:lstStyle/>
        <a:p>
          <a:pPr algn="ctr"/>
          <a:endParaRPr lang="es-EC"/>
        </a:p>
      </dgm:t>
    </dgm:pt>
    <dgm:pt modelId="{E4351306-2631-443D-8B6F-4D4594A8101D}">
      <dgm:prSet phldrT="[Texto]" custT="1"/>
      <dgm:spPr/>
      <dgm:t>
        <a:bodyPr/>
        <a:lstStyle/>
        <a:p>
          <a:pPr algn="ctr"/>
          <a:r>
            <a:rPr lang="es-EC" sz="1200" dirty="0">
              <a:latin typeface="Times New Roman" panose="02020603050405020304" pitchFamily="18" charset="0"/>
              <a:cs typeface="Times New Roman" panose="02020603050405020304" pitchFamily="18" charset="0"/>
            </a:rPr>
            <a:t>Extracción de información.</a:t>
          </a:r>
        </a:p>
      </dgm:t>
    </dgm:pt>
    <dgm:pt modelId="{4CA6FE38-52F0-44B8-AA8A-9CC4F8795DD2}" type="parTrans" cxnId="{9094ED2D-9509-49DE-BF12-6B0F170FEE7B}">
      <dgm:prSet/>
      <dgm:spPr/>
      <dgm:t>
        <a:bodyPr/>
        <a:lstStyle/>
        <a:p>
          <a:pPr algn="ctr"/>
          <a:endParaRPr lang="es-EC"/>
        </a:p>
      </dgm:t>
    </dgm:pt>
    <dgm:pt modelId="{DCDA7570-BCC8-4100-8F37-B9DB9D38DF8C}" type="sibTrans" cxnId="{9094ED2D-9509-49DE-BF12-6B0F170FEE7B}">
      <dgm:prSet/>
      <dgm:spPr/>
      <dgm:t>
        <a:bodyPr/>
        <a:lstStyle/>
        <a:p>
          <a:pPr algn="ctr"/>
          <a:endParaRPr lang="es-EC"/>
        </a:p>
      </dgm:t>
    </dgm:pt>
    <dgm:pt modelId="{1C88AC94-77B9-454A-955C-98C8F372FEB0}">
      <dgm:prSet phldrT="[Texto]" custT="1"/>
      <dgm:spPr/>
      <dgm:t>
        <a:bodyPr/>
        <a:lstStyle/>
        <a:p>
          <a:pPr algn="ctr"/>
          <a:r>
            <a:rPr lang="es-EC" sz="1200" dirty="0">
              <a:latin typeface="Times New Roman" panose="02020603050405020304" pitchFamily="18" charset="0"/>
              <a:cs typeface="Times New Roman" panose="02020603050405020304" pitchFamily="18" charset="0"/>
            </a:rPr>
            <a:t>Síntesis de resultados.</a:t>
          </a:r>
        </a:p>
      </dgm:t>
    </dgm:pt>
    <dgm:pt modelId="{A665C162-A1EA-4965-8415-B9CAA782B6CE}" type="parTrans" cxnId="{7CBA9D89-17DF-434C-ABD2-A7C96969079F}">
      <dgm:prSet/>
      <dgm:spPr/>
      <dgm:t>
        <a:bodyPr/>
        <a:lstStyle/>
        <a:p>
          <a:pPr algn="ctr"/>
          <a:endParaRPr lang="es-EC"/>
        </a:p>
      </dgm:t>
    </dgm:pt>
    <dgm:pt modelId="{8D98A1D0-D6B9-4105-BA1C-6A3AA33D19CA}" type="sibTrans" cxnId="{7CBA9D89-17DF-434C-ABD2-A7C96969079F}">
      <dgm:prSet/>
      <dgm:spPr/>
      <dgm:t>
        <a:bodyPr/>
        <a:lstStyle/>
        <a:p>
          <a:pPr algn="ctr"/>
          <a:endParaRPr lang="es-EC"/>
        </a:p>
      </dgm:t>
    </dgm:pt>
    <dgm:pt modelId="{A22D0B5C-ACAA-4FBE-9459-5DAB9D1BAC0C}">
      <dgm:prSet phldrT="[Texto]" custT="1"/>
      <dgm:spPr/>
      <dgm:t>
        <a:bodyPr/>
        <a:lstStyle/>
        <a:p>
          <a:pPr algn="ctr"/>
          <a:r>
            <a:rPr lang="es-EC" sz="1200" dirty="0">
              <a:latin typeface="Times New Roman" panose="02020603050405020304" pitchFamily="18" charset="0"/>
              <a:cs typeface="Times New Roman" panose="02020603050405020304" pitchFamily="18" charset="0"/>
            </a:rPr>
            <a:t>Aproximación a la revisión. </a:t>
          </a:r>
        </a:p>
      </dgm:t>
    </dgm:pt>
    <dgm:pt modelId="{7E0C298F-9BB8-48A6-B539-ABE7683160A3}" type="sibTrans" cxnId="{26896731-4D27-49BD-89EC-D280BB29C600}">
      <dgm:prSet/>
      <dgm:spPr/>
      <dgm:t>
        <a:bodyPr/>
        <a:lstStyle/>
        <a:p>
          <a:pPr algn="ctr"/>
          <a:endParaRPr lang="es-EC"/>
        </a:p>
      </dgm:t>
    </dgm:pt>
    <dgm:pt modelId="{88608E6E-31CE-4CC8-B1B5-616605ABCB29}" type="parTrans" cxnId="{26896731-4D27-49BD-89EC-D280BB29C600}">
      <dgm:prSet/>
      <dgm:spPr/>
      <dgm:t>
        <a:bodyPr/>
        <a:lstStyle/>
        <a:p>
          <a:pPr algn="ctr"/>
          <a:endParaRPr lang="es-EC"/>
        </a:p>
      </dgm:t>
    </dgm:pt>
    <dgm:pt modelId="{E0B801A9-A39E-495A-B865-E929AEB5D2E7}" type="pres">
      <dgm:prSet presAssocID="{DE3EEB71-608A-4E22-8557-D24EABBC855C}" presName="Name0" presStyleCnt="0">
        <dgm:presLayoutVars>
          <dgm:dir/>
          <dgm:resizeHandles val="exact"/>
        </dgm:presLayoutVars>
      </dgm:prSet>
      <dgm:spPr/>
      <dgm:t>
        <a:bodyPr/>
        <a:lstStyle/>
        <a:p>
          <a:endParaRPr lang="es-EC"/>
        </a:p>
      </dgm:t>
    </dgm:pt>
    <dgm:pt modelId="{E3CD4EEE-69F7-4522-8A36-6EBFF15E7B9D}" type="pres">
      <dgm:prSet presAssocID="{DE3EEB71-608A-4E22-8557-D24EABBC855C}" presName="cycle" presStyleCnt="0"/>
      <dgm:spPr/>
    </dgm:pt>
    <dgm:pt modelId="{12BB7B9E-1A43-4609-AC52-6D6378C981EA}" type="pres">
      <dgm:prSet presAssocID="{A22D0B5C-ACAA-4FBE-9459-5DAB9D1BAC0C}" presName="nodeFirstNode" presStyleLbl="node1" presStyleIdx="0" presStyleCnt="5">
        <dgm:presLayoutVars>
          <dgm:bulletEnabled val="1"/>
        </dgm:presLayoutVars>
      </dgm:prSet>
      <dgm:spPr/>
      <dgm:t>
        <a:bodyPr/>
        <a:lstStyle/>
        <a:p>
          <a:endParaRPr lang="es-EC"/>
        </a:p>
      </dgm:t>
    </dgm:pt>
    <dgm:pt modelId="{9037A483-16C6-4874-870E-B693ED661E1E}" type="pres">
      <dgm:prSet presAssocID="{7E0C298F-9BB8-48A6-B539-ABE7683160A3}" presName="sibTransFirstNode" presStyleLbl="bgShp" presStyleIdx="0" presStyleCnt="1"/>
      <dgm:spPr/>
      <dgm:t>
        <a:bodyPr/>
        <a:lstStyle/>
        <a:p>
          <a:endParaRPr lang="es-EC"/>
        </a:p>
      </dgm:t>
    </dgm:pt>
    <dgm:pt modelId="{6B655544-2EA6-4B08-8ACA-D216545C95DE}" type="pres">
      <dgm:prSet presAssocID="{B3B6AF6D-3C9C-48A8-8DEF-4808EF7ED1B4}" presName="nodeFollowingNodes" presStyleLbl="node1" presStyleIdx="1" presStyleCnt="5">
        <dgm:presLayoutVars>
          <dgm:bulletEnabled val="1"/>
        </dgm:presLayoutVars>
      </dgm:prSet>
      <dgm:spPr/>
      <dgm:t>
        <a:bodyPr/>
        <a:lstStyle/>
        <a:p>
          <a:endParaRPr lang="es-EC"/>
        </a:p>
      </dgm:t>
    </dgm:pt>
    <dgm:pt modelId="{F9CFB0D5-2D9F-42CA-9C10-B85D3E1E42BF}" type="pres">
      <dgm:prSet presAssocID="{CF206B69-D890-4A78-9F2C-97C34A814F2E}" presName="nodeFollowingNodes" presStyleLbl="node1" presStyleIdx="2" presStyleCnt="5">
        <dgm:presLayoutVars>
          <dgm:bulletEnabled val="1"/>
        </dgm:presLayoutVars>
      </dgm:prSet>
      <dgm:spPr/>
      <dgm:t>
        <a:bodyPr/>
        <a:lstStyle/>
        <a:p>
          <a:endParaRPr lang="es-EC"/>
        </a:p>
      </dgm:t>
    </dgm:pt>
    <dgm:pt modelId="{D49EB94F-5985-4E76-9057-24D6157F06D7}" type="pres">
      <dgm:prSet presAssocID="{E4351306-2631-443D-8B6F-4D4594A8101D}" presName="nodeFollowingNodes" presStyleLbl="node1" presStyleIdx="3" presStyleCnt="5">
        <dgm:presLayoutVars>
          <dgm:bulletEnabled val="1"/>
        </dgm:presLayoutVars>
      </dgm:prSet>
      <dgm:spPr/>
      <dgm:t>
        <a:bodyPr/>
        <a:lstStyle/>
        <a:p>
          <a:endParaRPr lang="es-EC"/>
        </a:p>
      </dgm:t>
    </dgm:pt>
    <dgm:pt modelId="{42D43EF5-DB8C-4562-9A21-6A70F1AC15C5}" type="pres">
      <dgm:prSet presAssocID="{1C88AC94-77B9-454A-955C-98C8F372FEB0}" presName="nodeFollowingNodes" presStyleLbl="node1" presStyleIdx="4" presStyleCnt="5">
        <dgm:presLayoutVars>
          <dgm:bulletEnabled val="1"/>
        </dgm:presLayoutVars>
      </dgm:prSet>
      <dgm:spPr/>
      <dgm:t>
        <a:bodyPr/>
        <a:lstStyle/>
        <a:p>
          <a:endParaRPr lang="es-EC"/>
        </a:p>
      </dgm:t>
    </dgm:pt>
  </dgm:ptLst>
  <dgm:cxnLst>
    <dgm:cxn modelId="{E94D209F-3316-4A75-8BB5-B4E3FA0CB2D7}" type="presOf" srcId="{1C88AC94-77B9-454A-955C-98C8F372FEB0}" destId="{42D43EF5-DB8C-4562-9A21-6A70F1AC15C5}" srcOrd="0" destOrd="0" presId="urn:microsoft.com/office/officeart/2005/8/layout/cycle3"/>
    <dgm:cxn modelId="{C66AF993-3520-4167-89F4-C35876B52BBD}" type="presOf" srcId="{CF206B69-D890-4A78-9F2C-97C34A814F2E}" destId="{F9CFB0D5-2D9F-42CA-9C10-B85D3E1E42BF}" srcOrd="0" destOrd="0" presId="urn:microsoft.com/office/officeart/2005/8/layout/cycle3"/>
    <dgm:cxn modelId="{26896731-4D27-49BD-89EC-D280BB29C600}" srcId="{DE3EEB71-608A-4E22-8557-D24EABBC855C}" destId="{A22D0B5C-ACAA-4FBE-9459-5DAB9D1BAC0C}" srcOrd="0" destOrd="0" parTransId="{88608E6E-31CE-4CC8-B1B5-616605ABCB29}" sibTransId="{7E0C298F-9BB8-48A6-B539-ABE7683160A3}"/>
    <dgm:cxn modelId="{15DAD3B5-CC68-41EA-9D1F-3440AD306082}" type="presOf" srcId="{A22D0B5C-ACAA-4FBE-9459-5DAB9D1BAC0C}" destId="{12BB7B9E-1A43-4609-AC52-6D6378C981EA}" srcOrd="0" destOrd="0" presId="urn:microsoft.com/office/officeart/2005/8/layout/cycle3"/>
    <dgm:cxn modelId="{E527BDD7-71AD-49EF-A4AD-B0EC649582BB}" srcId="{DE3EEB71-608A-4E22-8557-D24EABBC855C}" destId="{CF206B69-D890-4A78-9F2C-97C34A814F2E}" srcOrd="2" destOrd="0" parTransId="{62749516-4B5B-4E8F-8796-E2319ED44527}" sibTransId="{BE247340-CD0C-4781-9F3D-B69B30DEC8EC}"/>
    <dgm:cxn modelId="{0CAAB194-BAF8-4A61-B5CB-01016F761787}" srcId="{DE3EEB71-608A-4E22-8557-D24EABBC855C}" destId="{B3B6AF6D-3C9C-48A8-8DEF-4808EF7ED1B4}" srcOrd="1" destOrd="0" parTransId="{5F5680CC-8237-41B4-A5C6-D3859786E55B}" sibTransId="{2166FF30-FFF5-40A0-94F4-1DEFE39610AB}"/>
    <dgm:cxn modelId="{7C85B800-A7E1-460E-A951-28BBC2CF7F5D}" type="presOf" srcId="{DE3EEB71-608A-4E22-8557-D24EABBC855C}" destId="{E0B801A9-A39E-495A-B865-E929AEB5D2E7}" srcOrd="0" destOrd="0" presId="urn:microsoft.com/office/officeart/2005/8/layout/cycle3"/>
    <dgm:cxn modelId="{7CBA9D89-17DF-434C-ABD2-A7C96969079F}" srcId="{DE3EEB71-608A-4E22-8557-D24EABBC855C}" destId="{1C88AC94-77B9-454A-955C-98C8F372FEB0}" srcOrd="4" destOrd="0" parTransId="{A665C162-A1EA-4965-8415-B9CAA782B6CE}" sibTransId="{8D98A1D0-D6B9-4105-BA1C-6A3AA33D19CA}"/>
    <dgm:cxn modelId="{9094ED2D-9509-49DE-BF12-6B0F170FEE7B}" srcId="{DE3EEB71-608A-4E22-8557-D24EABBC855C}" destId="{E4351306-2631-443D-8B6F-4D4594A8101D}" srcOrd="3" destOrd="0" parTransId="{4CA6FE38-52F0-44B8-AA8A-9CC4F8795DD2}" sibTransId="{DCDA7570-BCC8-4100-8F37-B9DB9D38DF8C}"/>
    <dgm:cxn modelId="{896C49A3-E0C6-485F-A995-D5F337168BB2}" type="presOf" srcId="{B3B6AF6D-3C9C-48A8-8DEF-4808EF7ED1B4}" destId="{6B655544-2EA6-4B08-8ACA-D216545C95DE}" srcOrd="0" destOrd="0" presId="urn:microsoft.com/office/officeart/2005/8/layout/cycle3"/>
    <dgm:cxn modelId="{64058A78-D6ED-44D9-B642-5E65963972B1}" type="presOf" srcId="{7E0C298F-9BB8-48A6-B539-ABE7683160A3}" destId="{9037A483-16C6-4874-870E-B693ED661E1E}" srcOrd="0" destOrd="0" presId="urn:microsoft.com/office/officeart/2005/8/layout/cycle3"/>
    <dgm:cxn modelId="{B55E0980-3C14-439D-A72D-84225AAC8D9A}" type="presOf" srcId="{E4351306-2631-443D-8B6F-4D4594A8101D}" destId="{D49EB94F-5985-4E76-9057-24D6157F06D7}" srcOrd="0" destOrd="0" presId="urn:microsoft.com/office/officeart/2005/8/layout/cycle3"/>
    <dgm:cxn modelId="{A1E085E4-491D-468F-9F98-62612CE78755}" type="presParOf" srcId="{E0B801A9-A39E-495A-B865-E929AEB5D2E7}" destId="{E3CD4EEE-69F7-4522-8A36-6EBFF15E7B9D}" srcOrd="0" destOrd="0" presId="urn:microsoft.com/office/officeart/2005/8/layout/cycle3"/>
    <dgm:cxn modelId="{762E3A15-344D-4CE2-A0D3-CA949C3D73B0}" type="presParOf" srcId="{E3CD4EEE-69F7-4522-8A36-6EBFF15E7B9D}" destId="{12BB7B9E-1A43-4609-AC52-6D6378C981EA}" srcOrd="0" destOrd="0" presId="urn:microsoft.com/office/officeart/2005/8/layout/cycle3"/>
    <dgm:cxn modelId="{ED6FE507-4751-4D37-B704-73D70F4D2EF6}" type="presParOf" srcId="{E3CD4EEE-69F7-4522-8A36-6EBFF15E7B9D}" destId="{9037A483-16C6-4874-870E-B693ED661E1E}" srcOrd="1" destOrd="0" presId="urn:microsoft.com/office/officeart/2005/8/layout/cycle3"/>
    <dgm:cxn modelId="{B7FB2E9F-CBEE-4F0E-8FF6-3FB4EBF60B6D}" type="presParOf" srcId="{E3CD4EEE-69F7-4522-8A36-6EBFF15E7B9D}" destId="{6B655544-2EA6-4B08-8ACA-D216545C95DE}" srcOrd="2" destOrd="0" presId="urn:microsoft.com/office/officeart/2005/8/layout/cycle3"/>
    <dgm:cxn modelId="{142FEBCD-CA5F-4EE5-A5C0-BEF0C63085B0}" type="presParOf" srcId="{E3CD4EEE-69F7-4522-8A36-6EBFF15E7B9D}" destId="{F9CFB0D5-2D9F-42CA-9C10-B85D3E1E42BF}" srcOrd="3" destOrd="0" presId="urn:microsoft.com/office/officeart/2005/8/layout/cycle3"/>
    <dgm:cxn modelId="{E60B9A9A-146A-4EEC-AD68-5C6143AD765D}" type="presParOf" srcId="{E3CD4EEE-69F7-4522-8A36-6EBFF15E7B9D}" destId="{D49EB94F-5985-4E76-9057-24D6157F06D7}" srcOrd="4" destOrd="0" presId="urn:microsoft.com/office/officeart/2005/8/layout/cycle3"/>
    <dgm:cxn modelId="{777333C4-F3A8-4A43-BE2B-7C5A3DB51858}" type="presParOf" srcId="{E3CD4EEE-69F7-4522-8A36-6EBFF15E7B9D}" destId="{42D43EF5-DB8C-4562-9A21-6A70F1AC15C5}" srcOrd="5"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0EE7E-A84A-4103-9CC6-2637603FC685}">
      <dsp:nvSpPr>
        <dsp:cNvPr id="0" name=""/>
        <dsp:cNvSpPr/>
      </dsp:nvSpPr>
      <dsp:spPr>
        <a:xfrm>
          <a:off x="-4134542" y="-634507"/>
          <a:ext cx="4926614" cy="4926614"/>
        </a:xfrm>
        <a:prstGeom prst="blockArc">
          <a:avLst>
            <a:gd name="adj1" fmla="val 18900000"/>
            <a:gd name="adj2" fmla="val 2700000"/>
            <a:gd name="adj3" fmla="val 438"/>
          </a:avLst>
        </a:pr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E89381-CACC-4944-AC21-9E1F1A050A4F}">
      <dsp:nvSpPr>
        <dsp:cNvPr id="0" name=""/>
        <dsp:cNvSpPr/>
      </dsp:nvSpPr>
      <dsp:spPr>
        <a:xfrm>
          <a:off x="463783" y="166560"/>
          <a:ext cx="7092224" cy="56268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631" tIns="76200" rIns="76200" bIns="76200" numCol="1" spcCol="1270" anchor="ctr" anchorCtr="0">
          <a:noAutofit/>
        </a:bodyPr>
        <a:lstStyle/>
        <a:p>
          <a:pPr lvl="0" algn="l" defTabSz="1333500">
            <a:lnSpc>
              <a:spcPct val="90000"/>
            </a:lnSpc>
            <a:spcBef>
              <a:spcPct val="0"/>
            </a:spcBef>
            <a:spcAft>
              <a:spcPct val="35000"/>
            </a:spcAft>
          </a:pPr>
          <a:r>
            <a:rPr lang="es-EC" sz="3000" kern="1200" dirty="0" smtClean="0"/>
            <a:t>Identificación de la situación actual</a:t>
          </a:r>
          <a:endParaRPr lang="es-EC" sz="3000" kern="1200" dirty="0"/>
        </a:p>
      </dsp:txBody>
      <dsp:txXfrm>
        <a:off x="463783" y="166560"/>
        <a:ext cx="7092224" cy="562685"/>
      </dsp:txXfrm>
    </dsp:sp>
    <dsp:sp modelId="{0CA1D4A2-975E-4BAE-9707-C5F6060688C8}">
      <dsp:nvSpPr>
        <dsp:cNvPr id="0" name=""/>
        <dsp:cNvSpPr/>
      </dsp:nvSpPr>
      <dsp:spPr>
        <a:xfrm>
          <a:off x="11872" y="129179"/>
          <a:ext cx="703356" cy="703356"/>
        </a:xfrm>
        <a:prstGeom prst="ellipse">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D876B9-2C8E-4E7A-8F5C-97246A60FC5C}">
      <dsp:nvSpPr>
        <dsp:cNvPr id="0" name=""/>
        <dsp:cNvSpPr/>
      </dsp:nvSpPr>
      <dsp:spPr>
        <a:xfrm>
          <a:off x="784326" y="998400"/>
          <a:ext cx="6769624" cy="56268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631" tIns="76200" rIns="76200" bIns="76200" numCol="1" spcCol="1270" anchor="ctr" anchorCtr="0">
          <a:noAutofit/>
        </a:bodyPr>
        <a:lstStyle/>
        <a:p>
          <a:pPr lvl="0" algn="l" defTabSz="1333500">
            <a:lnSpc>
              <a:spcPct val="90000"/>
            </a:lnSpc>
            <a:spcBef>
              <a:spcPct val="0"/>
            </a:spcBef>
            <a:spcAft>
              <a:spcPct val="35000"/>
            </a:spcAft>
          </a:pPr>
          <a:r>
            <a:rPr lang="es-EC" sz="3000" kern="1200" dirty="0" smtClean="0"/>
            <a:t>Estudio de la viabilidad de la solución </a:t>
          </a:r>
          <a:endParaRPr lang="es-EC" sz="3000" kern="1200" dirty="0"/>
        </a:p>
      </dsp:txBody>
      <dsp:txXfrm>
        <a:off x="784326" y="998400"/>
        <a:ext cx="6769624" cy="562685"/>
      </dsp:txXfrm>
    </dsp:sp>
    <dsp:sp modelId="{849470E9-3BC7-47A6-A823-4D6FB771037D}">
      <dsp:nvSpPr>
        <dsp:cNvPr id="0" name=""/>
        <dsp:cNvSpPr/>
      </dsp:nvSpPr>
      <dsp:spPr>
        <a:xfrm>
          <a:off x="321995" y="939944"/>
          <a:ext cx="703356" cy="703356"/>
        </a:xfrm>
        <a:prstGeom prst="ellipse">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22A23B-61B1-490E-8CF7-F7FF8036ABB9}">
      <dsp:nvSpPr>
        <dsp:cNvPr id="0" name=""/>
        <dsp:cNvSpPr/>
      </dsp:nvSpPr>
      <dsp:spPr>
        <a:xfrm>
          <a:off x="786383" y="1847154"/>
          <a:ext cx="6769624" cy="56268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631" tIns="76200" rIns="76200" bIns="76200" numCol="1" spcCol="1270" anchor="ctr" anchorCtr="0">
          <a:noAutofit/>
        </a:bodyPr>
        <a:lstStyle/>
        <a:p>
          <a:pPr lvl="0" algn="l" defTabSz="1333500">
            <a:lnSpc>
              <a:spcPct val="90000"/>
            </a:lnSpc>
            <a:spcBef>
              <a:spcPct val="0"/>
            </a:spcBef>
            <a:spcAft>
              <a:spcPct val="35000"/>
            </a:spcAft>
          </a:pPr>
          <a:r>
            <a:rPr lang="es-EC" sz="3000" kern="1200" dirty="0" smtClean="0"/>
            <a:t>Construcción de la solución </a:t>
          </a:r>
          <a:endParaRPr lang="es-EC" sz="3000" kern="1200" dirty="0"/>
        </a:p>
      </dsp:txBody>
      <dsp:txXfrm>
        <a:off x="786383" y="1847154"/>
        <a:ext cx="6769624" cy="562685"/>
      </dsp:txXfrm>
    </dsp:sp>
    <dsp:sp modelId="{FDF0C823-3CF9-4575-8171-CD88A2C12BBD}">
      <dsp:nvSpPr>
        <dsp:cNvPr id="0" name=""/>
        <dsp:cNvSpPr/>
      </dsp:nvSpPr>
      <dsp:spPr>
        <a:xfrm>
          <a:off x="415506" y="1776817"/>
          <a:ext cx="703356" cy="703356"/>
        </a:xfrm>
        <a:prstGeom prst="ellipse">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85272E-D2C3-4372-8CE2-4BC1DE600C9F}">
      <dsp:nvSpPr>
        <dsp:cNvPr id="0" name=""/>
        <dsp:cNvSpPr/>
      </dsp:nvSpPr>
      <dsp:spPr>
        <a:xfrm>
          <a:off x="463783" y="2774279"/>
          <a:ext cx="7092224" cy="56268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631" tIns="76200" rIns="76200" bIns="76200" numCol="1" spcCol="1270" anchor="ctr" anchorCtr="0">
          <a:noAutofit/>
        </a:bodyPr>
        <a:lstStyle/>
        <a:p>
          <a:pPr lvl="0" algn="l" defTabSz="1333500">
            <a:lnSpc>
              <a:spcPct val="90000"/>
            </a:lnSpc>
            <a:spcBef>
              <a:spcPct val="0"/>
            </a:spcBef>
            <a:spcAft>
              <a:spcPct val="35000"/>
            </a:spcAft>
          </a:pPr>
          <a:r>
            <a:rPr lang="es-EC" sz="3000" kern="1200" dirty="0" smtClean="0"/>
            <a:t>Validación de la solución </a:t>
          </a:r>
          <a:endParaRPr lang="es-EC" sz="3000" kern="1200" dirty="0"/>
        </a:p>
      </dsp:txBody>
      <dsp:txXfrm>
        <a:off x="463783" y="2774279"/>
        <a:ext cx="7092224" cy="562685"/>
      </dsp:txXfrm>
    </dsp:sp>
    <dsp:sp modelId="{A6EDB6F0-7227-4595-9C1D-7E823F84C413}">
      <dsp:nvSpPr>
        <dsp:cNvPr id="0" name=""/>
        <dsp:cNvSpPr/>
      </dsp:nvSpPr>
      <dsp:spPr>
        <a:xfrm>
          <a:off x="133940" y="2695885"/>
          <a:ext cx="703356" cy="703356"/>
        </a:xfrm>
        <a:prstGeom prst="ellipse">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7A483-16C6-4874-870E-B693ED661E1E}">
      <dsp:nvSpPr>
        <dsp:cNvPr id="0" name=""/>
        <dsp:cNvSpPr/>
      </dsp:nvSpPr>
      <dsp:spPr>
        <a:xfrm>
          <a:off x="792607" y="-14399"/>
          <a:ext cx="2972815" cy="2972815"/>
        </a:xfrm>
        <a:prstGeom prst="circularArrow">
          <a:avLst>
            <a:gd name="adj1" fmla="val 5544"/>
            <a:gd name="adj2" fmla="val 330680"/>
            <a:gd name="adj3" fmla="val 13876996"/>
            <a:gd name="adj4" fmla="val 17324755"/>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BB7B9E-1A43-4609-AC52-6D6378C981EA}">
      <dsp:nvSpPr>
        <dsp:cNvPr id="0" name=""/>
        <dsp:cNvSpPr/>
      </dsp:nvSpPr>
      <dsp:spPr>
        <a:xfrm>
          <a:off x="1613560" y="1107"/>
          <a:ext cx="1330909" cy="665454"/>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latin typeface="Times New Roman" panose="02020603050405020304" pitchFamily="18" charset="0"/>
              <a:cs typeface="Times New Roman" panose="02020603050405020304" pitchFamily="18" charset="0"/>
            </a:rPr>
            <a:t>Aproximación a la revisión. </a:t>
          </a:r>
        </a:p>
      </dsp:txBody>
      <dsp:txXfrm>
        <a:off x="1646045" y="33592"/>
        <a:ext cx="1265939" cy="600484"/>
      </dsp:txXfrm>
    </dsp:sp>
    <dsp:sp modelId="{6B655544-2EA6-4B08-8ACA-D216545C95DE}">
      <dsp:nvSpPr>
        <dsp:cNvPr id="0" name=""/>
        <dsp:cNvSpPr/>
      </dsp:nvSpPr>
      <dsp:spPr>
        <a:xfrm>
          <a:off x="2819238" y="877083"/>
          <a:ext cx="1330909" cy="665454"/>
        </a:xfrm>
        <a:prstGeom prst="round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latin typeface="Times New Roman" panose="02020603050405020304" pitchFamily="18" charset="0"/>
              <a:cs typeface="Times New Roman" panose="02020603050405020304" pitchFamily="18" charset="0"/>
            </a:rPr>
            <a:t>Planeación de la revisión.</a:t>
          </a:r>
        </a:p>
      </dsp:txBody>
      <dsp:txXfrm>
        <a:off x="2851723" y="909568"/>
        <a:ext cx="1265939" cy="600484"/>
      </dsp:txXfrm>
    </dsp:sp>
    <dsp:sp modelId="{F9CFB0D5-2D9F-42CA-9C10-B85D3E1E42BF}">
      <dsp:nvSpPr>
        <dsp:cNvPr id="0" name=""/>
        <dsp:cNvSpPr/>
      </dsp:nvSpPr>
      <dsp:spPr>
        <a:xfrm>
          <a:off x="2358710" y="2294443"/>
          <a:ext cx="1330909" cy="665454"/>
        </a:xfrm>
        <a:prstGeom prst="round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latin typeface="Times New Roman" panose="02020603050405020304" pitchFamily="18" charset="0"/>
              <a:cs typeface="Times New Roman" panose="02020603050405020304" pitchFamily="18" charset="0"/>
            </a:rPr>
            <a:t>Selección de estudios.</a:t>
          </a:r>
        </a:p>
      </dsp:txBody>
      <dsp:txXfrm>
        <a:off x="2391195" y="2326928"/>
        <a:ext cx="1265939" cy="600484"/>
      </dsp:txXfrm>
    </dsp:sp>
    <dsp:sp modelId="{D49EB94F-5985-4E76-9057-24D6157F06D7}">
      <dsp:nvSpPr>
        <dsp:cNvPr id="0" name=""/>
        <dsp:cNvSpPr/>
      </dsp:nvSpPr>
      <dsp:spPr>
        <a:xfrm>
          <a:off x="868410" y="2294443"/>
          <a:ext cx="1330909" cy="665454"/>
        </a:xfrm>
        <a:prstGeom prst="round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latin typeface="Times New Roman" panose="02020603050405020304" pitchFamily="18" charset="0"/>
              <a:cs typeface="Times New Roman" panose="02020603050405020304" pitchFamily="18" charset="0"/>
            </a:rPr>
            <a:t>Extracción de información.</a:t>
          </a:r>
        </a:p>
      </dsp:txBody>
      <dsp:txXfrm>
        <a:off x="900895" y="2326928"/>
        <a:ext cx="1265939" cy="600484"/>
      </dsp:txXfrm>
    </dsp:sp>
    <dsp:sp modelId="{42D43EF5-DB8C-4562-9A21-6A70F1AC15C5}">
      <dsp:nvSpPr>
        <dsp:cNvPr id="0" name=""/>
        <dsp:cNvSpPr/>
      </dsp:nvSpPr>
      <dsp:spPr>
        <a:xfrm>
          <a:off x="407882" y="877083"/>
          <a:ext cx="1330909" cy="665454"/>
        </a:xfrm>
        <a:prstGeom prst="roundRect">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latin typeface="Times New Roman" panose="02020603050405020304" pitchFamily="18" charset="0"/>
              <a:cs typeface="Times New Roman" panose="02020603050405020304" pitchFamily="18" charset="0"/>
            </a:rPr>
            <a:t>Síntesis de resultados.</a:t>
          </a:r>
        </a:p>
      </dsp:txBody>
      <dsp:txXfrm>
        <a:off x="440367" y="909568"/>
        <a:ext cx="1265939" cy="60048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09CFA-2030-4131-9525-B4F642741277}" type="datetimeFigureOut">
              <a:rPr lang="es-EC" smtClean="0"/>
              <a:t>16/10/2020</a:t>
            </a:fld>
            <a:endParaRPr lang="es-EC"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F25A0F-BAA5-4648-A5EA-83CCBB9CECB3}" type="slidenum">
              <a:rPr lang="es-EC" smtClean="0"/>
              <a:t>‹Nº›</a:t>
            </a:fld>
            <a:endParaRPr lang="es-EC" dirty="0"/>
          </a:p>
        </p:txBody>
      </p:sp>
    </p:spTree>
    <p:extLst>
      <p:ext uri="{BB962C8B-B14F-4D97-AF65-F5344CB8AC3E}">
        <p14:creationId xmlns:p14="http://schemas.microsoft.com/office/powerpoint/2010/main" val="3913578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Buenas tardes </a:t>
            </a: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Mi nombre es Mary Carmen López Maroto </a:t>
            </a: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Bienvenidos a la presentación de mi trabajo de titulación “Modelo de gestión de información para soporte en la toma de decisiones en torno a la alta accidentalidad vial en el ecuador”</a:t>
            </a: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Dirigido por el Dr. Efraín Fonseca Carrera</a:t>
            </a: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&lt;CLIC&gt;</a:t>
            </a: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 </a:t>
            </a:r>
          </a:p>
          <a:p>
            <a:endParaRPr lang="es-EC" baseline="0" dirty="0" smtClean="0"/>
          </a:p>
          <a:p>
            <a:endParaRPr lang="es-EC" baseline="0" dirty="0" smtClean="0"/>
          </a:p>
          <a:p>
            <a:endParaRPr lang="es-EC" dirty="0"/>
          </a:p>
        </p:txBody>
      </p:sp>
      <p:sp>
        <p:nvSpPr>
          <p:cNvPr id="4" name="Marcador de número de diapositiva 3"/>
          <p:cNvSpPr>
            <a:spLocks noGrp="1"/>
          </p:cNvSpPr>
          <p:nvPr>
            <p:ph type="sldNum" sz="quarter" idx="10"/>
          </p:nvPr>
        </p:nvSpPr>
        <p:spPr/>
        <p:txBody>
          <a:bodyPr/>
          <a:lstStyle/>
          <a:p>
            <a:fld id="{A2F25A0F-BAA5-4648-A5EA-83CCBB9CECB3}" type="slidenum">
              <a:rPr lang="es-EC" smtClean="0"/>
              <a:t>1</a:t>
            </a:fld>
            <a:endParaRPr lang="es-EC" dirty="0"/>
          </a:p>
        </p:txBody>
      </p:sp>
    </p:spTree>
    <p:extLst>
      <p:ext uri="{BB962C8B-B14F-4D97-AF65-F5344CB8AC3E}">
        <p14:creationId xmlns:p14="http://schemas.microsoft.com/office/powerpoint/2010/main" val="3527430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&lt;CLIC&gt;  Desarrollo de la solución – Creación del modelo</a:t>
            </a: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En la siguiente &lt;CLIC&gt;  figura describimos el esquema de base de datos. </a:t>
            </a: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&lt;CLIC&gt;  como primer paso obtuvimos los archivos fuente en &lt;CLIC&gt; Excel</a:t>
            </a: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&lt;CLIC&gt; a continuación mediante el uso de las herramientas &lt;CLIC&gt; power designer y navicat formalizamos estos datos &lt;CLIC&gt; (exploración, calidad, limpieza, construcción de atributos e integración con las herramientas de visualización)</a:t>
            </a: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&lt;CLIC&gt; Una vez listo nuestro repositorio de datos realizamos el &lt;CLIC&gt; análisis de los mismos con el fin de obtener proyecciones y estadísticas, para la visualización y presentación de los dashboard utilizamos la herramienta &lt;CLIC&gt; Power Bi</a:t>
            </a: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&lt;CLIC&gt;</a:t>
            </a:r>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A2F25A0F-BAA5-4648-A5EA-83CCBB9CECB3}" type="slidenum">
              <a:rPr lang="es-EC" smtClean="0"/>
              <a:t>10</a:t>
            </a:fld>
            <a:endParaRPr lang="es-EC" dirty="0"/>
          </a:p>
        </p:txBody>
      </p:sp>
    </p:spTree>
    <p:extLst>
      <p:ext uri="{BB962C8B-B14F-4D97-AF65-F5344CB8AC3E}">
        <p14:creationId xmlns:p14="http://schemas.microsoft.com/office/powerpoint/2010/main" val="1140840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&lt;CLIC&gt;  Solución Modelo Físico DWH </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En la siguiente figura &lt;CLIC&gt;  representamos el modelo físico el cual es la base de nuestro DWH aquí podemos identificar las tablas creadas con sus respectivos atributos, en primer lugar contamos con una&lt;CLIC&gt;  sola tabla de hechos que es la FAC_ACCIDENTES y 5 tablas de dimensiones que son la &lt;CLIC&gt;  DIM_ UBICACIÓN la &lt;CLIC&gt; DIM CLASE ACCIDENTE la &lt;CLIC&gt;DIM ZONA la &lt;CLIC&gt; DIM CAUSA ACCIDENTE y por ultimo la &lt;CLIC&gt; DIM FECHA. </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En base a estas tablas de va a realizar el posterior análisis de los datos y la presentación de los dashboard de proyecciones y estadísticas sobre accidentabilidad vial</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&lt;CLIC&gt; </a:t>
            </a:r>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A2F25A0F-BAA5-4648-A5EA-83CCBB9CECB3}" type="slidenum">
              <a:rPr lang="es-EC" smtClean="0"/>
              <a:t>11</a:t>
            </a:fld>
            <a:endParaRPr lang="es-EC" dirty="0"/>
          </a:p>
        </p:txBody>
      </p:sp>
    </p:spTree>
    <p:extLst>
      <p:ext uri="{BB962C8B-B14F-4D97-AF65-F5344CB8AC3E}">
        <p14:creationId xmlns:p14="http://schemas.microsoft.com/office/powerpoint/2010/main" val="1996970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&lt;CLIC&gt;Solución Implantación del Modelo </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Tomando en cuenta que el objetivo del modelo es dar soporte a las toma de decisiones en torno a la alta accidentalidad vial en el Ecuador, considero que el número de lesionados y fallecidos por accidentes de tránsito es la variable a predecir más importante, ya que al generar proyecciones para el año 2020 sobre dicha variable se espera solventar el modelo propuesto y contribuir a la solución de la</a:t>
            </a:r>
            <a:r>
              <a:rPr lang="es-MX" sz="1200" kern="1200" baseline="0" dirty="0" smtClean="0">
                <a:solidFill>
                  <a:schemeClr val="tx1"/>
                </a:solidFill>
                <a:effectLst/>
                <a:latin typeface="+mn-lt"/>
                <a:ea typeface="+mn-ea"/>
                <a:cs typeface="+mn-cs"/>
              </a:rPr>
              <a:t> </a:t>
            </a:r>
            <a:r>
              <a:rPr lang="es-MX" sz="1200" kern="1200" dirty="0" smtClean="0">
                <a:solidFill>
                  <a:schemeClr val="tx1"/>
                </a:solidFill>
                <a:effectLst/>
                <a:latin typeface="+mn-lt"/>
                <a:ea typeface="+mn-ea"/>
                <a:cs typeface="+mn-cs"/>
              </a:rPr>
              <a:t>problemática. </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Estas predicciones se las realizará en base a la información histórica de los años 2016- 2018 y considerando 4 variables adicionales la primera variable es la &lt;CLIC&gt; Zona</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Según el estudio realizado determinamos que el mayor número de accidentes de tránsito se produce en las zonas rurales </a:t>
            </a:r>
            <a:r>
              <a:rPr lang="es-MX" sz="1200" kern="1200" dirty="0" smtClean="0">
                <a:solidFill>
                  <a:schemeClr val="tx1"/>
                </a:solidFill>
                <a:effectLst/>
                <a:latin typeface="+mn-lt"/>
                <a:ea typeface="+mn-ea"/>
                <a:cs typeface="+mn-cs"/>
              </a:rPr>
              <a:t>&lt;CLIC&gt; </a:t>
            </a:r>
            <a:r>
              <a:rPr lang="es-EC" sz="1200" kern="1200" dirty="0" smtClean="0">
                <a:solidFill>
                  <a:schemeClr val="tx1"/>
                </a:solidFill>
                <a:effectLst/>
                <a:latin typeface="+mn-lt"/>
                <a:ea typeface="+mn-ea"/>
                <a:cs typeface="+mn-cs"/>
              </a:rPr>
              <a:t>  (carreteras a las a fueras de las ciudades, panamericanas, autopistas) al aplicar el modelo propuesto determinamos una proyección de </a:t>
            </a:r>
            <a:r>
              <a:rPr lang="es-MX" sz="1200" kern="1200" dirty="0" smtClean="0">
                <a:solidFill>
                  <a:schemeClr val="tx1"/>
                </a:solidFill>
                <a:effectLst/>
                <a:latin typeface="+mn-lt"/>
                <a:ea typeface="+mn-ea"/>
                <a:cs typeface="+mn-cs"/>
              </a:rPr>
              <a:t>&lt;CLIC&gt; </a:t>
            </a:r>
            <a:r>
              <a:rPr lang="es-EC" sz="1200" kern="1200" dirty="0" smtClean="0">
                <a:solidFill>
                  <a:schemeClr val="tx1"/>
                </a:solidFill>
                <a:effectLst/>
                <a:latin typeface="+mn-lt"/>
                <a:ea typeface="+mn-ea"/>
                <a:cs typeface="+mn-cs"/>
              </a:rPr>
              <a:t> 8948 accidentes de tránsito y </a:t>
            </a:r>
            <a:r>
              <a:rPr lang="es-MX" sz="1200" kern="1200" dirty="0" smtClean="0">
                <a:solidFill>
                  <a:schemeClr val="tx1"/>
                </a:solidFill>
                <a:effectLst/>
                <a:latin typeface="+mn-lt"/>
                <a:ea typeface="+mn-ea"/>
                <a:cs typeface="+mn-cs"/>
              </a:rPr>
              <a:t>&lt;CLIC&gt; </a:t>
            </a:r>
            <a:r>
              <a:rPr lang="es-EC" sz="1200" kern="1200" dirty="0" smtClean="0">
                <a:solidFill>
                  <a:schemeClr val="tx1"/>
                </a:solidFill>
                <a:effectLst/>
                <a:latin typeface="+mn-lt"/>
                <a:ea typeface="+mn-ea"/>
                <a:cs typeface="+mn-cs"/>
              </a:rPr>
              <a:t> 1266 muertes para el año 2020. </a:t>
            </a: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&lt;CLIC&gt; </a:t>
            </a:r>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baseline="0" dirty="0" smtClean="0"/>
          </a:p>
          <a:p>
            <a:endParaRPr lang="es-EC" dirty="0"/>
          </a:p>
        </p:txBody>
      </p:sp>
      <p:sp>
        <p:nvSpPr>
          <p:cNvPr id="4" name="Marcador de número de diapositiva 3"/>
          <p:cNvSpPr>
            <a:spLocks noGrp="1"/>
          </p:cNvSpPr>
          <p:nvPr>
            <p:ph type="sldNum" sz="quarter" idx="10"/>
          </p:nvPr>
        </p:nvSpPr>
        <p:spPr/>
        <p:txBody>
          <a:bodyPr/>
          <a:lstStyle/>
          <a:p>
            <a:fld id="{A2F25A0F-BAA5-4648-A5EA-83CCBB9CECB3}" type="slidenum">
              <a:rPr lang="es-EC" smtClean="0">
                <a:solidFill>
                  <a:prstClr val="black"/>
                </a:solidFill>
              </a:rPr>
              <a:pPr/>
              <a:t>12</a:t>
            </a:fld>
            <a:endParaRPr lang="es-EC" dirty="0">
              <a:solidFill>
                <a:prstClr val="black"/>
              </a:solidFill>
            </a:endParaRPr>
          </a:p>
        </p:txBody>
      </p:sp>
    </p:spTree>
    <p:extLst>
      <p:ext uri="{BB962C8B-B14F-4D97-AF65-F5344CB8AC3E}">
        <p14:creationId xmlns:p14="http://schemas.microsoft.com/office/powerpoint/2010/main" val="2140597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&lt;CLIC&gt;Solución Implantación del Modelo</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la segunda variable a ser analizada es la  &lt;CLIC&gt; Causa</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Según el estudio realizado determinamos que la mayor causa de accidentes de tránsito en el país es la &lt;CLIC&gt;  Impericia e imprudencia del conductor al aplicar el modelo propuesto determinamos una proyección de accidentes de tránsito de &lt;CLIC&gt;  13851 y &lt;CLIC&gt; 1033 muertes para el año </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2020</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&lt;CLIC&gt; </a:t>
            </a:r>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baseline="0" dirty="0" smtClean="0"/>
          </a:p>
          <a:p>
            <a:endParaRPr lang="es-EC" dirty="0"/>
          </a:p>
        </p:txBody>
      </p:sp>
      <p:sp>
        <p:nvSpPr>
          <p:cNvPr id="4" name="Marcador de número de diapositiva 3"/>
          <p:cNvSpPr>
            <a:spLocks noGrp="1"/>
          </p:cNvSpPr>
          <p:nvPr>
            <p:ph type="sldNum" sz="quarter" idx="10"/>
          </p:nvPr>
        </p:nvSpPr>
        <p:spPr/>
        <p:txBody>
          <a:bodyPr/>
          <a:lstStyle/>
          <a:p>
            <a:fld id="{A2F25A0F-BAA5-4648-A5EA-83CCBB9CECB3}" type="slidenum">
              <a:rPr lang="es-EC" smtClean="0">
                <a:solidFill>
                  <a:prstClr val="black"/>
                </a:solidFill>
              </a:rPr>
              <a:pPr/>
              <a:t>13</a:t>
            </a:fld>
            <a:endParaRPr lang="es-EC" dirty="0">
              <a:solidFill>
                <a:prstClr val="black"/>
              </a:solidFill>
            </a:endParaRPr>
          </a:p>
        </p:txBody>
      </p:sp>
    </p:spTree>
    <p:extLst>
      <p:ext uri="{BB962C8B-B14F-4D97-AF65-F5344CB8AC3E}">
        <p14:creationId xmlns:p14="http://schemas.microsoft.com/office/powerpoint/2010/main" val="2895679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&lt;CLIC&gt;Solución Implantación del Modelo </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la tercera variable a ser analizada es la  &lt;CLIC&gt; Clase</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Según el estudio realizado determinamos que la mayor clase de accidentes de tránsito que se producen en el Ecuador son los &lt;CLIC&gt; choques al aplicar el modelo propuesto determinamos una proyección de accidentes de tránsito de &lt;CLIC&gt; 13197 y &lt;CLIC&gt; 746 muertes para el año 2020</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&lt;CLIC&gt; </a:t>
            </a:r>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A2F25A0F-BAA5-4648-A5EA-83CCBB9CECB3}" type="slidenum">
              <a:rPr lang="es-EC" smtClean="0">
                <a:solidFill>
                  <a:prstClr val="black"/>
                </a:solidFill>
              </a:rPr>
              <a:pPr/>
              <a:t>14</a:t>
            </a:fld>
            <a:endParaRPr lang="es-EC" dirty="0">
              <a:solidFill>
                <a:prstClr val="black"/>
              </a:solidFill>
            </a:endParaRPr>
          </a:p>
        </p:txBody>
      </p:sp>
    </p:spTree>
    <p:extLst>
      <p:ext uri="{BB962C8B-B14F-4D97-AF65-F5344CB8AC3E}">
        <p14:creationId xmlns:p14="http://schemas.microsoft.com/office/powerpoint/2010/main" val="661529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&lt;CLIC&gt;Solución Implantación del Modelo </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la cuarta variable a ser analizada es la  &lt;CLIC&gt; Provincia</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Según el estudio realizado determinamos que la provincia donde se producen el mayor número de accidentes de tránsito es &lt;CLIC&gt;  Guayas, al aplicar el modelo propuesto determinamos una proyección de accidentes de tránsito de &lt;CLIC&gt;  8422 y &lt;CLIC&gt;  456 muertes para el año 2020</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&lt;CLIC&gt; </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s-MX" baseline="0" dirty="0" smtClean="0"/>
          </a:p>
          <a:p>
            <a:endParaRPr lang="es-EC" dirty="0"/>
          </a:p>
        </p:txBody>
      </p:sp>
      <p:sp>
        <p:nvSpPr>
          <p:cNvPr id="4" name="Marcador de número de diapositiva 3"/>
          <p:cNvSpPr>
            <a:spLocks noGrp="1"/>
          </p:cNvSpPr>
          <p:nvPr>
            <p:ph type="sldNum" sz="quarter" idx="10"/>
          </p:nvPr>
        </p:nvSpPr>
        <p:spPr/>
        <p:txBody>
          <a:bodyPr/>
          <a:lstStyle/>
          <a:p>
            <a:fld id="{A2F25A0F-BAA5-4648-A5EA-83CCBB9CECB3}" type="slidenum">
              <a:rPr lang="es-EC" smtClean="0">
                <a:solidFill>
                  <a:prstClr val="black"/>
                </a:solidFill>
              </a:rPr>
              <a:pPr/>
              <a:t>15</a:t>
            </a:fld>
            <a:endParaRPr lang="es-EC" dirty="0">
              <a:solidFill>
                <a:prstClr val="black"/>
              </a:solidFill>
            </a:endParaRPr>
          </a:p>
        </p:txBody>
      </p:sp>
    </p:spTree>
    <p:extLst>
      <p:ext uri="{BB962C8B-B14F-4D97-AF65-F5344CB8AC3E}">
        <p14:creationId xmlns:p14="http://schemas.microsoft.com/office/powerpoint/2010/main" val="1034344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&lt;CLIC&gt;Validación de la solución – Entrevista </a:t>
            </a: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Con el fin de validar el modelo de gestión de información propuesto se determina &lt;CLIC&gt;aquel método de validación que más se alinee con la investigación</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C</a:t>
            </a:r>
            <a:r>
              <a:rPr lang="es-MX" sz="1200" kern="1200" dirty="0" smtClean="0">
                <a:solidFill>
                  <a:schemeClr val="tx1"/>
                </a:solidFill>
                <a:effectLst/>
                <a:latin typeface="+mn-lt"/>
                <a:ea typeface="+mn-ea"/>
                <a:cs typeface="+mn-cs"/>
              </a:rPr>
              <a:t>considero como técnica de recolección de información de los expertos relacionados con la problemática de accidentes de tránsito en el Ecuador, a la &lt;CLIC&gt;entrevista dado que es una técnica que permite obtener abundante información basada principalmente en preguntas. </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Dicha entrevista va a cumplir con diferentes fases que se detallan a continuación:</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Debe tener un &lt;CLIC&gt;  Objetivo </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&lt;CLIC&gt;  Un Enfoque, </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&lt;CLIC&gt;  Una Perspectiva </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&lt;CLIC&gt; Una Introducción o Propósito </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Debe tener definido a los &lt;CLIC&gt;   Participantes </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debe tener definido su &lt;CLIC&gt;  Uso </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&lt;CLIC&gt; sus Características. </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y por ultimo tener definido previamente el &lt;CLIC&gt;  Modelo de Entrevista</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&lt;CLIC&gt; </a:t>
            </a:r>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MX" baseline="0" dirty="0" smtClean="0"/>
          </a:p>
          <a:p>
            <a:endParaRPr lang="es-EC" dirty="0"/>
          </a:p>
        </p:txBody>
      </p:sp>
      <p:sp>
        <p:nvSpPr>
          <p:cNvPr id="4" name="Marcador de número de diapositiva 3"/>
          <p:cNvSpPr>
            <a:spLocks noGrp="1"/>
          </p:cNvSpPr>
          <p:nvPr>
            <p:ph type="sldNum" sz="quarter" idx="10"/>
          </p:nvPr>
        </p:nvSpPr>
        <p:spPr/>
        <p:txBody>
          <a:bodyPr/>
          <a:lstStyle/>
          <a:p>
            <a:fld id="{A2F25A0F-BAA5-4648-A5EA-83CCBB9CECB3}" type="slidenum">
              <a:rPr lang="es-EC" smtClean="0">
                <a:solidFill>
                  <a:prstClr val="black"/>
                </a:solidFill>
              </a:rPr>
              <a:pPr/>
              <a:t>16</a:t>
            </a:fld>
            <a:endParaRPr lang="es-EC" dirty="0">
              <a:solidFill>
                <a:prstClr val="black"/>
              </a:solidFill>
            </a:endParaRPr>
          </a:p>
        </p:txBody>
      </p:sp>
    </p:spTree>
    <p:extLst>
      <p:ext uri="{BB962C8B-B14F-4D97-AF65-F5344CB8AC3E}">
        <p14:creationId xmlns:p14="http://schemas.microsoft.com/office/powerpoint/2010/main" val="291794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&lt;CLIC&gt; Validación – Modelo de la entrevista </a:t>
            </a:r>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Previo</a:t>
            </a:r>
            <a:r>
              <a:rPr lang="es-EC" sz="1200" kern="1200" baseline="0" dirty="0" smtClean="0">
                <a:solidFill>
                  <a:schemeClr val="tx1"/>
                </a:solidFill>
                <a:effectLst/>
                <a:latin typeface="+mn-lt"/>
                <a:ea typeface="+mn-ea"/>
                <a:cs typeface="+mn-cs"/>
              </a:rPr>
              <a:t> a la realización de las entrevistas a los participantes se les realizo una presentación del modelo y sus funcionalidades con el fin de que ellos se familiaricen con el mismo y puedan responder de manera optimas a la entrevista. </a:t>
            </a:r>
            <a:r>
              <a:rPr lang="es-EC" sz="1200" kern="1200" dirty="0" smtClean="0">
                <a:solidFill>
                  <a:schemeClr val="tx1"/>
                </a:solidFill>
                <a:effectLst/>
                <a:latin typeface="+mn-lt"/>
                <a:ea typeface="+mn-ea"/>
                <a:cs typeface="+mn-cs"/>
              </a:rPr>
              <a:t>En el siguiente </a:t>
            </a:r>
            <a:r>
              <a:rPr lang="es-MX" sz="1200" kern="1200" dirty="0" smtClean="0">
                <a:solidFill>
                  <a:schemeClr val="tx1"/>
                </a:solidFill>
                <a:effectLst/>
                <a:latin typeface="+mn-lt"/>
                <a:ea typeface="+mn-ea"/>
                <a:cs typeface="+mn-cs"/>
              </a:rPr>
              <a:t>&lt;CLIC&gt;  </a:t>
            </a:r>
            <a:r>
              <a:rPr lang="es-EC" sz="1200" kern="1200" dirty="0" smtClean="0">
                <a:solidFill>
                  <a:schemeClr val="tx1"/>
                </a:solidFill>
                <a:effectLst/>
                <a:latin typeface="+mn-lt"/>
                <a:ea typeface="+mn-ea"/>
                <a:cs typeface="+mn-cs"/>
              </a:rPr>
              <a:t>cuadro podemos observar el modelo de la entrevista </a:t>
            </a:r>
            <a:r>
              <a:rPr lang="es-MX" sz="1200" kern="1200" dirty="0" smtClean="0">
                <a:solidFill>
                  <a:schemeClr val="tx1"/>
                </a:solidFill>
                <a:effectLst/>
                <a:latin typeface="+mn-lt"/>
                <a:ea typeface="+mn-ea"/>
                <a:cs typeface="+mn-cs"/>
              </a:rPr>
              <a:t>la cual cuenta con 10 preguntas que están enfocadas en las rq 9 y 10 </a:t>
            </a:r>
          </a:p>
          <a:p>
            <a:endParaRPr lang="es-MX"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Los participantes de la entrevista fueron funcionarios públicos expertos, los cuales están directamente relacionados con el manejo del tránsito en el Ecuador, dichos funcionarios públicos pertenecen a las siguientes instituciones;</a:t>
            </a:r>
          </a:p>
          <a:p>
            <a:r>
              <a:rPr lang="es-EC" sz="1200" kern="1200" dirty="0" smtClean="0">
                <a:solidFill>
                  <a:schemeClr val="tx1"/>
                </a:solidFill>
                <a:effectLst/>
                <a:latin typeface="+mn-lt"/>
                <a:ea typeface="+mn-ea"/>
                <a:cs typeface="+mn-cs"/>
              </a:rPr>
              <a:t>•GAD Municipal del Cantón Latacunga.</a:t>
            </a:r>
          </a:p>
          <a:p>
            <a:r>
              <a:rPr lang="es-EC" sz="1200" kern="1200" dirty="0" smtClean="0">
                <a:solidFill>
                  <a:schemeClr val="tx1"/>
                </a:solidFill>
                <a:effectLst/>
                <a:latin typeface="+mn-lt"/>
                <a:ea typeface="+mn-ea"/>
                <a:cs typeface="+mn-cs"/>
              </a:rPr>
              <a:t>•Policía Nacional del Ecuador </a:t>
            </a:r>
          </a:p>
          <a:p>
            <a:r>
              <a:rPr lang="es-EC" sz="1200" kern="1200" dirty="0" smtClean="0">
                <a:solidFill>
                  <a:schemeClr val="tx1"/>
                </a:solidFill>
                <a:effectLst/>
                <a:latin typeface="+mn-lt"/>
                <a:ea typeface="+mn-ea"/>
                <a:cs typeface="+mn-cs"/>
              </a:rPr>
              <a:t>• Radio pública novedades Latacunga</a:t>
            </a:r>
          </a:p>
          <a:p>
            <a:r>
              <a:rPr lang="es-EC" sz="1200" kern="1200" dirty="0" smtClean="0">
                <a:solidFill>
                  <a:schemeClr val="tx1"/>
                </a:solidFill>
                <a:effectLst/>
                <a:latin typeface="+mn-lt"/>
                <a:ea typeface="+mn-ea"/>
                <a:cs typeface="+mn-cs"/>
              </a:rPr>
              <a:t>Los participantes contestaron todas las preguntas de la entrevistas, las cuales están enfocadas en conocer: cuál era su experiencia con el manejo del tránsito; el aporte de la tecnología para el control de los accidentes de tránsito; y si consideran el modelo propuesto útil </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Una vez aplicadas las entrevistas a los participantes se analiza las respuestas y se procede a remarcarán algunas conclusiones obtenidas luego de analizar los resultados.</a:t>
            </a: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&lt;CLIC&gt; </a:t>
            </a:r>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A2F25A0F-BAA5-4648-A5EA-83CCBB9CECB3}" type="slidenum">
              <a:rPr lang="es-EC" smtClean="0">
                <a:solidFill>
                  <a:prstClr val="black"/>
                </a:solidFill>
              </a:rPr>
              <a:pPr/>
              <a:t>17</a:t>
            </a:fld>
            <a:endParaRPr lang="es-EC" dirty="0">
              <a:solidFill>
                <a:prstClr val="black"/>
              </a:solidFill>
            </a:endParaRPr>
          </a:p>
        </p:txBody>
      </p:sp>
    </p:spTree>
    <p:extLst>
      <p:ext uri="{BB962C8B-B14F-4D97-AF65-F5344CB8AC3E}">
        <p14:creationId xmlns:p14="http://schemas.microsoft.com/office/powerpoint/2010/main" val="75611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&lt;CLIC&gt; Validación – Conclusión de la entrevista </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&lt;CLIC&gt; Todos los entrevistados coinciden en que los accidentes de tránsito son un serio problema social para el Ecuador y que el uso de la tecnología para tener un control adecuado de los mismos sería lo más óptimo.</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&lt;CLIC&gt; De igual manera los entrevistados mencionan que las proyecciones realizadas con el modelo de gestión propuesto les serían de gran utilidad al momento de tomar decisiones respecto a la alta accidentalidad vial en el país. </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&lt;CLIC&gt; Por último los entrevistados concluyen que el modelo de gestión de información propuesto es un buen proyecto en favor de reducir los accidentes y tener información veraz de los casos que sucedan en el país, este les permitirá plantear estrategias a los entes de control de tránsito y así mejorar la toma de decisiones en torno a la alta accidentabilidad vial en el Ecuador. </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&lt;CLIC&gt; </a:t>
            </a:r>
            <a:endParaRPr lang="es-EC" sz="1200" kern="1200" dirty="0" smtClean="0">
              <a:solidFill>
                <a:schemeClr val="tx1"/>
              </a:solidFill>
              <a:effectLst/>
              <a:latin typeface="+mn-lt"/>
              <a:ea typeface="+mn-ea"/>
              <a:cs typeface="+mn-cs"/>
            </a:endParaRPr>
          </a:p>
          <a:p>
            <a:endParaRPr lang="es-MX" sz="1200" dirty="0" smtClean="0"/>
          </a:p>
        </p:txBody>
      </p:sp>
      <p:sp>
        <p:nvSpPr>
          <p:cNvPr id="4" name="Marcador de número de diapositiva 3"/>
          <p:cNvSpPr>
            <a:spLocks noGrp="1"/>
          </p:cNvSpPr>
          <p:nvPr>
            <p:ph type="sldNum" sz="quarter" idx="10"/>
          </p:nvPr>
        </p:nvSpPr>
        <p:spPr/>
        <p:txBody>
          <a:bodyPr/>
          <a:lstStyle/>
          <a:p>
            <a:fld id="{A2F25A0F-BAA5-4648-A5EA-83CCBB9CECB3}" type="slidenum">
              <a:rPr lang="es-EC" smtClean="0">
                <a:solidFill>
                  <a:prstClr val="black"/>
                </a:solidFill>
              </a:rPr>
              <a:pPr/>
              <a:t>18</a:t>
            </a:fld>
            <a:endParaRPr lang="es-EC" dirty="0">
              <a:solidFill>
                <a:prstClr val="black"/>
              </a:solidFill>
            </a:endParaRPr>
          </a:p>
        </p:txBody>
      </p:sp>
    </p:spTree>
    <p:extLst>
      <p:ext uri="{BB962C8B-B14F-4D97-AF65-F5344CB8AC3E}">
        <p14:creationId xmlns:p14="http://schemas.microsoft.com/office/powerpoint/2010/main" val="2867447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&lt;CLIC&gt; Conclusiones </a:t>
            </a: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&lt;CLIC&gt;A través del mapeo sistemático de literatura se pudo identificar y sintetizar los requerimientos de las propuestas más recientes y representativas que se están implementando a nivel mundial, para disminuir los accidentes de tránsito. </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&lt;CLIC&gt;El uso de modelos tecnológicos para la reducción de accidentes de tránsito a nivel mundial permitió tener las bases para la realización de nuestro modelo, el cual fue validado por expertos relacionados con los accidentes de tránsito en el país y fue percibido como un buen modelo en favor de reducir los accidentes y tener información veraz de los casos que sucedan en el país.</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&lt;CLIC&gt;Además gracias al aporte de los expertos relacionados con el tránsito en el país, se pudo obtener información para validar el modelo de gestión de información propuesto, concluyendo que dicho modelo y las proyecciones obtenidas del mismo si permiten dar soporte al momento de tomar decisiones en torno a la alta accidentalidad vial.</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&lt;CLIC&gt; </a:t>
            </a:r>
            <a:endParaRPr lang="es-EC" sz="1200" kern="1200" dirty="0" smtClean="0">
              <a:solidFill>
                <a:schemeClr val="tx1"/>
              </a:solidFill>
              <a:effectLst/>
              <a:latin typeface="+mn-lt"/>
              <a:ea typeface="+mn-ea"/>
              <a:cs typeface="+mn-cs"/>
            </a:endParaRPr>
          </a:p>
          <a:p>
            <a:endParaRPr lang="es-MX" sz="1200" dirty="0" smtClean="0"/>
          </a:p>
        </p:txBody>
      </p:sp>
      <p:sp>
        <p:nvSpPr>
          <p:cNvPr id="4" name="Marcador de número de diapositiva 3"/>
          <p:cNvSpPr>
            <a:spLocks noGrp="1"/>
          </p:cNvSpPr>
          <p:nvPr>
            <p:ph type="sldNum" sz="quarter" idx="10"/>
          </p:nvPr>
        </p:nvSpPr>
        <p:spPr/>
        <p:txBody>
          <a:bodyPr/>
          <a:lstStyle/>
          <a:p>
            <a:fld id="{A2F25A0F-BAA5-4648-A5EA-83CCBB9CECB3}" type="slidenum">
              <a:rPr lang="es-EC" smtClean="0">
                <a:solidFill>
                  <a:prstClr val="black"/>
                </a:solidFill>
              </a:rPr>
              <a:pPr/>
              <a:t>19</a:t>
            </a:fld>
            <a:endParaRPr lang="es-EC" dirty="0">
              <a:solidFill>
                <a:prstClr val="black"/>
              </a:solidFill>
            </a:endParaRPr>
          </a:p>
        </p:txBody>
      </p:sp>
    </p:spTree>
    <p:extLst>
      <p:ext uri="{BB962C8B-B14F-4D97-AF65-F5344CB8AC3E}">
        <p14:creationId xmlns:p14="http://schemas.microsoft.com/office/powerpoint/2010/main" val="922772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La agenda a tratarse en esta presentación es la habitual; </a:t>
            </a: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En primer lugar daré </a:t>
            </a:r>
            <a:r>
              <a:rPr lang="es-MX" sz="1200" kern="1200" dirty="0" smtClean="0">
                <a:solidFill>
                  <a:schemeClr val="tx1"/>
                </a:solidFill>
                <a:effectLst/>
                <a:latin typeface="+mn-lt"/>
                <a:ea typeface="+mn-ea"/>
                <a:cs typeface="+mn-cs"/>
              </a:rPr>
              <a:t>&lt;CLIC&gt; una introducción</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A continuación explicaré &lt;CLIC&gt; la problemática.</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Más adelante presentaré &lt;CLIC&gt; los objetivos, seguido de &lt;CLIC&gt; la metodología.</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A continuación, &lt;CLIC&gt; se presentara el desarrollo de la solución, seguido por  &lt;CLIC&gt;  la validación del modelo </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Y Finalmente, presentaré a &lt;CLIC&gt; las conclusiones y &lt;CLIC&gt;  recomendaciones sobre mi trabajo.</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&lt;CLIC&gt;</a:t>
            </a:r>
            <a:endParaRPr lang="es-EC" sz="1200" kern="1200" dirty="0" smtClean="0">
              <a:solidFill>
                <a:schemeClr val="tx1"/>
              </a:solidFill>
              <a:effectLst/>
              <a:latin typeface="+mn-lt"/>
              <a:ea typeface="+mn-ea"/>
              <a:cs typeface="+mn-cs"/>
            </a:endParaRPr>
          </a:p>
          <a:p>
            <a:endParaRPr lang="es-MX" baseline="0" dirty="0" smtClean="0"/>
          </a:p>
          <a:p>
            <a:endParaRPr lang="es-EC" baseline="0" dirty="0" smtClean="0"/>
          </a:p>
          <a:p>
            <a:endParaRPr lang="es-EC" dirty="0"/>
          </a:p>
        </p:txBody>
      </p:sp>
      <p:sp>
        <p:nvSpPr>
          <p:cNvPr id="4" name="Marcador de número de diapositiva 3"/>
          <p:cNvSpPr>
            <a:spLocks noGrp="1"/>
          </p:cNvSpPr>
          <p:nvPr>
            <p:ph type="sldNum" sz="quarter" idx="10"/>
          </p:nvPr>
        </p:nvSpPr>
        <p:spPr/>
        <p:txBody>
          <a:bodyPr/>
          <a:lstStyle/>
          <a:p>
            <a:fld id="{A2F25A0F-BAA5-4648-A5EA-83CCBB9CECB3}" type="slidenum">
              <a:rPr lang="es-EC" smtClean="0"/>
              <a:t>2</a:t>
            </a:fld>
            <a:endParaRPr lang="es-EC" dirty="0"/>
          </a:p>
        </p:txBody>
      </p:sp>
    </p:spTree>
    <p:extLst>
      <p:ext uri="{BB962C8B-B14F-4D97-AF65-F5344CB8AC3E}">
        <p14:creationId xmlns:p14="http://schemas.microsoft.com/office/powerpoint/2010/main" val="3988228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&lt;CLIC&gt; Recomendaciones </a:t>
            </a: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&lt;CLIC&gt;</a:t>
            </a:r>
            <a:r>
              <a:rPr lang="es-EC" sz="1200" kern="1200" dirty="0" smtClean="0">
                <a:solidFill>
                  <a:schemeClr val="tx1"/>
                </a:solidFill>
                <a:effectLst/>
                <a:latin typeface="+mn-lt"/>
                <a:ea typeface="+mn-ea"/>
                <a:cs typeface="+mn-cs"/>
              </a:rPr>
              <a:t>La tecnología es una aliada a la hora de controlar los accidentes de tránsito, recomendaría a las autoridades competentes aplicar dicha tecnología con el fin de obtener resultados positivos ante esta problemática, implementar campañas de capacitación y control para los conductores basándose en datos e información real obtenidos mediante herramientas de inteligencia de negocios.</a:t>
            </a: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&lt;CLIC&gt;</a:t>
            </a:r>
            <a:r>
              <a:rPr lang="es-EC" sz="1200" kern="1200" dirty="0" smtClean="0">
                <a:solidFill>
                  <a:schemeClr val="tx1"/>
                </a:solidFill>
                <a:effectLst/>
                <a:latin typeface="+mn-lt"/>
                <a:ea typeface="+mn-ea"/>
                <a:cs typeface="+mn-cs"/>
              </a:rPr>
              <a:t>Desarrollar un mapeo sistemático de literatura es de gran importancia a la hora de llevar a cabo una investigación de este tipo ya que los resultados obtenidos del mismo sirvieron como base para plantearnos la construcción del modelo y generar estadísticas de siniestralidad con el fin de dar soporte a la toma de decisiones en torno a la alta accidentalidad vial en el Ecuador </a:t>
            </a: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&lt;CLIC&gt;</a:t>
            </a:r>
            <a:r>
              <a:rPr lang="es-EC" sz="1200" kern="1200" dirty="0" smtClean="0">
                <a:solidFill>
                  <a:schemeClr val="tx1"/>
                </a:solidFill>
                <a:effectLst/>
                <a:latin typeface="+mn-lt"/>
                <a:ea typeface="+mn-ea"/>
                <a:cs typeface="+mn-cs"/>
              </a:rPr>
              <a:t>De acuerdo a las entrevistas realizadas y en vista de que el desarrollo tecnológico avanza cada día brindando nuevas posibilidades de prevención de accidentes de tránsito, es importante contemplar la implementación del modelo de gestión de información propuesto para de esta manera mejorar los índices de accidentabilidad vial. </a:t>
            </a: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&lt;CLIC&gt; </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endParaRPr lang="es-MX" sz="1200" dirty="0" smtClean="0"/>
          </a:p>
        </p:txBody>
      </p:sp>
      <p:sp>
        <p:nvSpPr>
          <p:cNvPr id="4" name="Marcador de número de diapositiva 3"/>
          <p:cNvSpPr>
            <a:spLocks noGrp="1"/>
          </p:cNvSpPr>
          <p:nvPr>
            <p:ph type="sldNum" sz="quarter" idx="10"/>
          </p:nvPr>
        </p:nvSpPr>
        <p:spPr/>
        <p:txBody>
          <a:bodyPr/>
          <a:lstStyle/>
          <a:p>
            <a:fld id="{A2F25A0F-BAA5-4648-A5EA-83CCBB9CECB3}" type="slidenum">
              <a:rPr lang="es-EC" smtClean="0">
                <a:solidFill>
                  <a:prstClr val="black"/>
                </a:solidFill>
              </a:rPr>
              <a:pPr/>
              <a:t>20</a:t>
            </a:fld>
            <a:endParaRPr lang="es-EC" dirty="0">
              <a:solidFill>
                <a:prstClr val="black"/>
              </a:solidFill>
            </a:endParaRPr>
          </a:p>
        </p:txBody>
      </p:sp>
    </p:spTree>
    <p:extLst>
      <p:ext uri="{BB962C8B-B14F-4D97-AF65-F5344CB8AC3E}">
        <p14:creationId xmlns:p14="http://schemas.microsoft.com/office/powerpoint/2010/main" val="1124831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&lt;CLIC&gt; Gracias</a:t>
            </a:r>
          </a:p>
          <a:p>
            <a:endParaRPr lang="es-EC" dirty="0"/>
          </a:p>
        </p:txBody>
      </p:sp>
      <p:sp>
        <p:nvSpPr>
          <p:cNvPr id="4" name="Marcador de número de diapositiva 3"/>
          <p:cNvSpPr>
            <a:spLocks noGrp="1"/>
          </p:cNvSpPr>
          <p:nvPr>
            <p:ph type="sldNum" sz="quarter" idx="10"/>
          </p:nvPr>
        </p:nvSpPr>
        <p:spPr/>
        <p:txBody>
          <a:bodyPr/>
          <a:lstStyle/>
          <a:p>
            <a:fld id="{A2F25A0F-BAA5-4648-A5EA-83CCBB9CECB3}" type="slidenum">
              <a:rPr lang="es-EC" smtClean="0"/>
              <a:t>21</a:t>
            </a:fld>
            <a:endParaRPr lang="es-EC" dirty="0"/>
          </a:p>
        </p:txBody>
      </p:sp>
    </p:spTree>
    <p:extLst>
      <p:ext uri="{BB962C8B-B14F-4D97-AF65-F5344CB8AC3E}">
        <p14:creationId xmlns:p14="http://schemas.microsoft.com/office/powerpoint/2010/main" val="2814840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&lt;CLIC&gt; Introducción</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&lt;CLIC&gt; Imagen sr pensando </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&lt;CLIC&gt; Burbuja 1. La seguridad vial y sus consecuencias a nivel mundial ha cobrado importancia en los últimos años dado que, 1.3 millones de personas mueren cada año a causa de los accidentes de tránsito. Ecuador no se queda atrás de esta problemática ya que ocupa el segundo lugar en mortalidad por AT en América Latina, con un promedio de 22 muertos y 100 herido por cada 100 mil habitantes </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&lt;CLIC&gt; Burbuja 2 con imagen </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&lt;CLIC&gt; </a:t>
            </a:r>
            <a:endParaRPr lang="es-EC" sz="1200" kern="1200" dirty="0" smtClean="0">
              <a:solidFill>
                <a:schemeClr val="tx1"/>
              </a:solidFill>
              <a:effectLst/>
              <a:latin typeface="+mn-lt"/>
              <a:ea typeface="+mn-ea"/>
              <a:cs typeface="+mn-cs"/>
            </a:endParaRPr>
          </a:p>
          <a:p>
            <a:endParaRPr lang="es-MX" baseline="0" dirty="0" smtClean="0"/>
          </a:p>
          <a:p>
            <a:endParaRPr lang="es-EC" dirty="0"/>
          </a:p>
        </p:txBody>
      </p:sp>
      <p:sp>
        <p:nvSpPr>
          <p:cNvPr id="4" name="Marcador de número de diapositiva 3"/>
          <p:cNvSpPr>
            <a:spLocks noGrp="1"/>
          </p:cNvSpPr>
          <p:nvPr>
            <p:ph type="sldNum" sz="quarter" idx="10"/>
          </p:nvPr>
        </p:nvSpPr>
        <p:spPr/>
        <p:txBody>
          <a:bodyPr/>
          <a:lstStyle/>
          <a:p>
            <a:fld id="{A2F25A0F-BAA5-4648-A5EA-83CCBB9CECB3}" type="slidenum">
              <a:rPr lang="es-EC" smtClean="0"/>
              <a:t>3</a:t>
            </a:fld>
            <a:endParaRPr lang="es-EC" dirty="0"/>
          </a:p>
        </p:txBody>
      </p:sp>
    </p:spTree>
    <p:extLst>
      <p:ext uri="{BB962C8B-B14F-4D97-AF65-F5344CB8AC3E}">
        <p14:creationId xmlns:p14="http://schemas.microsoft.com/office/powerpoint/2010/main" val="2012466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&lt;CLIC&gt; Problemática</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Los accidentes de tránsito son la primera causa de muerte en Ecuador, llegando incluso a ser catalogados como un problema social por el daño físico y psicológico que representa para la familia de los occisos y para los lesionados al momento de su reincorporación a la sociedad; </a:t>
            </a: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En base a esto  defino a mi </a:t>
            </a:r>
            <a:r>
              <a:rPr lang="es-MX" sz="1200" kern="1200" dirty="0" smtClean="0">
                <a:solidFill>
                  <a:schemeClr val="tx1"/>
                </a:solidFill>
                <a:effectLst/>
                <a:latin typeface="+mn-lt"/>
                <a:ea typeface="+mn-ea"/>
                <a:cs typeface="+mn-cs"/>
              </a:rPr>
              <a:t>problema central como la &lt;CLIC&gt; “Alta accidentalidad vial en el Ecuador”,  la cual se deriv</a:t>
            </a:r>
            <a:r>
              <a:rPr lang="es-MX" sz="1200" kern="1200" baseline="0" dirty="0" smtClean="0">
                <a:solidFill>
                  <a:schemeClr val="tx1"/>
                </a:solidFill>
                <a:effectLst/>
                <a:latin typeface="+mn-lt"/>
                <a:ea typeface="+mn-ea"/>
                <a:cs typeface="+mn-cs"/>
              </a:rPr>
              <a:t>a de  </a:t>
            </a:r>
            <a:r>
              <a:rPr lang="es-MX" sz="1200" kern="1200" dirty="0" smtClean="0">
                <a:solidFill>
                  <a:schemeClr val="tx1"/>
                </a:solidFill>
                <a:effectLst/>
                <a:latin typeface="+mn-lt"/>
                <a:ea typeface="+mn-ea"/>
                <a:cs typeface="+mn-cs"/>
              </a:rPr>
              <a:t>&lt;CLIC&gt; 4 causas principales, </a:t>
            </a:r>
            <a:r>
              <a:rPr lang="es-EC" sz="1200" kern="1200" dirty="0" smtClean="0">
                <a:solidFill>
                  <a:schemeClr val="tx1"/>
                </a:solidFill>
                <a:effectLst/>
                <a:latin typeface="+mn-lt"/>
                <a:ea typeface="+mn-ea"/>
                <a:cs typeface="+mn-cs"/>
              </a:rPr>
              <a:t>detalladas a continuación </a:t>
            </a: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&lt;CLIC&gt; Causa 1 Malas condiciones viales para el conductor, esta causa que se deriva de una infraestructura vial insegura, de una mal trazado vial y vías en mal estado, lo cual puede afectar considerablemente a la seguridad.</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&lt;CLIC&gt; Causa 2 Malas condiciones del parque automotor, se desencadena de diferentes problemas identificados como; Vehículos sin revisión de frenos, sin sistema de airbag, sin cinturones de seguridad, esas causas desempeñan un papel esencial para evitar accidentes y reducir la probabilidad de lesiones graves.</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&lt;CLIC&gt; Causa 3 Irresponsabilidad del conductor, es considerada como la causa principal de accidentes de tránsito en el Ecuador, en esta causa identificó diferentes causas subyacentes como lo son conducir con exceso de velocidad; conducir bajo los efectos de sustancias psicotrópicas y uso del celular mientras se conduce</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Y por último la causa 4 en la cual enfocamos nuestra investigación es la &lt;CLIC&gt;   Falta de toma de decisiones respecto a los accidentes de tránsito en el Ecuador  esta causa se desencadena del desconocimientos de datos y estadísticas de siniestralidad vial, el desconocimiento del uso de tecnologías en el país para reducir los AT,  provocando que el ecuador se ubique en el segundo lugar en mortalidad por AT en América Latina,  según datos de la ANT se pierde una vida cada 4 horas a causa de los AT. </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De todas las causas presentadas el efecto más grave es la &lt;CLIC&gt; pérdida de vidas humanas y los lesionados que generan los accidentes de tránsito</a:t>
            </a:r>
            <a:r>
              <a:rPr lang="es-MX" sz="1200" kern="1200" baseline="0" dirty="0" smtClean="0">
                <a:solidFill>
                  <a:schemeClr val="tx1"/>
                </a:solidFill>
                <a:effectLst/>
                <a:latin typeface="+mn-lt"/>
                <a:ea typeface="+mn-ea"/>
                <a:cs typeface="+mn-cs"/>
              </a:rPr>
              <a:t> , aunque también hay que tener en cuenta las </a:t>
            </a:r>
            <a:r>
              <a:rPr lang="es-MX" sz="1200" kern="1200" dirty="0" smtClean="0">
                <a:solidFill>
                  <a:schemeClr val="tx1"/>
                </a:solidFill>
                <a:effectLst/>
                <a:latin typeface="+mn-lt"/>
                <a:ea typeface="+mn-ea"/>
                <a:cs typeface="+mn-cs"/>
              </a:rPr>
              <a:t>&lt;CLIC&gt; </a:t>
            </a:r>
            <a:r>
              <a:rPr lang="es-MX" sz="1200" kern="1200" baseline="0" dirty="0" smtClean="0">
                <a:solidFill>
                  <a:schemeClr val="tx1"/>
                </a:solidFill>
                <a:effectLst/>
                <a:latin typeface="+mn-lt"/>
                <a:ea typeface="+mn-ea"/>
                <a:cs typeface="+mn-cs"/>
              </a:rPr>
              <a:t> perdidas económicas significativas, que según estadísticas de la ANT, los AT le producen al país una perdida de 600 millones de dólares al año. </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&lt;CLIC&gt; </a:t>
            </a:r>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A2F25A0F-BAA5-4648-A5EA-83CCBB9CECB3}" type="slidenum">
              <a:rPr lang="es-EC" smtClean="0"/>
              <a:t>4</a:t>
            </a:fld>
            <a:endParaRPr lang="es-EC" dirty="0"/>
          </a:p>
        </p:txBody>
      </p:sp>
    </p:spTree>
    <p:extLst>
      <p:ext uri="{BB962C8B-B14F-4D97-AF65-F5344CB8AC3E}">
        <p14:creationId xmlns:p14="http://schemas.microsoft.com/office/powerpoint/2010/main" val="2096522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&lt;CLIC&gt; Objetivos Imagen</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Una vez conceptualizado nuestro árbol de problemas, y teniendo claro que nos enfocamos en la causa 4 falta de toma de decisiones respecto a los accidentes de tránsito en el Ecuador, nos planteamos los siguientes objetivos general y específicos; </a:t>
            </a:r>
          </a:p>
          <a:p>
            <a:endParaRPr lang="es-MX"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&lt;CLIC&gt; Objetivo general</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Estructurar un modelo de gestión de información que permita dar soporte a la toma de decisiones en torno a la accidentalidad vial en el Ecuador, mediante el uso de herramientas de inteligencia de negocios. </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&lt;CLIC&gt; OE1</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•Determinar la situación actual de la accidentalidad vial en el Ecuador, mediante un estudio preliminar de literatura.</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&lt;CLIC&gt; OE 2</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•Realizar un estudio de factibilidad de la solución tecnológica propuesta para minimizar la accidentalidad vial en Ecuador, por medio de un mapeo sistemático de literatura.</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&lt;CLIC&gt;  OE3</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•Estructurar un modelo de gestión de información, identificando los elementos idóneos para satisfacer las necesidades del problema bajo estudio mediante el uso de la metodología de analítica de datos CRISP DM </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&lt;CLIC&gt; OE4</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•Evaluar el modelo de gestión de información propuesto en base al repositorio de datos de accidentes de tránsito del Ecuador de los años 2016 -2018, mediante la aplicación de una entrevista a expertos relacionados con el tema de tránsito en Ecuador.</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&lt;CLIC&gt; </a:t>
            </a:r>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A2F25A0F-BAA5-4648-A5EA-83CCBB9CECB3}" type="slidenum">
              <a:rPr lang="es-EC" smtClean="0"/>
              <a:t>5</a:t>
            </a:fld>
            <a:endParaRPr lang="es-EC" dirty="0"/>
          </a:p>
        </p:txBody>
      </p:sp>
    </p:spTree>
    <p:extLst>
      <p:ext uri="{BB962C8B-B14F-4D97-AF65-F5344CB8AC3E}">
        <p14:creationId xmlns:p14="http://schemas.microsoft.com/office/powerpoint/2010/main" val="796309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&lt;CLIC&gt; Objetivos – Preguntas de Investigación </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Con el propósito de Estructurar un modelo de gestión de información que permita dar soporte a la toma de decisiones en torno a la accidentalidad vial en el Ecuador. En la siguiente &lt;CLIC&gt; tabla se detallan las preguntas de investigación por cada objetivo específico,</a:t>
            </a:r>
            <a:r>
              <a:rPr lang="es-MX" sz="1200" kern="1200" baseline="0" dirty="0" smtClean="0">
                <a:solidFill>
                  <a:schemeClr val="tx1"/>
                </a:solidFill>
                <a:effectLst/>
                <a:latin typeface="+mn-lt"/>
                <a:ea typeface="+mn-ea"/>
                <a:cs typeface="+mn-cs"/>
              </a:rPr>
              <a:t> por motivos de tiempo vamos a mencionar únicamente 2 RQ.</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&lt;CLIC&gt;  Del OE 1 se desencadenan las</a:t>
            </a:r>
          </a:p>
          <a:p>
            <a:pPr rtl="0" eaLnBrk="1" fontAlgn="t" latinLnBrk="0" hangingPunct="1"/>
            <a:r>
              <a:rPr lang="es-EC" sz="1200" b="0" i="0" u="none" strike="noStrike" kern="1200" dirty="0" smtClean="0">
                <a:solidFill>
                  <a:schemeClr val="tx1"/>
                </a:solidFill>
                <a:effectLst/>
                <a:latin typeface="+mn-lt"/>
                <a:ea typeface="+mn-ea"/>
                <a:cs typeface="+mn-cs"/>
              </a:rPr>
              <a:t>RQ1: ¿Cuáles son las causas principales de la alta accidentalidad vial en el Ecuador?</a:t>
            </a:r>
          </a:p>
          <a:p>
            <a:pPr rtl="0" eaLnBrk="1" fontAlgn="t" latinLnBrk="0" hangingPunct="1"/>
            <a:r>
              <a:rPr lang="es-EC" sz="1200" b="0" i="0" u="none" strike="noStrike" kern="1200" dirty="0" smtClean="0">
                <a:solidFill>
                  <a:schemeClr val="tx1"/>
                </a:solidFill>
                <a:effectLst/>
                <a:latin typeface="+mn-lt"/>
                <a:ea typeface="+mn-ea"/>
                <a:cs typeface="+mn-cs"/>
              </a:rPr>
              <a:t>RQ2: ¿Cuáles son los efectos que produce en el Ecuador tener una alta tasa de accidentalidad vial?</a:t>
            </a: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&lt;CLIC&gt;  Del OE 2 se desencadenan las RQ 3, 4,5 Y 6 </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&lt;CLIC&gt;  Del OE 3 se desencadenan las RQ 7 Y 8</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&lt;CLIC&gt;  y por ultimo Del OE 4 se desencadenan las RQ 9 Y 10</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&lt;CLIC&gt; </a:t>
            </a:r>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baseline="0" dirty="0" smtClean="0"/>
          </a:p>
          <a:p>
            <a:endParaRPr lang="es-MX" sz="1200" dirty="0" smtClean="0"/>
          </a:p>
        </p:txBody>
      </p:sp>
      <p:sp>
        <p:nvSpPr>
          <p:cNvPr id="4" name="Marcador de número de diapositiva 3"/>
          <p:cNvSpPr>
            <a:spLocks noGrp="1"/>
          </p:cNvSpPr>
          <p:nvPr>
            <p:ph type="sldNum" sz="quarter" idx="10"/>
          </p:nvPr>
        </p:nvSpPr>
        <p:spPr/>
        <p:txBody>
          <a:bodyPr/>
          <a:lstStyle/>
          <a:p>
            <a:fld id="{A2F25A0F-BAA5-4648-A5EA-83CCBB9CECB3}" type="slidenum">
              <a:rPr lang="es-EC" smtClean="0"/>
              <a:t>6</a:t>
            </a:fld>
            <a:endParaRPr lang="es-EC" dirty="0"/>
          </a:p>
        </p:txBody>
      </p:sp>
    </p:spTree>
    <p:extLst>
      <p:ext uri="{BB962C8B-B14F-4D97-AF65-F5344CB8AC3E}">
        <p14:creationId xmlns:p14="http://schemas.microsoft.com/office/powerpoint/2010/main" val="2941942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&lt;CLIC&gt; Metodología</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La metodología utilizada en el proceso de investigación es la metodología AD-HOC, que se refiere a una solución específicamente elaborada para un problema o fin preciso</a:t>
            </a:r>
            <a:r>
              <a:rPr lang="es-MX" sz="1200" kern="1200" baseline="0" dirty="0" smtClean="0">
                <a:solidFill>
                  <a:schemeClr val="tx1"/>
                </a:solidFill>
                <a:effectLst/>
                <a:latin typeface="+mn-lt"/>
                <a:ea typeface="+mn-ea"/>
                <a:cs typeface="+mn-cs"/>
              </a:rPr>
              <a:t>  y </a:t>
            </a:r>
            <a:r>
              <a:rPr lang="es-MX" sz="1200" kern="1200" dirty="0" smtClean="0">
                <a:solidFill>
                  <a:schemeClr val="tx1"/>
                </a:solidFill>
                <a:effectLst/>
                <a:latin typeface="+mn-lt"/>
                <a:ea typeface="+mn-ea"/>
                <a:cs typeface="+mn-cs"/>
              </a:rPr>
              <a:t>permite diseñar de manera viable la solución al mismo. </a:t>
            </a:r>
          </a:p>
          <a:p>
            <a:endParaRPr lang="es-MX"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En el primer paso propuesto dentro de la metodología  se identifica la &lt;CLIC&gt;  situación actual la</a:t>
            </a:r>
            <a:r>
              <a:rPr lang="es-MX" sz="1200" kern="1200" baseline="0" dirty="0" smtClean="0">
                <a:solidFill>
                  <a:schemeClr val="tx1"/>
                </a:solidFill>
                <a:effectLst/>
                <a:latin typeface="+mn-lt"/>
                <a:ea typeface="+mn-ea"/>
                <a:cs typeface="+mn-cs"/>
              </a:rPr>
              <a:t> cual se base en el  </a:t>
            </a:r>
            <a:r>
              <a:rPr lang="es-MX" sz="1200" kern="1200" dirty="0" smtClean="0">
                <a:solidFill>
                  <a:schemeClr val="tx1"/>
                </a:solidFill>
                <a:effectLst/>
                <a:latin typeface="+mn-lt"/>
                <a:ea typeface="+mn-ea"/>
                <a:cs typeface="+mn-cs"/>
              </a:rPr>
              <a:t>&lt;CLIC&gt; </a:t>
            </a:r>
            <a:r>
              <a:rPr lang="es-MX" sz="1200" kern="1200" baseline="0" dirty="0" smtClean="0">
                <a:solidFill>
                  <a:schemeClr val="tx1"/>
                </a:solidFill>
                <a:effectLst/>
                <a:latin typeface="+mn-lt"/>
                <a:ea typeface="+mn-ea"/>
                <a:cs typeface="+mn-cs"/>
              </a:rPr>
              <a:t>OE1 y se lo realizara mediante una revisión preliminar de literatura.</a:t>
            </a:r>
          </a:p>
          <a:p>
            <a:r>
              <a:rPr lang="es-MX" sz="1200" kern="1200" dirty="0" smtClean="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Para realizar el siguiente paso &lt;CLIC&gt;   estudio de viabilidad de la solución se ha realizado un mapeo sistemático de literatura para determinar el estado del arte </a:t>
            </a:r>
            <a:r>
              <a:rPr lang="es-EC" sz="1200" kern="1200" dirty="0" smtClean="0">
                <a:solidFill>
                  <a:schemeClr val="tx1"/>
                </a:solidFill>
                <a:effectLst/>
                <a:latin typeface="+mn-lt"/>
                <a:ea typeface="+mn-ea"/>
                <a:cs typeface="+mn-cs"/>
              </a:rPr>
              <a:t>este paso esta enfocado en cumplir</a:t>
            </a:r>
            <a:r>
              <a:rPr lang="es-EC" sz="1200" kern="1200" baseline="0" dirty="0" smtClean="0">
                <a:solidFill>
                  <a:schemeClr val="tx1"/>
                </a:solidFill>
                <a:effectLst/>
                <a:latin typeface="+mn-lt"/>
                <a:ea typeface="+mn-ea"/>
                <a:cs typeface="+mn-cs"/>
              </a:rPr>
              <a:t> el </a:t>
            </a:r>
            <a:r>
              <a:rPr lang="es-MX" sz="1200" kern="1200" dirty="0" smtClean="0">
                <a:solidFill>
                  <a:schemeClr val="tx1"/>
                </a:solidFill>
                <a:effectLst/>
                <a:latin typeface="+mn-lt"/>
                <a:ea typeface="+mn-ea"/>
                <a:cs typeface="+mn-cs"/>
              </a:rPr>
              <a:t>&lt;CLIC&gt; </a:t>
            </a:r>
            <a:r>
              <a:rPr lang="es-EC" sz="1200" kern="1200" baseline="0" dirty="0" smtClean="0">
                <a:solidFill>
                  <a:schemeClr val="tx1"/>
                </a:solidFill>
                <a:effectLst/>
                <a:latin typeface="+mn-lt"/>
                <a:ea typeface="+mn-ea"/>
                <a:cs typeface="+mn-cs"/>
              </a:rPr>
              <a:t> OE 2</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Con los resultados precedentes del mapeo sistemático de literatura y aplicando la metodología CRIPS DM, se presenta la &lt;CLIC&gt; construcción de la solución que en nuestra investigación es un modelo de gestión de información este</a:t>
            </a:r>
            <a:r>
              <a:rPr lang="es-MX" sz="1200" kern="1200" baseline="0" dirty="0" smtClean="0">
                <a:solidFill>
                  <a:schemeClr val="tx1"/>
                </a:solidFill>
                <a:effectLst/>
                <a:latin typeface="+mn-lt"/>
                <a:ea typeface="+mn-ea"/>
                <a:cs typeface="+mn-cs"/>
              </a:rPr>
              <a:t> paso se basa en el </a:t>
            </a:r>
            <a:r>
              <a:rPr lang="es-MX" sz="1200" kern="1200" dirty="0" smtClean="0">
                <a:solidFill>
                  <a:schemeClr val="tx1"/>
                </a:solidFill>
                <a:effectLst/>
                <a:latin typeface="+mn-lt"/>
                <a:ea typeface="+mn-ea"/>
                <a:cs typeface="+mn-cs"/>
              </a:rPr>
              <a:t>&lt;CLIC&gt; </a:t>
            </a:r>
            <a:r>
              <a:rPr lang="es-MX" sz="1200" kern="1200" baseline="0" dirty="0" smtClean="0">
                <a:solidFill>
                  <a:schemeClr val="tx1"/>
                </a:solidFill>
                <a:effectLst/>
                <a:latin typeface="+mn-lt"/>
                <a:ea typeface="+mn-ea"/>
                <a:cs typeface="+mn-cs"/>
              </a:rPr>
              <a:t>OE 3</a:t>
            </a:r>
            <a:r>
              <a:rPr lang="es-MX" sz="1200" kern="1200" dirty="0" smtClean="0">
                <a:solidFill>
                  <a:schemeClr val="tx1"/>
                </a:solidFill>
                <a:effectLst/>
                <a:latin typeface="+mn-lt"/>
                <a:ea typeface="+mn-ea"/>
                <a:cs typeface="+mn-cs"/>
              </a:rPr>
              <a:t>.</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y por ultimo Con el fin de evaluar el modelo de gestión de información propuesto, se procede a &lt;CLIC&gt; validar la solución mediante la</a:t>
            </a:r>
            <a:r>
              <a:rPr lang="es-MX" sz="1200" kern="1200" baseline="0" dirty="0" smtClean="0">
                <a:solidFill>
                  <a:schemeClr val="tx1"/>
                </a:solidFill>
                <a:effectLst/>
                <a:latin typeface="+mn-lt"/>
                <a:ea typeface="+mn-ea"/>
                <a:cs typeface="+mn-cs"/>
              </a:rPr>
              <a:t> aplicación de una entrevista a </a:t>
            </a:r>
            <a:r>
              <a:rPr lang="es-MX" sz="1200" kern="1200" dirty="0" smtClean="0">
                <a:solidFill>
                  <a:schemeClr val="tx1"/>
                </a:solidFill>
                <a:effectLst/>
                <a:latin typeface="+mn-lt"/>
                <a:ea typeface="+mn-ea"/>
                <a:cs typeface="+mn-cs"/>
              </a:rPr>
              <a:t>autoridades e instituciones relacionadas con la problemática de accidentes de tránsito en el Ecuador, este ultimo paso se</a:t>
            </a:r>
            <a:r>
              <a:rPr lang="es-MX" sz="1200" kern="1200" baseline="0" dirty="0" smtClean="0">
                <a:solidFill>
                  <a:schemeClr val="tx1"/>
                </a:solidFill>
                <a:effectLst/>
                <a:latin typeface="+mn-lt"/>
                <a:ea typeface="+mn-ea"/>
                <a:cs typeface="+mn-cs"/>
              </a:rPr>
              <a:t> basa en el </a:t>
            </a:r>
            <a:r>
              <a:rPr lang="es-MX" sz="1200" kern="1200" dirty="0" smtClean="0">
                <a:solidFill>
                  <a:schemeClr val="tx1"/>
                </a:solidFill>
                <a:effectLst/>
                <a:latin typeface="+mn-lt"/>
                <a:ea typeface="+mn-ea"/>
                <a:cs typeface="+mn-cs"/>
              </a:rPr>
              <a:t>&lt;CLIC&gt; </a:t>
            </a:r>
            <a:r>
              <a:rPr lang="es-MX" sz="1200" kern="1200" baseline="0" dirty="0" smtClean="0">
                <a:solidFill>
                  <a:schemeClr val="tx1"/>
                </a:solidFill>
                <a:effectLst/>
                <a:latin typeface="+mn-lt"/>
                <a:ea typeface="+mn-ea"/>
                <a:cs typeface="+mn-cs"/>
              </a:rPr>
              <a:t>OE 4</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&lt;CLIC&gt; </a:t>
            </a:r>
            <a:endParaRPr lang="es-EC" sz="1200" kern="1200" dirty="0" smtClean="0">
              <a:solidFill>
                <a:schemeClr val="tx1"/>
              </a:solidFill>
              <a:effectLst/>
              <a:latin typeface="+mn-lt"/>
              <a:ea typeface="+mn-ea"/>
              <a:cs typeface="+mn-cs"/>
            </a:endParaRPr>
          </a:p>
          <a:p>
            <a:endParaRPr lang="es-MX" baseline="0" dirty="0" smtClean="0"/>
          </a:p>
          <a:p>
            <a:endParaRPr lang="es-MX" baseline="0" dirty="0" smtClean="0"/>
          </a:p>
          <a:p>
            <a:endParaRPr lang="es-MX" baseline="0" dirty="0" smtClean="0"/>
          </a:p>
          <a:p>
            <a:endParaRPr lang="es-MX" baseline="0" dirty="0" smtClean="0"/>
          </a:p>
          <a:p>
            <a:endParaRPr lang="es-MX" baseline="0" dirty="0" smtClean="0"/>
          </a:p>
          <a:p>
            <a:endParaRPr lang="es-MX" baseline="0" dirty="0" smtClean="0"/>
          </a:p>
          <a:p>
            <a:endParaRPr lang="es-EC" dirty="0"/>
          </a:p>
        </p:txBody>
      </p:sp>
      <p:sp>
        <p:nvSpPr>
          <p:cNvPr id="4" name="Marcador de número de diapositiva 3"/>
          <p:cNvSpPr>
            <a:spLocks noGrp="1"/>
          </p:cNvSpPr>
          <p:nvPr>
            <p:ph type="sldNum" sz="quarter" idx="10"/>
          </p:nvPr>
        </p:nvSpPr>
        <p:spPr/>
        <p:txBody>
          <a:bodyPr/>
          <a:lstStyle/>
          <a:p>
            <a:fld id="{A2F25A0F-BAA5-4648-A5EA-83CCBB9CECB3}" type="slidenum">
              <a:rPr lang="es-EC" smtClean="0"/>
              <a:t>7</a:t>
            </a:fld>
            <a:endParaRPr lang="es-EC" dirty="0"/>
          </a:p>
        </p:txBody>
      </p:sp>
    </p:spTree>
    <p:extLst>
      <p:ext uri="{BB962C8B-B14F-4D97-AF65-F5344CB8AC3E}">
        <p14:creationId xmlns:p14="http://schemas.microsoft.com/office/powerpoint/2010/main" val="7842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&lt;CLIC&gt; Metodología – Estudio de Viabilidad de la solución </a:t>
            </a:r>
          </a:p>
          <a:p>
            <a:endParaRPr lang="es-MX"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La identificación de la situación actual ya </a:t>
            </a:r>
            <a:r>
              <a:rPr lang="es-MX" sz="1200" kern="1200" baseline="0" dirty="0" smtClean="0">
                <a:solidFill>
                  <a:schemeClr val="tx1"/>
                </a:solidFill>
                <a:effectLst/>
                <a:latin typeface="+mn-lt"/>
                <a:ea typeface="+mn-ea"/>
                <a:cs typeface="+mn-cs"/>
              </a:rPr>
              <a:t>se lo realizo previamente al momento de fundamentar nuestros antecedentes y problemática. </a:t>
            </a:r>
            <a:r>
              <a:rPr lang="es-MX" sz="1200" kern="1200" dirty="0" smtClean="0">
                <a:solidFill>
                  <a:schemeClr val="tx1"/>
                </a:solidFill>
                <a:effectLst/>
                <a:latin typeface="+mn-lt"/>
                <a:ea typeface="+mn-ea"/>
                <a:cs typeface="+mn-cs"/>
              </a:rPr>
              <a:t>Para el estudio de viabilidad se realizó un mapeo sistemático de literatura (SMS) un sms considera una amplia revisión de estudios primarios obtenidos para el análisis de la evidencia disponible de un tema específico.</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En la siguiente figura, &lt;CLIC&gt;  se detalla el proceso del SMS propuesto según las necesidades de nuestra investigación.</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Los &lt;CLIC&gt; 5 pasos detallados dentro del proceso del sms fueron contextualizados en base al</a:t>
            </a:r>
            <a:r>
              <a:rPr lang="es-MX" sz="1200" kern="1200" baseline="0" dirty="0" smtClean="0">
                <a:solidFill>
                  <a:schemeClr val="tx1"/>
                </a:solidFill>
                <a:effectLst/>
                <a:latin typeface="+mn-lt"/>
                <a:ea typeface="+mn-ea"/>
                <a:cs typeface="+mn-cs"/>
              </a:rPr>
              <a:t> OE 2</a:t>
            </a:r>
            <a:r>
              <a:rPr lang="es-MX" sz="1200" kern="1200" dirty="0" smtClean="0">
                <a:solidFill>
                  <a:schemeClr val="tx1"/>
                </a:solidFill>
                <a:effectLst/>
                <a:latin typeface="+mn-lt"/>
                <a:ea typeface="+mn-ea"/>
                <a:cs typeface="+mn-cs"/>
              </a:rPr>
              <a:t> y a</a:t>
            </a:r>
            <a:r>
              <a:rPr lang="es-MX" sz="1200" kern="1200" baseline="0" dirty="0" smtClean="0">
                <a:solidFill>
                  <a:schemeClr val="tx1"/>
                </a:solidFill>
                <a:effectLst/>
                <a:latin typeface="+mn-lt"/>
                <a:ea typeface="+mn-ea"/>
                <a:cs typeface="+mn-cs"/>
              </a:rPr>
              <a:t> las RQ que se desencadenan del mismo</a:t>
            </a:r>
            <a:r>
              <a:rPr lang="es-MX" sz="1200" kern="1200" dirty="0" smtClean="0">
                <a:solidFill>
                  <a:schemeClr val="tx1"/>
                </a:solidFill>
                <a:effectLst/>
                <a:latin typeface="+mn-lt"/>
                <a:ea typeface="+mn-ea"/>
                <a:cs typeface="+mn-cs"/>
              </a:rPr>
              <a:t>. Cabe mencionar que como resultado del mapeo sistemático de literatura previamente ya se obtuvo &lt;CLIC&gt;  un paper el cual fue aceptado en el Congreso Iberoamericano de Ingeniería de Software del año 2018 (CibSE de las siglas del inglés Iberoamerican Congress on Software Engineering). </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Como conclusión del sms &lt;CLIC&gt; </a:t>
            </a:r>
            <a:r>
              <a:rPr lang="es-EC" sz="1200" kern="1200" dirty="0" smtClean="0">
                <a:solidFill>
                  <a:schemeClr val="tx1"/>
                </a:solidFill>
                <a:effectLst/>
                <a:latin typeface="+mn-lt"/>
                <a:ea typeface="+mn-ea"/>
                <a:cs typeface="+mn-cs"/>
              </a:rPr>
              <a:t>Identificamos y sintetizamos los requerimientos de las propuestas más recientes y representativas que se están implementando a nivel mundial, para disminuir los AT., además se identificó diferentes tipos de tecnología utilizada, pero para nuestra investigación nos basamos en aquellos artículos donde se destaca el uso de tecnología para el análisis y prevención de AT mediante la aplicación de técnicas de gestión de datos. (solo poner ítems del texto)</a:t>
            </a: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&lt;CLIC&gt;  Imagen estadísticas </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&lt;CLIC&gt; </a:t>
            </a:r>
            <a:endParaRPr lang="es-EC" sz="1200" kern="1200" dirty="0" smtClean="0">
              <a:solidFill>
                <a:schemeClr val="tx1"/>
              </a:solidFill>
              <a:effectLst/>
              <a:latin typeface="+mn-lt"/>
              <a:ea typeface="+mn-ea"/>
              <a:cs typeface="+mn-cs"/>
            </a:endParaRPr>
          </a:p>
          <a:p>
            <a:endParaRPr lang="es-MX" sz="1200" kern="1200" dirty="0" smtClean="0">
              <a:solidFill>
                <a:schemeClr val="tx1"/>
              </a:solidFill>
              <a:effectLst/>
              <a:latin typeface="+mn-lt"/>
              <a:ea typeface="+mn-ea"/>
              <a:cs typeface="+mn-cs"/>
            </a:endParaRPr>
          </a:p>
          <a:p>
            <a:endParaRPr lang="es-MX"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dirty="0" smtClean="0"/>
          </a:p>
          <a:p>
            <a:endParaRPr lang="es-MX" baseline="0" dirty="0" smtClean="0"/>
          </a:p>
          <a:p>
            <a:endParaRPr lang="es-MX" baseline="0" dirty="0" smtClean="0"/>
          </a:p>
          <a:p>
            <a:endParaRPr lang="es-MX" baseline="0" dirty="0" smtClean="0"/>
          </a:p>
          <a:p>
            <a:endParaRPr lang="es-MX" baseline="0" dirty="0" smtClean="0"/>
          </a:p>
          <a:p>
            <a:endParaRPr lang="es-MX" dirty="0" smtClean="0"/>
          </a:p>
          <a:p>
            <a:endParaRPr lang="es-MX" dirty="0" smtClean="0"/>
          </a:p>
          <a:p>
            <a:endParaRPr lang="es-EC" dirty="0"/>
          </a:p>
        </p:txBody>
      </p:sp>
      <p:sp>
        <p:nvSpPr>
          <p:cNvPr id="4" name="Marcador de número de diapositiva 3"/>
          <p:cNvSpPr>
            <a:spLocks noGrp="1"/>
          </p:cNvSpPr>
          <p:nvPr>
            <p:ph type="sldNum" sz="quarter" idx="10"/>
          </p:nvPr>
        </p:nvSpPr>
        <p:spPr/>
        <p:txBody>
          <a:bodyPr/>
          <a:lstStyle/>
          <a:p>
            <a:fld id="{A2F25A0F-BAA5-4648-A5EA-83CCBB9CECB3}" type="slidenum">
              <a:rPr lang="es-EC" smtClean="0"/>
              <a:t>8</a:t>
            </a:fld>
            <a:endParaRPr lang="es-EC" dirty="0"/>
          </a:p>
        </p:txBody>
      </p:sp>
    </p:spTree>
    <p:extLst>
      <p:ext uri="{BB962C8B-B14F-4D97-AF65-F5344CB8AC3E}">
        <p14:creationId xmlns:p14="http://schemas.microsoft.com/office/powerpoint/2010/main" val="2964674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&lt;CLIC&gt; Diseño de la Solución</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 &lt;CLIC&gt; Imagen </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La metodología CRIPS DM, es una metodología para la implementación de proyectos de inteligencia de negocios que consiste de 6 pasos los cuales son interactivos y no dependen de una herramienta de software específica. </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Como primera fase tenemos a la  &lt;CLIC&gt;  Comprensión del Proyecto.  La cual corresponde al planteamiento de los objetivos y metas comprendidas para el desarrollo de la investigación. </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La segunda fase es la &lt;CLIC&gt;  comprensión de los datos es donde se conoce los datos del proyecto, y comprende la recolección inicial de datos con el objeto de familiarizarnos con ellos</a:t>
            </a:r>
          </a:p>
          <a:p>
            <a:endParaRPr lang="es-MX"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la tercera fase es la&lt;CLIC&gt;  preparación de los datos,  es la fase donde se obtiene los dataset, una vez efectuada la recolección inicial de datos, se procede a su preparación para adaptarlos a las técnicas de modelado a utilizarse posteriormente. </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la cuarta fase es el &lt;CLIC&gt; modelado de los datos Las técnicas que se aplicaron en nuestro estudio fueron la normalización, diagramación y creación del modelo de base de datos.</a:t>
            </a:r>
            <a:r>
              <a:rPr lang="es-MX" sz="1200" kern="1200" baseline="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La quinta fase  permite el &lt;CLIC&gt;  diseño y construcción del modelo, para nuestra investigación se utilizó el motor de base de datos Mysql, el cual contiene  una copia de los datos y objetos del esquema DW. </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Y por último la fase de &lt;CLIC&gt;  evaluación del modelo se procede a validar la exactitud del modelo de gestión de información creado; analizando sus resultados y determinando el nivel de confianza del mismo.</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&lt;CLIC&gt; </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A2F25A0F-BAA5-4648-A5EA-83CCBB9CECB3}" type="slidenum">
              <a:rPr lang="es-EC" smtClean="0"/>
              <a:t>9</a:t>
            </a:fld>
            <a:endParaRPr lang="es-EC" dirty="0"/>
          </a:p>
        </p:txBody>
      </p:sp>
    </p:spTree>
    <p:extLst>
      <p:ext uri="{BB962C8B-B14F-4D97-AF65-F5344CB8AC3E}">
        <p14:creationId xmlns:p14="http://schemas.microsoft.com/office/powerpoint/2010/main" val="882519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Rectangle 11"/>
          <p:cNvSpPr/>
          <p:nvPr/>
        </p:nvSpPr>
        <p:spPr>
          <a:xfrm>
            <a:off x="446088" y="3086100"/>
            <a:ext cx="11263312" cy="3305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lstStyle>
            <a:lvl1pPr>
              <a:defRPr sz="36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5"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fld id="{8E6E40DC-02B8-4157-BD33-31DE493CE17D}" type="datetime1">
              <a:rPr lang="en-US" smtClean="0">
                <a:solidFill>
                  <a:srgbClr val="1A3260">
                    <a:lumMod val="75000"/>
                    <a:lumOff val="25000"/>
                  </a:srgbClr>
                </a:solidFill>
              </a:rPr>
              <a:t>10/16/2020</a:t>
            </a:fld>
            <a:endParaRPr lang="en-US" dirty="0">
              <a:solidFill>
                <a:srgbClr val="1A3260">
                  <a:lumMod val="75000"/>
                  <a:lumOff val="25000"/>
                </a:srgbClr>
              </a:solidFill>
            </a:endParaRPr>
          </a:p>
        </p:txBody>
      </p:sp>
      <p:sp>
        <p:nvSpPr>
          <p:cNvPr id="6"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dirty="0">
              <a:solidFill>
                <a:srgbClr val="1A3260">
                  <a:lumMod val="75000"/>
                  <a:lumOff val="25000"/>
                </a:srgbClr>
              </a:solidFill>
            </a:endParaRPr>
          </a:p>
        </p:txBody>
      </p:sp>
      <p:sp>
        <p:nvSpPr>
          <p:cNvPr id="7" name="Slide Number Placeholder 5"/>
          <p:cNvSpPr>
            <a:spLocks noGrp="1"/>
          </p:cNvSpPr>
          <p:nvPr>
            <p:ph type="sldNum" sz="quarter" idx="12"/>
          </p:nvPr>
        </p:nvSpPr>
        <p:spPr>
          <a:xfrm>
            <a:off x="10558463" y="5956300"/>
            <a:ext cx="1016000" cy="365125"/>
          </a:xfrm>
        </p:spPr>
        <p:txBody>
          <a:bodyPr/>
          <a:lstStyle>
            <a:lvl1pPr>
              <a:defRPr>
                <a:solidFill>
                  <a:srgbClr val="2F5AAC"/>
                </a:solidFill>
              </a:defRPr>
            </a:lvl1pPr>
          </a:lstStyle>
          <a:p>
            <a:fld id="{3B639299-1283-47F1-9B47-62E41DD56B00}" type="slidenum">
              <a:rPr lang="en-US"/>
              <a:pPr/>
              <a:t>‹Nº›</a:t>
            </a:fld>
            <a:endParaRPr lang="en-US" dirty="0"/>
          </a:p>
        </p:txBody>
      </p:sp>
    </p:spTree>
    <p:extLst>
      <p:ext uri="{BB962C8B-B14F-4D97-AF65-F5344CB8AC3E}">
        <p14:creationId xmlns:p14="http://schemas.microsoft.com/office/powerpoint/2010/main" val="1582281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4" name="Rectangle 11"/>
          <p:cNvSpPr>
            <a:spLocks noChangeAspect="1"/>
          </p:cNvSpPr>
          <p:nvPr/>
        </p:nvSpPr>
        <p:spPr>
          <a:xfrm>
            <a:off x="439738" y="614363"/>
            <a:ext cx="11309350" cy="11890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90E51A06-AF6D-4D2D-A92D-9DA35F6691F2}" type="datetime1">
              <a:rPr lang="en-US" smtClean="0">
                <a:solidFill>
                  <a:srgbClr val="4590B8"/>
                </a:solidFill>
              </a:rPr>
              <a:t>10/16/2020</a:t>
            </a:fld>
            <a:endParaRPr lang="en-US" dirty="0">
              <a:solidFill>
                <a:srgbClr val="4590B8"/>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4590B8"/>
              </a:solidFill>
            </a:endParaRPr>
          </a:p>
        </p:txBody>
      </p:sp>
      <p:sp>
        <p:nvSpPr>
          <p:cNvPr id="7" name="Slide Number Placeholder 5"/>
          <p:cNvSpPr>
            <a:spLocks noGrp="1"/>
          </p:cNvSpPr>
          <p:nvPr>
            <p:ph type="sldNum" sz="quarter" idx="12"/>
          </p:nvPr>
        </p:nvSpPr>
        <p:spPr/>
        <p:txBody>
          <a:bodyPr/>
          <a:lstStyle>
            <a:lvl1pPr>
              <a:defRPr/>
            </a:lvl1pPr>
          </a:lstStyle>
          <a:p>
            <a:fld id="{3243663C-D865-4F9B-B156-2DEDC7B7AD53}" type="slidenum">
              <a:rPr lang="en-US">
                <a:solidFill>
                  <a:srgbClr val="4590B8"/>
                </a:solidFill>
              </a:rPr>
              <a:pPr/>
              <a:t>‹Nº›</a:t>
            </a:fld>
            <a:endParaRPr lang="en-US" dirty="0">
              <a:solidFill>
                <a:srgbClr val="4590B8"/>
              </a:solidFill>
            </a:endParaRPr>
          </a:p>
        </p:txBody>
      </p:sp>
    </p:spTree>
    <p:extLst>
      <p:ext uri="{BB962C8B-B14F-4D97-AF65-F5344CB8AC3E}">
        <p14:creationId xmlns:p14="http://schemas.microsoft.com/office/powerpoint/2010/main" val="2041868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4" name="Rectangle 11"/>
          <p:cNvSpPr>
            <a:spLocks noChangeAspect="1"/>
          </p:cNvSpPr>
          <p:nvPr/>
        </p:nvSpPr>
        <p:spPr>
          <a:xfrm>
            <a:off x="8839200" y="600075"/>
            <a:ext cx="2906713" cy="5816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p:cNvSpPr>
            <a:spLocks noGrp="1"/>
          </p:cNvSpPr>
          <p:nvPr>
            <p:ph type="dt" sz="half" idx="10"/>
          </p:nvPr>
        </p:nvSpPr>
        <p:spPr>
          <a:xfrm>
            <a:off x="8993188" y="5956300"/>
            <a:ext cx="1328737" cy="365125"/>
          </a:xfrm>
        </p:spPr>
        <p:txBody>
          <a:bodyPr/>
          <a:lstStyle>
            <a:lvl1pPr>
              <a:defRPr>
                <a:solidFill>
                  <a:schemeClr val="accent1">
                    <a:lumMod val="75000"/>
                    <a:lumOff val="25000"/>
                  </a:schemeClr>
                </a:solidFill>
              </a:defRPr>
            </a:lvl1pPr>
          </a:lstStyle>
          <a:p>
            <a:pPr>
              <a:defRPr/>
            </a:pPr>
            <a:fld id="{C031F896-D4E4-4594-BAA9-E398EBFB3119}" type="datetime1">
              <a:rPr lang="en-US" smtClean="0">
                <a:solidFill>
                  <a:srgbClr val="1A3260">
                    <a:lumMod val="75000"/>
                    <a:lumOff val="25000"/>
                  </a:srgbClr>
                </a:solidFill>
              </a:rPr>
              <a:t>10/16/2020</a:t>
            </a:fld>
            <a:endParaRPr lang="en-US" dirty="0">
              <a:solidFill>
                <a:srgbClr val="1A3260">
                  <a:lumMod val="75000"/>
                  <a:lumOff val="25000"/>
                </a:srgbClr>
              </a:solidFill>
            </a:endParaRPr>
          </a:p>
        </p:txBody>
      </p:sp>
      <p:sp>
        <p:nvSpPr>
          <p:cNvPr id="6" name="Footer Placeholder 4"/>
          <p:cNvSpPr>
            <a:spLocks noGrp="1"/>
          </p:cNvSpPr>
          <p:nvPr>
            <p:ph type="ftr" sz="quarter" idx="11"/>
          </p:nvPr>
        </p:nvSpPr>
        <p:spPr>
          <a:xfrm>
            <a:off x="774700" y="5951538"/>
            <a:ext cx="7896225" cy="365125"/>
          </a:xfrm>
        </p:spPr>
        <p:txBody>
          <a:bodyPr/>
          <a:lstStyle>
            <a:lvl1pPr>
              <a:defRPr/>
            </a:lvl1pPr>
          </a:lstStyle>
          <a:p>
            <a:pPr>
              <a:defRPr/>
            </a:pPr>
            <a:endParaRPr lang="en-US" dirty="0">
              <a:solidFill>
                <a:srgbClr val="4590B8"/>
              </a:solidFill>
            </a:endParaRPr>
          </a:p>
        </p:txBody>
      </p:sp>
      <p:sp>
        <p:nvSpPr>
          <p:cNvPr id="7" name="Slide Number Placeholder 5"/>
          <p:cNvSpPr>
            <a:spLocks noGrp="1"/>
          </p:cNvSpPr>
          <p:nvPr>
            <p:ph type="sldNum" sz="quarter" idx="12"/>
          </p:nvPr>
        </p:nvSpPr>
        <p:spPr>
          <a:xfrm>
            <a:off x="10447338" y="5956300"/>
            <a:ext cx="1163637" cy="365125"/>
          </a:xfrm>
        </p:spPr>
        <p:txBody>
          <a:bodyPr/>
          <a:lstStyle>
            <a:lvl1pPr>
              <a:defRPr>
                <a:solidFill>
                  <a:srgbClr val="2F5AAC"/>
                </a:solidFill>
              </a:defRPr>
            </a:lvl1pPr>
          </a:lstStyle>
          <a:p>
            <a:fld id="{1DE8D634-B362-4808-B5B6-458746744364}" type="slidenum">
              <a:rPr lang="en-US"/>
              <a:pPr/>
              <a:t>‹Nº›</a:t>
            </a:fld>
            <a:endParaRPr lang="en-US" dirty="0"/>
          </a:p>
        </p:txBody>
      </p:sp>
    </p:spTree>
    <p:extLst>
      <p:ext uri="{BB962C8B-B14F-4D97-AF65-F5344CB8AC3E}">
        <p14:creationId xmlns:p14="http://schemas.microsoft.com/office/powerpoint/2010/main" val="1922427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Rectangle 11"/>
          <p:cNvSpPr/>
          <p:nvPr/>
        </p:nvSpPr>
        <p:spPr>
          <a:xfrm>
            <a:off x="446088" y="3086100"/>
            <a:ext cx="11263312" cy="3305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lstStyle>
            <a:lvl1pPr>
              <a:defRPr sz="36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5"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fld id="{4BFA8707-122A-40C2-A583-B7F136F439D0}" type="datetime1">
              <a:rPr lang="en-US" smtClean="0">
                <a:solidFill>
                  <a:srgbClr val="1A3260">
                    <a:lumMod val="75000"/>
                    <a:lumOff val="25000"/>
                  </a:srgbClr>
                </a:solidFill>
              </a:rPr>
              <a:t>10/16/2020</a:t>
            </a:fld>
            <a:endParaRPr lang="en-US" dirty="0">
              <a:solidFill>
                <a:srgbClr val="1A3260">
                  <a:lumMod val="75000"/>
                  <a:lumOff val="25000"/>
                </a:srgbClr>
              </a:solidFill>
            </a:endParaRPr>
          </a:p>
        </p:txBody>
      </p:sp>
      <p:sp>
        <p:nvSpPr>
          <p:cNvPr id="6"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dirty="0">
              <a:solidFill>
                <a:srgbClr val="1A3260">
                  <a:lumMod val="75000"/>
                  <a:lumOff val="25000"/>
                </a:srgbClr>
              </a:solidFill>
            </a:endParaRPr>
          </a:p>
        </p:txBody>
      </p:sp>
      <p:sp>
        <p:nvSpPr>
          <p:cNvPr id="7" name="Slide Number Placeholder 5"/>
          <p:cNvSpPr>
            <a:spLocks noGrp="1"/>
          </p:cNvSpPr>
          <p:nvPr>
            <p:ph type="sldNum" sz="quarter" idx="12"/>
          </p:nvPr>
        </p:nvSpPr>
        <p:spPr>
          <a:xfrm>
            <a:off x="10558463" y="5956300"/>
            <a:ext cx="1016000" cy="365125"/>
          </a:xfrm>
        </p:spPr>
        <p:txBody>
          <a:bodyPr/>
          <a:lstStyle>
            <a:lvl1pPr>
              <a:defRPr>
                <a:solidFill>
                  <a:srgbClr val="2F5AAC"/>
                </a:solidFill>
              </a:defRPr>
            </a:lvl1pPr>
          </a:lstStyle>
          <a:p>
            <a:fld id="{3B639299-1283-47F1-9B47-62E41DD56B00}" type="slidenum">
              <a:rPr lang="en-US"/>
              <a:pPr/>
              <a:t>‹Nº›</a:t>
            </a:fld>
            <a:endParaRPr lang="en-US" dirty="0"/>
          </a:p>
        </p:txBody>
      </p:sp>
    </p:spTree>
    <p:extLst>
      <p:ext uri="{BB962C8B-B14F-4D97-AF65-F5344CB8AC3E}">
        <p14:creationId xmlns:p14="http://schemas.microsoft.com/office/powerpoint/2010/main" val="3914218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Rectangle 11"/>
          <p:cNvSpPr>
            <a:spLocks noChangeAspect="1"/>
          </p:cNvSpPr>
          <p:nvPr/>
        </p:nvSpPr>
        <p:spPr>
          <a:xfrm>
            <a:off x="439738" y="614363"/>
            <a:ext cx="11309350" cy="11890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E8202FD5-6D9B-4B0A-BF05-D8F3CED0771C}" type="datetime1">
              <a:rPr lang="en-US" smtClean="0">
                <a:solidFill>
                  <a:srgbClr val="4590B8"/>
                </a:solidFill>
              </a:rPr>
              <a:t>10/16/2020</a:t>
            </a:fld>
            <a:endParaRPr lang="en-US" dirty="0">
              <a:solidFill>
                <a:srgbClr val="4590B8"/>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4590B8"/>
              </a:solidFill>
            </a:endParaRPr>
          </a:p>
        </p:txBody>
      </p:sp>
      <p:sp>
        <p:nvSpPr>
          <p:cNvPr id="7" name="Slide Number Placeholder 5"/>
          <p:cNvSpPr>
            <a:spLocks noGrp="1"/>
          </p:cNvSpPr>
          <p:nvPr>
            <p:ph type="sldNum" sz="quarter" idx="12"/>
          </p:nvPr>
        </p:nvSpPr>
        <p:spPr/>
        <p:txBody>
          <a:bodyPr/>
          <a:lstStyle>
            <a:lvl1pPr>
              <a:defRPr/>
            </a:lvl1pPr>
          </a:lstStyle>
          <a:p>
            <a:fld id="{FB887BFC-0B1B-4567-921E-DA095802B83D}" type="slidenum">
              <a:rPr lang="en-US">
                <a:solidFill>
                  <a:srgbClr val="4590B8"/>
                </a:solidFill>
              </a:rPr>
              <a:pPr/>
              <a:t>‹Nº›</a:t>
            </a:fld>
            <a:endParaRPr lang="en-US" dirty="0">
              <a:solidFill>
                <a:srgbClr val="4590B8"/>
              </a:solidFill>
            </a:endParaRPr>
          </a:p>
        </p:txBody>
      </p:sp>
    </p:spTree>
    <p:extLst>
      <p:ext uri="{BB962C8B-B14F-4D97-AF65-F5344CB8AC3E}">
        <p14:creationId xmlns:p14="http://schemas.microsoft.com/office/powerpoint/2010/main" val="2310379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Rectangle 11"/>
          <p:cNvSpPr>
            <a:spLocks noChangeAspect="1"/>
          </p:cNvSpPr>
          <p:nvPr/>
        </p:nvSpPr>
        <p:spPr>
          <a:xfrm>
            <a:off x="447675" y="5141913"/>
            <a:ext cx="11290300" cy="12588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lstStyle>
            <a:lvl1pPr algn="l">
              <a:defRPr sz="3600" b="0" cap="all">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5"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fld id="{16EAA782-82FB-4658-BBA4-0DCD9AA03ECF}" type="datetime1">
              <a:rPr lang="en-US" smtClean="0">
                <a:solidFill>
                  <a:srgbClr val="1A3260">
                    <a:lumMod val="75000"/>
                    <a:lumOff val="25000"/>
                  </a:srgbClr>
                </a:solidFill>
              </a:rPr>
              <a:t>10/16/2020</a:t>
            </a:fld>
            <a:endParaRPr lang="en-US" dirty="0">
              <a:solidFill>
                <a:srgbClr val="1A3260">
                  <a:lumMod val="75000"/>
                  <a:lumOff val="25000"/>
                </a:srgbClr>
              </a:solidFill>
            </a:endParaRPr>
          </a:p>
        </p:txBody>
      </p:sp>
      <p:sp>
        <p:nvSpPr>
          <p:cNvPr id="6"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dirty="0">
              <a:solidFill>
                <a:srgbClr val="1A3260">
                  <a:lumMod val="75000"/>
                  <a:lumOff val="25000"/>
                </a:srgbClr>
              </a:solidFill>
            </a:endParaRPr>
          </a:p>
        </p:txBody>
      </p:sp>
      <p:sp>
        <p:nvSpPr>
          <p:cNvPr id="7" name="Slide Number Placeholder 5"/>
          <p:cNvSpPr>
            <a:spLocks noGrp="1"/>
          </p:cNvSpPr>
          <p:nvPr>
            <p:ph type="sldNum" sz="quarter" idx="12"/>
          </p:nvPr>
        </p:nvSpPr>
        <p:spPr/>
        <p:txBody>
          <a:bodyPr/>
          <a:lstStyle>
            <a:lvl1pPr>
              <a:defRPr>
                <a:solidFill>
                  <a:srgbClr val="2F5AAC"/>
                </a:solidFill>
              </a:defRPr>
            </a:lvl1pPr>
          </a:lstStyle>
          <a:p>
            <a:fld id="{9AA5BD71-D99E-421A-AA52-173437060375}" type="slidenum">
              <a:rPr lang="en-US"/>
              <a:pPr/>
              <a:t>‹Nº›</a:t>
            </a:fld>
            <a:endParaRPr lang="en-US" dirty="0"/>
          </a:p>
        </p:txBody>
      </p:sp>
    </p:spTree>
    <p:extLst>
      <p:ext uri="{BB962C8B-B14F-4D97-AF65-F5344CB8AC3E}">
        <p14:creationId xmlns:p14="http://schemas.microsoft.com/office/powerpoint/2010/main" val="3619966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Rectangle 11"/>
          <p:cNvSpPr>
            <a:spLocks noChangeAspect="1"/>
          </p:cNvSpPr>
          <p:nvPr/>
        </p:nvSpPr>
        <p:spPr>
          <a:xfrm>
            <a:off x="446088" y="606425"/>
            <a:ext cx="112998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Date Placeholder 4"/>
          <p:cNvSpPr>
            <a:spLocks noGrp="1"/>
          </p:cNvSpPr>
          <p:nvPr>
            <p:ph type="dt" sz="half" idx="10"/>
          </p:nvPr>
        </p:nvSpPr>
        <p:spPr/>
        <p:txBody>
          <a:bodyPr/>
          <a:lstStyle>
            <a:lvl1pPr>
              <a:defRPr/>
            </a:lvl1pPr>
          </a:lstStyle>
          <a:p>
            <a:pPr>
              <a:defRPr/>
            </a:pPr>
            <a:fld id="{803297FC-8200-4D9F-A4B1-4AB58AEB11E4}" type="datetime1">
              <a:rPr lang="en-US" smtClean="0">
                <a:solidFill>
                  <a:srgbClr val="4590B8"/>
                </a:solidFill>
              </a:rPr>
              <a:t>10/16/2020</a:t>
            </a:fld>
            <a:endParaRPr lang="en-US" dirty="0">
              <a:solidFill>
                <a:srgbClr val="4590B8"/>
              </a:solidFill>
            </a:endParaRPr>
          </a:p>
        </p:txBody>
      </p:sp>
      <p:sp>
        <p:nvSpPr>
          <p:cNvPr id="7" name="Footer Placeholder 5"/>
          <p:cNvSpPr>
            <a:spLocks noGrp="1"/>
          </p:cNvSpPr>
          <p:nvPr>
            <p:ph type="ftr" sz="quarter" idx="11"/>
          </p:nvPr>
        </p:nvSpPr>
        <p:spPr/>
        <p:txBody>
          <a:bodyPr/>
          <a:lstStyle>
            <a:lvl1pPr>
              <a:defRPr/>
            </a:lvl1pPr>
          </a:lstStyle>
          <a:p>
            <a:pPr>
              <a:defRPr/>
            </a:pPr>
            <a:endParaRPr lang="en-US" dirty="0">
              <a:solidFill>
                <a:srgbClr val="4590B8"/>
              </a:solidFill>
            </a:endParaRPr>
          </a:p>
        </p:txBody>
      </p:sp>
      <p:sp>
        <p:nvSpPr>
          <p:cNvPr id="8" name="Slide Number Placeholder 6"/>
          <p:cNvSpPr>
            <a:spLocks noGrp="1"/>
          </p:cNvSpPr>
          <p:nvPr>
            <p:ph type="sldNum" sz="quarter" idx="12"/>
          </p:nvPr>
        </p:nvSpPr>
        <p:spPr/>
        <p:txBody>
          <a:bodyPr/>
          <a:lstStyle>
            <a:lvl1pPr>
              <a:defRPr/>
            </a:lvl1pPr>
          </a:lstStyle>
          <a:p>
            <a:fld id="{4787729B-C785-467E-89DD-BEAC42D33B85}" type="slidenum">
              <a:rPr lang="en-US">
                <a:solidFill>
                  <a:srgbClr val="4590B8"/>
                </a:solidFill>
              </a:rPr>
              <a:pPr/>
              <a:t>‹Nº›</a:t>
            </a:fld>
            <a:endParaRPr lang="en-US" dirty="0">
              <a:solidFill>
                <a:srgbClr val="4590B8"/>
              </a:solidFill>
            </a:endParaRPr>
          </a:p>
        </p:txBody>
      </p:sp>
    </p:spTree>
    <p:extLst>
      <p:ext uri="{BB962C8B-B14F-4D97-AF65-F5344CB8AC3E}">
        <p14:creationId xmlns:p14="http://schemas.microsoft.com/office/powerpoint/2010/main" val="1684797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7" name="Rectangle 11"/>
          <p:cNvSpPr>
            <a:spLocks noChangeAspect="1"/>
          </p:cNvSpPr>
          <p:nvPr/>
        </p:nvSpPr>
        <p:spPr>
          <a:xfrm>
            <a:off x="446088" y="606425"/>
            <a:ext cx="112998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6"/>
          <p:cNvSpPr>
            <a:spLocks noGrp="1"/>
          </p:cNvSpPr>
          <p:nvPr>
            <p:ph type="dt" sz="half" idx="10"/>
          </p:nvPr>
        </p:nvSpPr>
        <p:spPr/>
        <p:txBody>
          <a:bodyPr/>
          <a:lstStyle>
            <a:lvl1pPr>
              <a:defRPr/>
            </a:lvl1pPr>
          </a:lstStyle>
          <a:p>
            <a:pPr>
              <a:defRPr/>
            </a:pPr>
            <a:fld id="{B254F609-A373-4207-9837-6C7D9D589554}" type="datetime1">
              <a:rPr lang="en-US" smtClean="0">
                <a:solidFill>
                  <a:srgbClr val="4590B8"/>
                </a:solidFill>
              </a:rPr>
              <a:t>10/16/2020</a:t>
            </a:fld>
            <a:endParaRPr lang="en-US" dirty="0">
              <a:solidFill>
                <a:srgbClr val="4590B8"/>
              </a:solidFill>
            </a:endParaRPr>
          </a:p>
        </p:txBody>
      </p:sp>
      <p:sp>
        <p:nvSpPr>
          <p:cNvPr id="9" name="Footer Placeholder 7"/>
          <p:cNvSpPr>
            <a:spLocks noGrp="1"/>
          </p:cNvSpPr>
          <p:nvPr>
            <p:ph type="ftr" sz="quarter" idx="11"/>
          </p:nvPr>
        </p:nvSpPr>
        <p:spPr/>
        <p:txBody>
          <a:bodyPr/>
          <a:lstStyle>
            <a:lvl1pPr>
              <a:defRPr/>
            </a:lvl1pPr>
          </a:lstStyle>
          <a:p>
            <a:pPr>
              <a:defRPr/>
            </a:pPr>
            <a:endParaRPr lang="en-US" dirty="0">
              <a:solidFill>
                <a:srgbClr val="4590B8"/>
              </a:solidFill>
            </a:endParaRPr>
          </a:p>
        </p:txBody>
      </p:sp>
      <p:sp>
        <p:nvSpPr>
          <p:cNvPr id="10" name="Slide Number Placeholder 8"/>
          <p:cNvSpPr>
            <a:spLocks noGrp="1"/>
          </p:cNvSpPr>
          <p:nvPr>
            <p:ph type="sldNum" sz="quarter" idx="12"/>
          </p:nvPr>
        </p:nvSpPr>
        <p:spPr/>
        <p:txBody>
          <a:bodyPr/>
          <a:lstStyle>
            <a:lvl1pPr>
              <a:defRPr/>
            </a:lvl1pPr>
          </a:lstStyle>
          <a:p>
            <a:fld id="{84FB0950-EC99-4F16-92A4-12F82492490F}" type="slidenum">
              <a:rPr lang="en-US">
                <a:solidFill>
                  <a:srgbClr val="4590B8"/>
                </a:solidFill>
              </a:rPr>
              <a:pPr/>
              <a:t>‹Nº›</a:t>
            </a:fld>
            <a:endParaRPr lang="en-US" dirty="0">
              <a:solidFill>
                <a:srgbClr val="4590B8"/>
              </a:solidFill>
            </a:endParaRPr>
          </a:p>
        </p:txBody>
      </p:sp>
    </p:spTree>
    <p:extLst>
      <p:ext uri="{BB962C8B-B14F-4D97-AF65-F5344CB8AC3E}">
        <p14:creationId xmlns:p14="http://schemas.microsoft.com/office/powerpoint/2010/main" val="4209605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3" name="Rectangle 11"/>
          <p:cNvSpPr>
            <a:spLocks noChangeAspect="1"/>
          </p:cNvSpPr>
          <p:nvPr/>
        </p:nvSpPr>
        <p:spPr>
          <a:xfrm>
            <a:off x="441325" y="606425"/>
            <a:ext cx="112998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a:t>Haga clic para modificar el estilo de título del patrón</a:t>
            </a:r>
            <a:endParaRPr lang="en-US" dirty="0"/>
          </a:p>
        </p:txBody>
      </p:sp>
      <p:sp>
        <p:nvSpPr>
          <p:cNvPr id="4" name="Date Placeholder 2"/>
          <p:cNvSpPr>
            <a:spLocks noGrp="1"/>
          </p:cNvSpPr>
          <p:nvPr>
            <p:ph type="dt" sz="half" idx="10"/>
          </p:nvPr>
        </p:nvSpPr>
        <p:spPr/>
        <p:txBody>
          <a:bodyPr/>
          <a:lstStyle>
            <a:lvl1pPr>
              <a:defRPr/>
            </a:lvl1pPr>
          </a:lstStyle>
          <a:p>
            <a:pPr>
              <a:defRPr/>
            </a:pPr>
            <a:fld id="{3B8A45BC-FDD2-4A50-8533-4FA23C30DADB}" type="datetime1">
              <a:rPr lang="en-US" smtClean="0">
                <a:solidFill>
                  <a:srgbClr val="4590B8"/>
                </a:solidFill>
              </a:rPr>
              <a:t>10/16/2020</a:t>
            </a:fld>
            <a:endParaRPr lang="en-US" dirty="0">
              <a:solidFill>
                <a:srgbClr val="4590B8"/>
              </a:solidFill>
            </a:endParaRPr>
          </a:p>
        </p:txBody>
      </p:sp>
      <p:sp>
        <p:nvSpPr>
          <p:cNvPr id="5" name="Footer Placeholder 3"/>
          <p:cNvSpPr>
            <a:spLocks noGrp="1"/>
          </p:cNvSpPr>
          <p:nvPr>
            <p:ph type="ftr" sz="quarter" idx="11"/>
          </p:nvPr>
        </p:nvSpPr>
        <p:spPr/>
        <p:txBody>
          <a:bodyPr/>
          <a:lstStyle>
            <a:lvl1pPr>
              <a:defRPr/>
            </a:lvl1pPr>
          </a:lstStyle>
          <a:p>
            <a:pPr>
              <a:defRPr/>
            </a:pPr>
            <a:endParaRPr lang="en-US" dirty="0">
              <a:solidFill>
                <a:srgbClr val="4590B8"/>
              </a:solidFill>
            </a:endParaRPr>
          </a:p>
        </p:txBody>
      </p:sp>
      <p:sp>
        <p:nvSpPr>
          <p:cNvPr id="6" name="Slide Number Placeholder 4"/>
          <p:cNvSpPr>
            <a:spLocks noGrp="1"/>
          </p:cNvSpPr>
          <p:nvPr>
            <p:ph type="sldNum" sz="quarter" idx="12"/>
          </p:nvPr>
        </p:nvSpPr>
        <p:spPr/>
        <p:txBody>
          <a:bodyPr/>
          <a:lstStyle>
            <a:lvl1pPr>
              <a:defRPr/>
            </a:lvl1pPr>
          </a:lstStyle>
          <a:p>
            <a:fld id="{C53AF783-C0B6-49ED-8CF0-306ED6C537FD}" type="slidenum">
              <a:rPr lang="en-US">
                <a:solidFill>
                  <a:srgbClr val="4590B8"/>
                </a:solidFill>
              </a:rPr>
              <a:pPr/>
              <a:t>‹Nº›</a:t>
            </a:fld>
            <a:endParaRPr lang="en-US" dirty="0">
              <a:solidFill>
                <a:srgbClr val="4590B8"/>
              </a:solidFill>
            </a:endParaRPr>
          </a:p>
        </p:txBody>
      </p:sp>
    </p:spTree>
    <p:extLst>
      <p:ext uri="{BB962C8B-B14F-4D97-AF65-F5344CB8AC3E}">
        <p14:creationId xmlns:p14="http://schemas.microsoft.com/office/powerpoint/2010/main" val="3904209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CADF6B6-C413-4C3F-BE8C-128810423974}" type="datetime1">
              <a:rPr lang="en-US" smtClean="0">
                <a:solidFill>
                  <a:srgbClr val="4590B8"/>
                </a:solidFill>
              </a:rPr>
              <a:t>10/16/2020</a:t>
            </a:fld>
            <a:endParaRPr lang="en-US" dirty="0">
              <a:solidFill>
                <a:srgbClr val="4590B8"/>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srgbClr val="4590B8"/>
              </a:solidFill>
            </a:endParaRPr>
          </a:p>
        </p:txBody>
      </p:sp>
      <p:sp>
        <p:nvSpPr>
          <p:cNvPr id="4" name="Slide Number Placeholder 5"/>
          <p:cNvSpPr>
            <a:spLocks noGrp="1"/>
          </p:cNvSpPr>
          <p:nvPr>
            <p:ph type="sldNum" sz="quarter" idx="12"/>
          </p:nvPr>
        </p:nvSpPr>
        <p:spPr/>
        <p:txBody>
          <a:bodyPr/>
          <a:lstStyle>
            <a:lvl1pPr>
              <a:defRPr/>
            </a:lvl1pPr>
          </a:lstStyle>
          <a:p>
            <a:fld id="{E9B122F9-0E83-4804-A457-BD99F1328679}" type="slidenum">
              <a:rPr lang="en-US">
                <a:solidFill>
                  <a:srgbClr val="4590B8"/>
                </a:solidFill>
              </a:rPr>
              <a:pPr/>
              <a:t>‹Nº›</a:t>
            </a:fld>
            <a:endParaRPr lang="en-US" dirty="0">
              <a:solidFill>
                <a:srgbClr val="4590B8"/>
              </a:solidFill>
            </a:endParaRPr>
          </a:p>
        </p:txBody>
      </p:sp>
    </p:spTree>
    <p:extLst>
      <p:ext uri="{BB962C8B-B14F-4D97-AF65-F5344CB8AC3E}">
        <p14:creationId xmlns:p14="http://schemas.microsoft.com/office/powerpoint/2010/main" val="3002367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Rectangle 11"/>
          <p:cNvSpPr>
            <a:spLocks noChangeAspect="1"/>
          </p:cNvSpPr>
          <p:nvPr/>
        </p:nvSpPr>
        <p:spPr>
          <a:xfrm>
            <a:off x="447675" y="5141913"/>
            <a:ext cx="11298238" cy="1274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740823" y="5262296"/>
            <a:ext cx="5869987" cy="689515"/>
          </a:xfrm>
        </p:spPr>
        <p:txBody>
          <a:bodyP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6" name="Date Placeholder 4"/>
          <p:cNvSpPr>
            <a:spLocks noGrp="1"/>
          </p:cNvSpPr>
          <p:nvPr>
            <p:ph type="dt" sz="half" idx="10"/>
          </p:nvPr>
        </p:nvSpPr>
        <p:spPr/>
        <p:txBody>
          <a:bodyPr/>
          <a:lstStyle>
            <a:lvl1pPr>
              <a:defRPr>
                <a:solidFill>
                  <a:schemeClr val="accent1">
                    <a:lumMod val="75000"/>
                    <a:lumOff val="25000"/>
                  </a:schemeClr>
                </a:solidFill>
              </a:defRPr>
            </a:lvl1pPr>
          </a:lstStyle>
          <a:p>
            <a:pPr>
              <a:defRPr/>
            </a:pPr>
            <a:fld id="{CC4B57B1-D080-40AB-BE31-E333F3D27E96}" type="datetime1">
              <a:rPr lang="en-US" smtClean="0">
                <a:solidFill>
                  <a:srgbClr val="1A3260">
                    <a:lumMod val="75000"/>
                    <a:lumOff val="25000"/>
                  </a:srgbClr>
                </a:solidFill>
              </a:rPr>
              <a:t>10/16/2020</a:t>
            </a:fld>
            <a:endParaRPr lang="en-US" dirty="0">
              <a:solidFill>
                <a:srgbClr val="1A3260">
                  <a:lumMod val="75000"/>
                  <a:lumOff val="25000"/>
                </a:srgbClr>
              </a:solidFill>
            </a:endParaRPr>
          </a:p>
        </p:txBody>
      </p:sp>
      <p:sp>
        <p:nvSpPr>
          <p:cNvPr id="7"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dirty="0">
              <a:solidFill>
                <a:srgbClr val="1A3260">
                  <a:lumMod val="75000"/>
                  <a:lumOff val="25000"/>
                </a:srgbClr>
              </a:solidFill>
            </a:endParaRPr>
          </a:p>
        </p:txBody>
      </p:sp>
      <p:sp>
        <p:nvSpPr>
          <p:cNvPr id="8" name="Slide Number Placeholder 6"/>
          <p:cNvSpPr>
            <a:spLocks noGrp="1"/>
          </p:cNvSpPr>
          <p:nvPr>
            <p:ph type="sldNum" sz="quarter" idx="12"/>
          </p:nvPr>
        </p:nvSpPr>
        <p:spPr/>
        <p:txBody>
          <a:bodyPr/>
          <a:lstStyle>
            <a:lvl1pPr>
              <a:defRPr>
                <a:solidFill>
                  <a:srgbClr val="2F5AAC"/>
                </a:solidFill>
              </a:defRPr>
            </a:lvl1pPr>
          </a:lstStyle>
          <a:p>
            <a:fld id="{B6745982-5E89-430F-A9A0-3A3054CD8A8D}" type="slidenum">
              <a:rPr lang="en-US"/>
              <a:pPr/>
              <a:t>‹Nº›</a:t>
            </a:fld>
            <a:endParaRPr lang="en-US" dirty="0"/>
          </a:p>
        </p:txBody>
      </p:sp>
    </p:spTree>
    <p:extLst>
      <p:ext uri="{BB962C8B-B14F-4D97-AF65-F5344CB8AC3E}">
        <p14:creationId xmlns:p14="http://schemas.microsoft.com/office/powerpoint/2010/main" val="706038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Rectangle 11"/>
          <p:cNvSpPr>
            <a:spLocks noChangeAspect="1"/>
          </p:cNvSpPr>
          <p:nvPr/>
        </p:nvSpPr>
        <p:spPr>
          <a:xfrm>
            <a:off x="439738" y="614363"/>
            <a:ext cx="11309350" cy="11890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EF4852B0-69E0-4011-AB8B-AB996BE41E6C}" type="datetime1">
              <a:rPr lang="en-US" smtClean="0">
                <a:solidFill>
                  <a:srgbClr val="4590B8"/>
                </a:solidFill>
              </a:rPr>
              <a:t>10/16/2020</a:t>
            </a:fld>
            <a:endParaRPr lang="en-US" dirty="0">
              <a:solidFill>
                <a:srgbClr val="4590B8"/>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4590B8"/>
              </a:solidFill>
            </a:endParaRPr>
          </a:p>
        </p:txBody>
      </p:sp>
      <p:sp>
        <p:nvSpPr>
          <p:cNvPr id="7" name="Slide Number Placeholder 5"/>
          <p:cNvSpPr>
            <a:spLocks noGrp="1"/>
          </p:cNvSpPr>
          <p:nvPr>
            <p:ph type="sldNum" sz="quarter" idx="12"/>
          </p:nvPr>
        </p:nvSpPr>
        <p:spPr/>
        <p:txBody>
          <a:bodyPr/>
          <a:lstStyle>
            <a:lvl1pPr>
              <a:defRPr/>
            </a:lvl1pPr>
          </a:lstStyle>
          <a:p>
            <a:fld id="{FB887BFC-0B1B-4567-921E-DA095802B83D}" type="slidenum">
              <a:rPr lang="en-US">
                <a:solidFill>
                  <a:srgbClr val="4590B8"/>
                </a:solidFill>
              </a:rPr>
              <a:pPr/>
              <a:t>‹Nº›</a:t>
            </a:fld>
            <a:endParaRPr lang="en-US" dirty="0">
              <a:solidFill>
                <a:srgbClr val="4590B8"/>
              </a:solidFill>
            </a:endParaRPr>
          </a:p>
        </p:txBody>
      </p:sp>
    </p:spTree>
    <p:extLst>
      <p:ext uri="{BB962C8B-B14F-4D97-AF65-F5344CB8AC3E}">
        <p14:creationId xmlns:p14="http://schemas.microsoft.com/office/powerpoint/2010/main" val="17621039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lstStyle>
            <a:lvl1pPr algn="l">
              <a:defRPr sz="2400" b="0">
                <a:solidFill>
                  <a:schemeClr val="accent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dirty="0"/>
              <a:t>Haga clic en el icono para agregar una imagen</a:t>
            </a:r>
            <a:endParaRPr lang="en-US" noProof="0"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3"/>
          <p:cNvSpPr>
            <a:spLocks noGrp="1"/>
          </p:cNvSpPr>
          <p:nvPr>
            <p:ph type="dt" sz="half" idx="10"/>
          </p:nvPr>
        </p:nvSpPr>
        <p:spPr/>
        <p:txBody>
          <a:bodyPr/>
          <a:lstStyle>
            <a:lvl1pPr>
              <a:defRPr/>
            </a:lvl1pPr>
          </a:lstStyle>
          <a:p>
            <a:pPr>
              <a:defRPr/>
            </a:pPr>
            <a:fld id="{55E99E3E-79A6-4EAD-BE65-2FA33113A1BB}" type="datetime1">
              <a:rPr lang="en-US" smtClean="0">
                <a:solidFill>
                  <a:srgbClr val="4590B8"/>
                </a:solidFill>
              </a:rPr>
              <a:t>10/16/2020</a:t>
            </a:fld>
            <a:endParaRPr lang="en-US" dirty="0">
              <a:solidFill>
                <a:srgbClr val="4590B8"/>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4590B8"/>
              </a:solidFill>
            </a:endParaRPr>
          </a:p>
        </p:txBody>
      </p:sp>
      <p:sp>
        <p:nvSpPr>
          <p:cNvPr id="7" name="Slide Number Placeholder 5"/>
          <p:cNvSpPr>
            <a:spLocks noGrp="1"/>
          </p:cNvSpPr>
          <p:nvPr>
            <p:ph type="sldNum" sz="quarter" idx="12"/>
          </p:nvPr>
        </p:nvSpPr>
        <p:spPr/>
        <p:txBody>
          <a:bodyPr/>
          <a:lstStyle>
            <a:lvl1pPr>
              <a:defRPr/>
            </a:lvl1pPr>
          </a:lstStyle>
          <a:p>
            <a:fld id="{1B64EB39-3B02-4294-B3D5-7F6763B0BF61}" type="slidenum">
              <a:rPr lang="en-US">
                <a:solidFill>
                  <a:srgbClr val="4590B8"/>
                </a:solidFill>
              </a:rPr>
              <a:pPr/>
              <a:t>‹Nº›</a:t>
            </a:fld>
            <a:endParaRPr lang="en-US" dirty="0">
              <a:solidFill>
                <a:srgbClr val="4590B8"/>
              </a:solidFill>
            </a:endParaRPr>
          </a:p>
        </p:txBody>
      </p:sp>
    </p:spTree>
    <p:extLst>
      <p:ext uri="{BB962C8B-B14F-4D97-AF65-F5344CB8AC3E}">
        <p14:creationId xmlns:p14="http://schemas.microsoft.com/office/powerpoint/2010/main" val="2108634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4" name="Rectangle 11"/>
          <p:cNvSpPr>
            <a:spLocks noChangeAspect="1"/>
          </p:cNvSpPr>
          <p:nvPr/>
        </p:nvSpPr>
        <p:spPr>
          <a:xfrm>
            <a:off x="439738" y="614363"/>
            <a:ext cx="11309350" cy="11890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232CC23B-81F0-4001-BF17-670163D063A5}" type="datetime1">
              <a:rPr lang="en-US" smtClean="0">
                <a:solidFill>
                  <a:srgbClr val="4590B8"/>
                </a:solidFill>
              </a:rPr>
              <a:t>10/16/2020</a:t>
            </a:fld>
            <a:endParaRPr lang="en-US" dirty="0">
              <a:solidFill>
                <a:srgbClr val="4590B8"/>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4590B8"/>
              </a:solidFill>
            </a:endParaRPr>
          </a:p>
        </p:txBody>
      </p:sp>
      <p:sp>
        <p:nvSpPr>
          <p:cNvPr id="7" name="Slide Number Placeholder 5"/>
          <p:cNvSpPr>
            <a:spLocks noGrp="1"/>
          </p:cNvSpPr>
          <p:nvPr>
            <p:ph type="sldNum" sz="quarter" idx="12"/>
          </p:nvPr>
        </p:nvSpPr>
        <p:spPr/>
        <p:txBody>
          <a:bodyPr/>
          <a:lstStyle>
            <a:lvl1pPr>
              <a:defRPr/>
            </a:lvl1pPr>
          </a:lstStyle>
          <a:p>
            <a:fld id="{3243663C-D865-4F9B-B156-2DEDC7B7AD53}" type="slidenum">
              <a:rPr lang="en-US">
                <a:solidFill>
                  <a:srgbClr val="4590B8"/>
                </a:solidFill>
              </a:rPr>
              <a:pPr/>
              <a:t>‹Nº›</a:t>
            </a:fld>
            <a:endParaRPr lang="en-US" dirty="0">
              <a:solidFill>
                <a:srgbClr val="4590B8"/>
              </a:solidFill>
            </a:endParaRPr>
          </a:p>
        </p:txBody>
      </p:sp>
    </p:spTree>
    <p:extLst>
      <p:ext uri="{BB962C8B-B14F-4D97-AF65-F5344CB8AC3E}">
        <p14:creationId xmlns:p14="http://schemas.microsoft.com/office/powerpoint/2010/main" val="1480945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4" name="Rectangle 11"/>
          <p:cNvSpPr>
            <a:spLocks noChangeAspect="1"/>
          </p:cNvSpPr>
          <p:nvPr/>
        </p:nvSpPr>
        <p:spPr>
          <a:xfrm>
            <a:off x="8839200" y="600075"/>
            <a:ext cx="2906713" cy="5816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p:cNvSpPr>
            <a:spLocks noGrp="1"/>
          </p:cNvSpPr>
          <p:nvPr>
            <p:ph type="dt" sz="half" idx="10"/>
          </p:nvPr>
        </p:nvSpPr>
        <p:spPr>
          <a:xfrm>
            <a:off x="8993188" y="5956300"/>
            <a:ext cx="1328737" cy="365125"/>
          </a:xfrm>
        </p:spPr>
        <p:txBody>
          <a:bodyPr/>
          <a:lstStyle>
            <a:lvl1pPr>
              <a:defRPr>
                <a:solidFill>
                  <a:schemeClr val="accent1">
                    <a:lumMod val="75000"/>
                    <a:lumOff val="25000"/>
                  </a:schemeClr>
                </a:solidFill>
              </a:defRPr>
            </a:lvl1pPr>
          </a:lstStyle>
          <a:p>
            <a:pPr>
              <a:defRPr/>
            </a:pPr>
            <a:fld id="{3662562F-547C-46BE-8A0F-309F8EDBE7DD}" type="datetime1">
              <a:rPr lang="en-US" smtClean="0">
                <a:solidFill>
                  <a:srgbClr val="1A3260">
                    <a:lumMod val="75000"/>
                    <a:lumOff val="25000"/>
                  </a:srgbClr>
                </a:solidFill>
              </a:rPr>
              <a:t>10/16/2020</a:t>
            </a:fld>
            <a:endParaRPr lang="en-US" dirty="0">
              <a:solidFill>
                <a:srgbClr val="1A3260">
                  <a:lumMod val="75000"/>
                  <a:lumOff val="25000"/>
                </a:srgbClr>
              </a:solidFill>
            </a:endParaRPr>
          </a:p>
        </p:txBody>
      </p:sp>
      <p:sp>
        <p:nvSpPr>
          <p:cNvPr id="6" name="Footer Placeholder 4"/>
          <p:cNvSpPr>
            <a:spLocks noGrp="1"/>
          </p:cNvSpPr>
          <p:nvPr>
            <p:ph type="ftr" sz="quarter" idx="11"/>
          </p:nvPr>
        </p:nvSpPr>
        <p:spPr>
          <a:xfrm>
            <a:off x="774700" y="5951538"/>
            <a:ext cx="7896225" cy="365125"/>
          </a:xfrm>
        </p:spPr>
        <p:txBody>
          <a:bodyPr/>
          <a:lstStyle>
            <a:lvl1pPr>
              <a:defRPr/>
            </a:lvl1pPr>
          </a:lstStyle>
          <a:p>
            <a:pPr>
              <a:defRPr/>
            </a:pPr>
            <a:endParaRPr lang="en-US" dirty="0">
              <a:solidFill>
                <a:srgbClr val="4590B8"/>
              </a:solidFill>
            </a:endParaRPr>
          </a:p>
        </p:txBody>
      </p:sp>
      <p:sp>
        <p:nvSpPr>
          <p:cNvPr id="7" name="Slide Number Placeholder 5"/>
          <p:cNvSpPr>
            <a:spLocks noGrp="1"/>
          </p:cNvSpPr>
          <p:nvPr>
            <p:ph type="sldNum" sz="quarter" idx="12"/>
          </p:nvPr>
        </p:nvSpPr>
        <p:spPr>
          <a:xfrm>
            <a:off x="10447338" y="5956300"/>
            <a:ext cx="1163637" cy="365125"/>
          </a:xfrm>
        </p:spPr>
        <p:txBody>
          <a:bodyPr/>
          <a:lstStyle>
            <a:lvl1pPr>
              <a:defRPr>
                <a:solidFill>
                  <a:srgbClr val="2F5AAC"/>
                </a:solidFill>
              </a:defRPr>
            </a:lvl1pPr>
          </a:lstStyle>
          <a:p>
            <a:fld id="{1DE8D634-B362-4808-B5B6-458746744364}" type="slidenum">
              <a:rPr lang="en-US"/>
              <a:pPr/>
              <a:t>‹Nº›</a:t>
            </a:fld>
            <a:endParaRPr lang="en-US" dirty="0"/>
          </a:p>
        </p:txBody>
      </p:sp>
    </p:spTree>
    <p:extLst>
      <p:ext uri="{BB962C8B-B14F-4D97-AF65-F5344CB8AC3E}">
        <p14:creationId xmlns:p14="http://schemas.microsoft.com/office/powerpoint/2010/main" val="1367372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Rectangle 11"/>
          <p:cNvSpPr/>
          <p:nvPr/>
        </p:nvSpPr>
        <p:spPr>
          <a:xfrm>
            <a:off x="446088" y="3086100"/>
            <a:ext cx="11263312" cy="3305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lstStyle>
            <a:lvl1pPr>
              <a:defRPr sz="36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5"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fld id="{20FC24E4-074F-4BC5-B559-C5EB07218C5A}" type="datetime1">
              <a:rPr lang="en-US" smtClean="0">
                <a:solidFill>
                  <a:srgbClr val="1A3260">
                    <a:lumMod val="75000"/>
                    <a:lumOff val="25000"/>
                  </a:srgbClr>
                </a:solidFill>
              </a:rPr>
              <a:t>10/16/2020</a:t>
            </a:fld>
            <a:endParaRPr lang="en-US" dirty="0">
              <a:solidFill>
                <a:srgbClr val="1A3260">
                  <a:lumMod val="75000"/>
                  <a:lumOff val="25000"/>
                </a:srgbClr>
              </a:solidFill>
            </a:endParaRPr>
          </a:p>
        </p:txBody>
      </p:sp>
      <p:sp>
        <p:nvSpPr>
          <p:cNvPr id="6"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dirty="0">
              <a:solidFill>
                <a:srgbClr val="1A3260">
                  <a:lumMod val="75000"/>
                  <a:lumOff val="25000"/>
                </a:srgbClr>
              </a:solidFill>
            </a:endParaRPr>
          </a:p>
        </p:txBody>
      </p:sp>
      <p:sp>
        <p:nvSpPr>
          <p:cNvPr id="7" name="Slide Number Placeholder 5"/>
          <p:cNvSpPr>
            <a:spLocks noGrp="1"/>
          </p:cNvSpPr>
          <p:nvPr>
            <p:ph type="sldNum" sz="quarter" idx="12"/>
          </p:nvPr>
        </p:nvSpPr>
        <p:spPr>
          <a:xfrm>
            <a:off x="10558463" y="5956300"/>
            <a:ext cx="1016000" cy="365125"/>
          </a:xfrm>
        </p:spPr>
        <p:txBody>
          <a:bodyPr/>
          <a:lstStyle>
            <a:lvl1pPr>
              <a:defRPr>
                <a:solidFill>
                  <a:srgbClr val="2F5AAC"/>
                </a:solidFill>
              </a:defRPr>
            </a:lvl1pPr>
          </a:lstStyle>
          <a:p>
            <a:fld id="{3B639299-1283-47F1-9B47-62E41DD56B00}" type="slidenum">
              <a:rPr lang="en-US"/>
              <a:pPr/>
              <a:t>‹Nº›</a:t>
            </a:fld>
            <a:endParaRPr lang="en-US" dirty="0"/>
          </a:p>
        </p:txBody>
      </p:sp>
    </p:spTree>
    <p:extLst>
      <p:ext uri="{BB962C8B-B14F-4D97-AF65-F5344CB8AC3E}">
        <p14:creationId xmlns:p14="http://schemas.microsoft.com/office/powerpoint/2010/main" val="2645618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Rectangle 11"/>
          <p:cNvSpPr>
            <a:spLocks noChangeAspect="1"/>
          </p:cNvSpPr>
          <p:nvPr/>
        </p:nvSpPr>
        <p:spPr>
          <a:xfrm>
            <a:off x="439738" y="614363"/>
            <a:ext cx="11309350" cy="11890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8C184A76-D471-4461-A1B6-618C21281494}" type="datetime1">
              <a:rPr lang="en-US" smtClean="0">
                <a:solidFill>
                  <a:srgbClr val="4590B8"/>
                </a:solidFill>
              </a:rPr>
              <a:t>10/16/2020</a:t>
            </a:fld>
            <a:endParaRPr lang="en-US" dirty="0">
              <a:solidFill>
                <a:srgbClr val="4590B8"/>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4590B8"/>
              </a:solidFill>
            </a:endParaRPr>
          </a:p>
        </p:txBody>
      </p:sp>
      <p:sp>
        <p:nvSpPr>
          <p:cNvPr id="7" name="Slide Number Placeholder 5"/>
          <p:cNvSpPr>
            <a:spLocks noGrp="1"/>
          </p:cNvSpPr>
          <p:nvPr>
            <p:ph type="sldNum" sz="quarter" idx="12"/>
          </p:nvPr>
        </p:nvSpPr>
        <p:spPr/>
        <p:txBody>
          <a:bodyPr/>
          <a:lstStyle>
            <a:lvl1pPr>
              <a:defRPr/>
            </a:lvl1pPr>
          </a:lstStyle>
          <a:p>
            <a:fld id="{FB887BFC-0B1B-4567-921E-DA095802B83D}" type="slidenum">
              <a:rPr lang="en-US">
                <a:solidFill>
                  <a:srgbClr val="4590B8"/>
                </a:solidFill>
              </a:rPr>
              <a:pPr/>
              <a:t>‹Nº›</a:t>
            </a:fld>
            <a:endParaRPr lang="en-US" dirty="0">
              <a:solidFill>
                <a:srgbClr val="4590B8"/>
              </a:solidFill>
            </a:endParaRPr>
          </a:p>
        </p:txBody>
      </p:sp>
    </p:spTree>
    <p:extLst>
      <p:ext uri="{BB962C8B-B14F-4D97-AF65-F5344CB8AC3E}">
        <p14:creationId xmlns:p14="http://schemas.microsoft.com/office/powerpoint/2010/main" val="2223507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Rectangle 11"/>
          <p:cNvSpPr>
            <a:spLocks noChangeAspect="1"/>
          </p:cNvSpPr>
          <p:nvPr/>
        </p:nvSpPr>
        <p:spPr>
          <a:xfrm>
            <a:off x="447675" y="5141913"/>
            <a:ext cx="11290300" cy="12588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lstStyle>
            <a:lvl1pPr algn="l">
              <a:defRPr sz="3600" b="0" cap="all">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5"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fld id="{635E7C59-0D88-45B0-A5C2-15F08D40CC69}" type="datetime1">
              <a:rPr lang="en-US" smtClean="0">
                <a:solidFill>
                  <a:srgbClr val="1A3260">
                    <a:lumMod val="75000"/>
                    <a:lumOff val="25000"/>
                  </a:srgbClr>
                </a:solidFill>
              </a:rPr>
              <a:t>10/16/2020</a:t>
            </a:fld>
            <a:endParaRPr lang="en-US" dirty="0">
              <a:solidFill>
                <a:srgbClr val="1A3260">
                  <a:lumMod val="75000"/>
                  <a:lumOff val="25000"/>
                </a:srgbClr>
              </a:solidFill>
            </a:endParaRPr>
          </a:p>
        </p:txBody>
      </p:sp>
      <p:sp>
        <p:nvSpPr>
          <p:cNvPr id="6"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dirty="0">
              <a:solidFill>
                <a:srgbClr val="1A3260">
                  <a:lumMod val="75000"/>
                  <a:lumOff val="25000"/>
                </a:srgbClr>
              </a:solidFill>
            </a:endParaRPr>
          </a:p>
        </p:txBody>
      </p:sp>
      <p:sp>
        <p:nvSpPr>
          <p:cNvPr id="7" name="Slide Number Placeholder 5"/>
          <p:cNvSpPr>
            <a:spLocks noGrp="1"/>
          </p:cNvSpPr>
          <p:nvPr>
            <p:ph type="sldNum" sz="quarter" idx="12"/>
          </p:nvPr>
        </p:nvSpPr>
        <p:spPr/>
        <p:txBody>
          <a:bodyPr/>
          <a:lstStyle>
            <a:lvl1pPr>
              <a:defRPr>
                <a:solidFill>
                  <a:srgbClr val="2F5AAC"/>
                </a:solidFill>
              </a:defRPr>
            </a:lvl1pPr>
          </a:lstStyle>
          <a:p>
            <a:fld id="{9AA5BD71-D99E-421A-AA52-173437060375}" type="slidenum">
              <a:rPr lang="en-US"/>
              <a:pPr/>
              <a:t>‹Nº›</a:t>
            </a:fld>
            <a:endParaRPr lang="en-US" dirty="0"/>
          </a:p>
        </p:txBody>
      </p:sp>
    </p:spTree>
    <p:extLst>
      <p:ext uri="{BB962C8B-B14F-4D97-AF65-F5344CB8AC3E}">
        <p14:creationId xmlns:p14="http://schemas.microsoft.com/office/powerpoint/2010/main" val="6909265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Rectangle 11"/>
          <p:cNvSpPr>
            <a:spLocks noChangeAspect="1"/>
          </p:cNvSpPr>
          <p:nvPr/>
        </p:nvSpPr>
        <p:spPr>
          <a:xfrm>
            <a:off x="446088" y="606425"/>
            <a:ext cx="112998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Date Placeholder 4"/>
          <p:cNvSpPr>
            <a:spLocks noGrp="1"/>
          </p:cNvSpPr>
          <p:nvPr>
            <p:ph type="dt" sz="half" idx="10"/>
          </p:nvPr>
        </p:nvSpPr>
        <p:spPr/>
        <p:txBody>
          <a:bodyPr/>
          <a:lstStyle>
            <a:lvl1pPr>
              <a:defRPr/>
            </a:lvl1pPr>
          </a:lstStyle>
          <a:p>
            <a:pPr>
              <a:defRPr/>
            </a:pPr>
            <a:fld id="{DF8BEE78-A54D-48F9-BD8A-7389B2690574}" type="datetime1">
              <a:rPr lang="en-US" smtClean="0">
                <a:solidFill>
                  <a:srgbClr val="4590B8"/>
                </a:solidFill>
              </a:rPr>
              <a:t>10/16/2020</a:t>
            </a:fld>
            <a:endParaRPr lang="en-US" dirty="0">
              <a:solidFill>
                <a:srgbClr val="4590B8"/>
              </a:solidFill>
            </a:endParaRPr>
          </a:p>
        </p:txBody>
      </p:sp>
      <p:sp>
        <p:nvSpPr>
          <p:cNvPr id="7" name="Footer Placeholder 5"/>
          <p:cNvSpPr>
            <a:spLocks noGrp="1"/>
          </p:cNvSpPr>
          <p:nvPr>
            <p:ph type="ftr" sz="quarter" idx="11"/>
          </p:nvPr>
        </p:nvSpPr>
        <p:spPr/>
        <p:txBody>
          <a:bodyPr/>
          <a:lstStyle>
            <a:lvl1pPr>
              <a:defRPr/>
            </a:lvl1pPr>
          </a:lstStyle>
          <a:p>
            <a:pPr>
              <a:defRPr/>
            </a:pPr>
            <a:endParaRPr lang="en-US" dirty="0">
              <a:solidFill>
                <a:srgbClr val="4590B8"/>
              </a:solidFill>
            </a:endParaRPr>
          </a:p>
        </p:txBody>
      </p:sp>
      <p:sp>
        <p:nvSpPr>
          <p:cNvPr id="8" name="Slide Number Placeholder 6"/>
          <p:cNvSpPr>
            <a:spLocks noGrp="1"/>
          </p:cNvSpPr>
          <p:nvPr>
            <p:ph type="sldNum" sz="quarter" idx="12"/>
          </p:nvPr>
        </p:nvSpPr>
        <p:spPr/>
        <p:txBody>
          <a:bodyPr/>
          <a:lstStyle>
            <a:lvl1pPr>
              <a:defRPr/>
            </a:lvl1pPr>
          </a:lstStyle>
          <a:p>
            <a:fld id="{4787729B-C785-467E-89DD-BEAC42D33B85}" type="slidenum">
              <a:rPr lang="en-US">
                <a:solidFill>
                  <a:srgbClr val="4590B8"/>
                </a:solidFill>
              </a:rPr>
              <a:pPr/>
              <a:t>‹Nº›</a:t>
            </a:fld>
            <a:endParaRPr lang="en-US" dirty="0">
              <a:solidFill>
                <a:srgbClr val="4590B8"/>
              </a:solidFill>
            </a:endParaRPr>
          </a:p>
        </p:txBody>
      </p:sp>
    </p:spTree>
    <p:extLst>
      <p:ext uri="{BB962C8B-B14F-4D97-AF65-F5344CB8AC3E}">
        <p14:creationId xmlns:p14="http://schemas.microsoft.com/office/powerpoint/2010/main" val="16944942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7" name="Rectangle 11"/>
          <p:cNvSpPr>
            <a:spLocks noChangeAspect="1"/>
          </p:cNvSpPr>
          <p:nvPr/>
        </p:nvSpPr>
        <p:spPr>
          <a:xfrm>
            <a:off x="446088" y="606425"/>
            <a:ext cx="112998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6"/>
          <p:cNvSpPr>
            <a:spLocks noGrp="1"/>
          </p:cNvSpPr>
          <p:nvPr>
            <p:ph type="dt" sz="half" idx="10"/>
          </p:nvPr>
        </p:nvSpPr>
        <p:spPr/>
        <p:txBody>
          <a:bodyPr/>
          <a:lstStyle>
            <a:lvl1pPr>
              <a:defRPr/>
            </a:lvl1pPr>
          </a:lstStyle>
          <a:p>
            <a:pPr>
              <a:defRPr/>
            </a:pPr>
            <a:fld id="{E4A1A0E2-E37C-499B-878F-A959C625ECC1}" type="datetime1">
              <a:rPr lang="en-US" smtClean="0">
                <a:solidFill>
                  <a:srgbClr val="4590B8"/>
                </a:solidFill>
              </a:rPr>
              <a:t>10/16/2020</a:t>
            </a:fld>
            <a:endParaRPr lang="en-US" dirty="0">
              <a:solidFill>
                <a:srgbClr val="4590B8"/>
              </a:solidFill>
            </a:endParaRPr>
          </a:p>
        </p:txBody>
      </p:sp>
      <p:sp>
        <p:nvSpPr>
          <p:cNvPr id="9" name="Footer Placeholder 7"/>
          <p:cNvSpPr>
            <a:spLocks noGrp="1"/>
          </p:cNvSpPr>
          <p:nvPr>
            <p:ph type="ftr" sz="quarter" idx="11"/>
          </p:nvPr>
        </p:nvSpPr>
        <p:spPr/>
        <p:txBody>
          <a:bodyPr/>
          <a:lstStyle>
            <a:lvl1pPr>
              <a:defRPr/>
            </a:lvl1pPr>
          </a:lstStyle>
          <a:p>
            <a:pPr>
              <a:defRPr/>
            </a:pPr>
            <a:endParaRPr lang="en-US" dirty="0">
              <a:solidFill>
                <a:srgbClr val="4590B8"/>
              </a:solidFill>
            </a:endParaRPr>
          </a:p>
        </p:txBody>
      </p:sp>
      <p:sp>
        <p:nvSpPr>
          <p:cNvPr id="10" name="Slide Number Placeholder 8"/>
          <p:cNvSpPr>
            <a:spLocks noGrp="1"/>
          </p:cNvSpPr>
          <p:nvPr>
            <p:ph type="sldNum" sz="quarter" idx="12"/>
          </p:nvPr>
        </p:nvSpPr>
        <p:spPr/>
        <p:txBody>
          <a:bodyPr/>
          <a:lstStyle>
            <a:lvl1pPr>
              <a:defRPr/>
            </a:lvl1pPr>
          </a:lstStyle>
          <a:p>
            <a:fld id="{84FB0950-EC99-4F16-92A4-12F82492490F}" type="slidenum">
              <a:rPr lang="en-US">
                <a:solidFill>
                  <a:srgbClr val="4590B8"/>
                </a:solidFill>
              </a:rPr>
              <a:pPr/>
              <a:t>‹Nº›</a:t>
            </a:fld>
            <a:endParaRPr lang="en-US" dirty="0">
              <a:solidFill>
                <a:srgbClr val="4590B8"/>
              </a:solidFill>
            </a:endParaRPr>
          </a:p>
        </p:txBody>
      </p:sp>
    </p:spTree>
    <p:extLst>
      <p:ext uri="{BB962C8B-B14F-4D97-AF65-F5344CB8AC3E}">
        <p14:creationId xmlns:p14="http://schemas.microsoft.com/office/powerpoint/2010/main" val="36908260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3" name="Rectangle 11"/>
          <p:cNvSpPr>
            <a:spLocks noChangeAspect="1"/>
          </p:cNvSpPr>
          <p:nvPr/>
        </p:nvSpPr>
        <p:spPr>
          <a:xfrm>
            <a:off x="441325" y="606425"/>
            <a:ext cx="112998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a:t>Haga clic para modificar el estilo de título del patrón</a:t>
            </a:r>
            <a:endParaRPr lang="en-US" dirty="0"/>
          </a:p>
        </p:txBody>
      </p:sp>
      <p:sp>
        <p:nvSpPr>
          <p:cNvPr id="4" name="Date Placeholder 2"/>
          <p:cNvSpPr>
            <a:spLocks noGrp="1"/>
          </p:cNvSpPr>
          <p:nvPr>
            <p:ph type="dt" sz="half" idx="10"/>
          </p:nvPr>
        </p:nvSpPr>
        <p:spPr/>
        <p:txBody>
          <a:bodyPr/>
          <a:lstStyle>
            <a:lvl1pPr>
              <a:defRPr/>
            </a:lvl1pPr>
          </a:lstStyle>
          <a:p>
            <a:pPr>
              <a:defRPr/>
            </a:pPr>
            <a:fld id="{42F03815-0F09-4CD2-B2EF-0F6E3F233780}" type="datetime1">
              <a:rPr lang="en-US" smtClean="0">
                <a:solidFill>
                  <a:srgbClr val="4590B8"/>
                </a:solidFill>
              </a:rPr>
              <a:t>10/16/2020</a:t>
            </a:fld>
            <a:endParaRPr lang="en-US" dirty="0">
              <a:solidFill>
                <a:srgbClr val="4590B8"/>
              </a:solidFill>
            </a:endParaRPr>
          </a:p>
        </p:txBody>
      </p:sp>
      <p:sp>
        <p:nvSpPr>
          <p:cNvPr id="5" name="Footer Placeholder 3"/>
          <p:cNvSpPr>
            <a:spLocks noGrp="1"/>
          </p:cNvSpPr>
          <p:nvPr>
            <p:ph type="ftr" sz="quarter" idx="11"/>
          </p:nvPr>
        </p:nvSpPr>
        <p:spPr/>
        <p:txBody>
          <a:bodyPr/>
          <a:lstStyle>
            <a:lvl1pPr>
              <a:defRPr/>
            </a:lvl1pPr>
          </a:lstStyle>
          <a:p>
            <a:pPr>
              <a:defRPr/>
            </a:pPr>
            <a:endParaRPr lang="en-US" dirty="0">
              <a:solidFill>
                <a:srgbClr val="4590B8"/>
              </a:solidFill>
            </a:endParaRPr>
          </a:p>
        </p:txBody>
      </p:sp>
      <p:sp>
        <p:nvSpPr>
          <p:cNvPr id="6" name="Slide Number Placeholder 4"/>
          <p:cNvSpPr>
            <a:spLocks noGrp="1"/>
          </p:cNvSpPr>
          <p:nvPr>
            <p:ph type="sldNum" sz="quarter" idx="12"/>
          </p:nvPr>
        </p:nvSpPr>
        <p:spPr/>
        <p:txBody>
          <a:bodyPr/>
          <a:lstStyle>
            <a:lvl1pPr>
              <a:defRPr/>
            </a:lvl1pPr>
          </a:lstStyle>
          <a:p>
            <a:fld id="{C53AF783-C0B6-49ED-8CF0-306ED6C537FD}" type="slidenum">
              <a:rPr lang="en-US">
                <a:solidFill>
                  <a:srgbClr val="4590B8"/>
                </a:solidFill>
              </a:rPr>
              <a:pPr/>
              <a:t>‹Nº›</a:t>
            </a:fld>
            <a:endParaRPr lang="en-US" dirty="0">
              <a:solidFill>
                <a:srgbClr val="4590B8"/>
              </a:solidFill>
            </a:endParaRPr>
          </a:p>
        </p:txBody>
      </p:sp>
    </p:spTree>
    <p:extLst>
      <p:ext uri="{BB962C8B-B14F-4D97-AF65-F5344CB8AC3E}">
        <p14:creationId xmlns:p14="http://schemas.microsoft.com/office/powerpoint/2010/main" val="10254287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16E76-E104-4C21-8777-F441A2A863DE}" type="datetime1">
              <a:rPr lang="en-US" smtClean="0">
                <a:solidFill>
                  <a:srgbClr val="4590B8"/>
                </a:solidFill>
              </a:rPr>
              <a:t>10/16/2020</a:t>
            </a:fld>
            <a:endParaRPr lang="en-US" dirty="0">
              <a:solidFill>
                <a:srgbClr val="4590B8"/>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srgbClr val="4590B8"/>
              </a:solidFill>
            </a:endParaRPr>
          </a:p>
        </p:txBody>
      </p:sp>
      <p:sp>
        <p:nvSpPr>
          <p:cNvPr id="4" name="Slide Number Placeholder 5"/>
          <p:cNvSpPr>
            <a:spLocks noGrp="1"/>
          </p:cNvSpPr>
          <p:nvPr>
            <p:ph type="sldNum" sz="quarter" idx="12"/>
          </p:nvPr>
        </p:nvSpPr>
        <p:spPr/>
        <p:txBody>
          <a:bodyPr/>
          <a:lstStyle>
            <a:lvl1pPr>
              <a:defRPr/>
            </a:lvl1pPr>
          </a:lstStyle>
          <a:p>
            <a:fld id="{E9B122F9-0E83-4804-A457-BD99F1328679}" type="slidenum">
              <a:rPr lang="en-US">
                <a:solidFill>
                  <a:srgbClr val="4590B8"/>
                </a:solidFill>
              </a:rPr>
              <a:pPr/>
              <a:t>‹Nº›</a:t>
            </a:fld>
            <a:endParaRPr lang="en-US" dirty="0">
              <a:solidFill>
                <a:srgbClr val="4590B8"/>
              </a:solidFill>
            </a:endParaRPr>
          </a:p>
        </p:txBody>
      </p:sp>
    </p:spTree>
    <p:extLst>
      <p:ext uri="{BB962C8B-B14F-4D97-AF65-F5344CB8AC3E}">
        <p14:creationId xmlns:p14="http://schemas.microsoft.com/office/powerpoint/2010/main" val="1292332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Rectangle 11"/>
          <p:cNvSpPr>
            <a:spLocks noChangeAspect="1"/>
          </p:cNvSpPr>
          <p:nvPr/>
        </p:nvSpPr>
        <p:spPr>
          <a:xfrm>
            <a:off x="447675" y="5141913"/>
            <a:ext cx="11290300" cy="12588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lstStyle>
            <a:lvl1pPr algn="l">
              <a:defRPr sz="3600" b="0" cap="all">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5"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fld id="{4CF14055-562A-4FD8-BFE7-A1B02D1AC1DC}" type="datetime1">
              <a:rPr lang="en-US" smtClean="0">
                <a:solidFill>
                  <a:srgbClr val="1A3260">
                    <a:lumMod val="75000"/>
                    <a:lumOff val="25000"/>
                  </a:srgbClr>
                </a:solidFill>
              </a:rPr>
              <a:t>10/16/2020</a:t>
            </a:fld>
            <a:endParaRPr lang="en-US" dirty="0">
              <a:solidFill>
                <a:srgbClr val="1A3260">
                  <a:lumMod val="75000"/>
                  <a:lumOff val="25000"/>
                </a:srgbClr>
              </a:solidFill>
            </a:endParaRPr>
          </a:p>
        </p:txBody>
      </p:sp>
      <p:sp>
        <p:nvSpPr>
          <p:cNvPr id="6"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dirty="0">
              <a:solidFill>
                <a:srgbClr val="1A3260">
                  <a:lumMod val="75000"/>
                  <a:lumOff val="25000"/>
                </a:srgbClr>
              </a:solidFill>
            </a:endParaRPr>
          </a:p>
        </p:txBody>
      </p:sp>
      <p:sp>
        <p:nvSpPr>
          <p:cNvPr id="7" name="Slide Number Placeholder 5"/>
          <p:cNvSpPr>
            <a:spLocks noGrp="1"/>
          </p:cNvSpPr>
          <p:nvPr>
            <p:ph type="sldNum" sz="quarter" idx="12"/>
          </p:nvPr>
        </p:nvSpPr>
        <p:spPr/>
        <p:txBody>
          <a:bodyPr/>
          <a:lstStyle>
            <a:lvl1pPr>
              <a:defRPr>
                <a:solidFill>
                  <a:srgbClr val="2F5AAC"/>
                </a:solidFill>
              </a:defRPr>
            </a:lvl1pPr>
          </a:lstStyle>
          <a:p>
            <a:fld id="{9AA5BD71-D99E-421A-AA52-173437060375}" type="slidenum">
              <a:rPr lang="en-US"/>
              <a:pPr/>
              <a:t>‹Nº›</a:t>
            </a:fld>
            <a:endParaRPr lang="en-US" dirty="0"/>
          </a:p>
        </p:txBody>
      </p:sp>
    </p:spTree>
    <p:extLst>
      <p:ext uri="{BB962C8B-B14F-4D97-AF65-F5344CB8AC3E}">
        <p14:creationId xmlns:p14="http://schemas.microsoft.com/office/powerpoint/2010/main" val="17212717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Rectangle 11"/>
          <p:cNvSpPr>
            <a:spLocks noChangeAspect="1"/>
          </p:cNvSpPr>
          <p:nvPr/>
        </p:nvSpPr>
        <p:spPr>
          <a:xfrm>
            <a:off x="447675" y="5141913"/>
            <a:ext cx="11298238" cy="1274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740823" y="5262296"/>
            <a:ext cx="5869987" cy="689515"/>
          </a:xfrm>
        </p:spPr>
        <p:txBody>
          <a:bodyP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6" name="Date Placeholder 4"/>
          <p:cNvSpPr>
            <a:spLocks noGrp="1"/>
          </p:cNvSpPr>
          <p:nvPr>
            <p:ph type="dt" sz="half" idx="10"/>
          </p:nvPr>
        </p:nvSpPr>
        <p:spPr/>
        <p:txBody>
          <a:bodyPr/>
          <a:lstStyle>
            <a:lvl1pPr>
              <a:defRPr>
                <a:solidFill>
                  <a:schemeClr val="accent1">
                    <a:lumMod val="75000"/>
                    <a:lumOff val="25000"/>
                  </a:schemeClr>
                </a:solidFill>
              </a:defRPr>
            </a:lvl1pPr>
          </a:lstStyle>
          <a:p>
            <a:pPr>
              <a:defRPr/>
            </a:pPr>
            <a:fld id="{18B382E8-0947-4DC1-BD6C-97B897F9F3ED}" type="datetime1">
              <a:rPr lang="en-US" smtClean="0">
                <a:solidFill>
                  <a:srgbClr val="1A3260">
                    <a:lumMod val="75000"/>
                    <a:lumOff val="25000"/>
                  </a:srgbClr>
                </a:solidFill>
              </a:rPr>
              <a:t>10/16/2020</a:t>
            </a:fld>
            <a:endParaRPr lang="en-US" dirty="0">
              <a:solidFill>
                <a:srgbClr val="1A3260">
                  <a:lumMod val="75000"/>
                  <a:lumOff val="25000"/>
                </a:srgbClr>
              </a:solidFill>
            </a:endParaRPr>
          </a:p>
        </p:txBody>
      </p:sp>
      <p:sp>
        <p:nvSpPr>
          <p:cNvPr id="7"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dirty="0">
              <a:solidFill>
                <a:srgbClr val="1A3260">
                  <a:lumMod val="75000"/>
                  <a:lumOff val="25000"/>
                </a:srgbClr>
              </a:solidFill>
            </a:endParaRPr>
          </a:p>
        </p:txBody>
      </p:sp>
      <p:sp>
        <p:nvSpPr>
          <p:cNvPr id="8" name="Slide Number Placeholder 6"/>
          <p:cNvSpPr>
            <a:spLocks noGrp="1"/>
          </p:cNvSpPr>
          <p:nvPr>
            <p:ph type="sldNum" sz="quarter" idx="12"/>
          </p:nvPr>
        </p:nvSpPr>
        <p:spPr/>
        <p:txBody>
          <a:bodyPr/>
          <a:lstStyle>
            <a:lvl1pPr>
              <a:defRPr>
                <a:solidFill>
                  <a:srgbClr val="2F5AAC"/>
                </a:solidFill>
              </a:defRPr>
            </a:lvl1pPr>
          </a:lstStyle>
          <a:p>
            <a:fld id="{B6745982-5E89-430F-A9A0-3A3054CD8A8D}" type="slidenum">
              <a:rPr lang="en-US"/>
              <a:pPr/>
              <a:t>‹Nº›</a:t>
            </a:fld>
            <a:endParaRPr lang="en-US" dirty="0"/>
          </a:p>
        </p:txBody>
      </p:sp>
    </p:spTree>
    <p:extLst>
      <p:ext uri="{BB962C8B-B14F-4D97-AF65-F5344CB8AC3E}">
        <p14:creationId xmlns:p14="http://schemas.microsoft.com/office/powerpoint/2010/main" val="27198234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lstStyle>
            <a:lvl1pPr algn="l">
              <a:defRPr sz="2400" b="0">
                <a:solidFill>
                  <a:schemeClr val="accent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dirty="0"/>
              <a:t>Haga clic en el icono para agregar una imagen</a:t>
            </a:r>
            <a:endParaRPr lang="en-US" noProof="0"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3"/>
          <p:cNvSpPr>
            <a:spLocks noGrp="1"/>
          </p:cNvSpPr>
          <p:nvPr>
            <p:ph type="dt" sz="half" idx="10"/>
          </p:nvPr>
        </p:nvSpPr>
        <p:spPr/>
        <p:txBody>
          <a:bodyPr/>
          <a:lstStyle>
            <a:lvl1pPr>
              <a:defRPr/>
            </a:lvl1pPr>
          </a:lstStyle>
          <a:p>
            <a:pPr>
              <a:defRPr/>
            </a:pPr>
            <a:fld id="{3BB5A27F-3D83-446F-A123-5E4A1F616E39}" type="datetime1">
              <a:rPr lang="en-US" smtClean="0">
                <a:solidFill>
                  <a:srgbClr val="4590B8"/>
                </a:solidFill>
              </a:rPr>
              <a:t>10/16/2020</a:t>
            </a:fld>
            <a:endParaRPr lang="en-US" dirty="0">
              <a:solidFill>
                <a:srgbClr val="4590B8"/>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4590B8"/>
              </a:solidFill>
            </a:endParaRPr>
          </a:p>
        </p:txBody>
      </p:sp>
      <p:sp>
        <p:nvSpPr>
          <p:cNvPr id="7" name="Slide Number Placeholder 5"/>
          <p:cNvSpPr>
            <a:spLocks noGrp="1"/>
          </p:cNvSpPr>
          <p:nvPr>
            <p:ph type="sldNum" sz="quarter" idx="12"/>
          </p:nvPr>
        </p:nvSpPr>
        <p:spPr/>
        <p:txBody>
          <a:bodyPr/>
          <a:lstStyle>
            <a:lvl1pPr>
              <a:defRPr/>
            </a:lvl1pPr>
          </a:lstStyle>
          <a:p>
            <a:fld id="{1B64EB39-3B02-4294-B3D5-7F6763B0BF61}" type="slidenum">
              <a:rPr lang="en-US">
                <a:solidFill>
                  <a:srgbClr val="4590B8"/>
                </a:solidFill>
              </a:rPr>
              <a:pPr/>
              <a:t>‹Nº›</a:t>
            </a:fld>
            <a:endParaRPr lang="en-US" dirty="0">
              <a:solidFill>
                <a:srgbClr val="4590B8"/>
              </a:solidFill>
            </a:endParaRPr>
          </a:p>
        </p:txBody>
      </p:sp>
    </p:spTree>
    <p:extLst>
      <p:ext uri="{BB962C8B-B14F-4D97-AF65-F5344CB8AC3E}">
        <p14:creationId xmlns:p14="http://schemas.microsoft.com/office/powerpoint/2010/main" val="27627201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4" name="Rectangle 11"/>
          <p:cNvSpPr>
            <a:spLocks noChangeAspect="1"/>
          </p:cNvSpPr>
          <p:nvPr/>
        </p:nvSpPr>
        <p:spPr>
          <a:xfrm>
            <a:off x="439738" y="614363"/>
            <a:ext cx="11309350" cy="11890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FDB325E4-2B2C-4683-8F42-47FBC274FEC0}" type="datetime1">
              <a:rPr lang="en-US" smtClean="0">
                <a:solidFill>
                  <a:srgbClr val="4590B8"/>
                </a:solidFill>
              </a:rPr>
              <a:t>10/16/2020</a:t>
            </a:fld>
            <a:endParaRPr lang="en-US" dirty="0">
              <a:solidFill>
                <a:srgbClr val="4590B8"/>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4590B8"/>
              </a:solidFill>
            </a:endParaRPr>
          </a:p>
        </p:txBody>
      </p:sp>
      <p:sp>
        <p:nvSpPr>
          <p:cNvPr id="7" name="Slide Number Placeholder 5"/>
          <p:cNvSpPr>
            <a:spLocks noGrp="1"/>
          </p:cNvSpPr>
          <p:nvPr>
            <p:ph type="sldNum" sz="quarter" idx="12"/>
          </p:nvPr>
        </p:nvSpPr>
        <p:spPr/>
        <p:txBody>
          <a:bodyPr/>
          <a:lstStyle>
            <a:lvl1pPr>
              <a:defRPr/>
            </a:lvl1pPr>
          </a:lstStyle>
          <a:p>
            <a:fld id="{3243663C-D865-4F9B-B156-2DEDC7B7AD53}" type="slidenum">
              <a:rPr lang="en-US">
                <a:solidFill>
                  <a:srgbClr val="4590B8"/>
                </a:solidFill>
              </a:rPr>
              <a:pPr/>
              <a:t>‹Nº›</a:t>
            </a:fld>
            <a:endParaRPr lang="en-US" dirty="0">
              <a:solidFill>
                <a:srgbClr val="4590B8"/>
              </a:solidFill>
            </a:endParaRPr>
          </a:p>
        </p:txBody>
      </p:sp>
    </p:spTree>
    <p:extLst>
      <p:ext uri="{BB962C8B-B14F-4D97-AF65-F5344CB8AC3E}">
        <p14:creationId xmlns:p14="http://schemas.microsoft.com/office/powerpoint/2010/main" val="3466292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4" name="Rectangle 11"/>
          <p:cNvSpPr>
            <a:spLocks noChangeAspect="1"/>
          </p:cNvSpPr>
          <p:nvPr/>
        </p:nvSpPr>
        <p:spPr>
          <a:xfrm>
            <a:off x="8839200" y="600075"/>
            <a:ext cx="2906713" cy="5816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p:cNvSpPr>
            <a:spLocks noGrp="1"/>
          </p:cNvSpPr>
          <p:nvPr>
            <p:ph type="dt" sz="half" idx="10"/>
          </p:nvPr>
        </p:nvSpPr>
        <p:spPr>
          <a:xfrm>
            <a:off x="8993188" y="5956300"/>
            <a:ext cx="1328737" cy="365125"/>
          </a:xfrm>
        </p:spPr>
        <p:txBody>
          <a:bodyPr/>
          <a:lstStyle>
            <a:lvl1pPr>
              <a:defRPr>
                <a:solidFill>
                  <a:schemeClr val="accent1">
                    <a:lumMod val="75000"/>
                    <a:lumOff val="25000"/>
                  </a:schemeClr>
                </a:solidFill>
              </a:defRPr>
            </a:lvl1pPr>
          </a:lstStyle>
          <a:p>
            <a:pPr>
              <a:defRPr/>
            </a:pPr>
            <a:fld id="{BEBEBAD9-EB2A-4ED6-9F20-CD78D9AE9FEE}" type="datetime1">
              <a:rPr lang="en-US" smtClean="0">
                <a:solidFill>
                  <a:srgbClr val="1A3260">
                    <a:lumMod val="75000"/>
                    <a:lumOff val="25000"/>
                  </a:srgbClr>
                </a:solidFill>
              </a:rPr>
              <a:t>10/16/2020</a:t>
            </a:fld>
            <a:endParaRPr lang="en-US" dirty="0">
              <a:solidFill>
                <a:srgbClr val="1A3260">
                  <a:lumMod val="75000"/>
                  <a:lumOff val="25000"/>
                </a:srgbClr>
              </a:solidFill>
            </a:endParaRPr>
          </a:p>
        </p:txBody>
      </p:sp>
      <p:sp>
        <p:nvSpPr>
          <p:cNvPr id="6" name="Footer Placeholder 4"/>
          <p:cNvSpPr>
            <a:spLocks noGrp="1"/>
          </p:cNvSpPr>
          <p:nvPr>
            <p:ph type="ftr" sz="quarter" idx="11"/>
          </p:nvPr>
        </p:nvSpPr>
        <p:spPr>
          <a:xfrm>
            <a:off x="774700" y="5951538"/>
            <a:ext cx="7896225" cy="365125"/>
          </a:xfrm>
        </p:spPr>
        <p:txBody>
          <a:bodyPr/>
          <a:lstStyle>
            <a:lvl1pPr>
              <a:defRPr/>
            </a:lvl1pPr>
          </a:lstStyle>
          <a:p>
            <a:pPr>
              <a:defRPr/>
            </a:pPr>
            <a:endParaRPr lang="en-US" dirty="0">
              <a:solidFill>
                <a:srgbClr val="4590B8"/>
              </a:solidFill>
            </a:endParaRPr>
          </a:p>
        </p:txBody>
      </p:sp>
      <p:sp>
        <p:nvSpPr>
          <p:cNvPr id="7" name="Slide Number Placeholder 5"/>
          <p:cNvSpPr>
            <a:spLocks noGrp="1"/>
          </p:cNvSpPr>
          <p:nvPr>
            <p:ph type="sldNum" sz="quarter" idx="12"/>
          </p:nvPr>
        </p:nvSpPr>
        <p:spPr>
          <a:xfrm>
            <a:off x="10447338" y="5956300"/>
            <a:ext cx="1163637" cy="365125"/>
          </a:xfrm>
        </p:spPr>
        <p:txBody>
          <a:bodyPr/>
          <a:lstStyle>
            <a:lvl1pPr>
              <a:defRPr>
                <a:solidFill>
                  <a:srgbClr val="2F5AAC"/>
                </a:solidFill>
              </a:defRPr>
            </a:lvl1pPr>
          </a:lstStyle>
          <a:p>
            <a:fld id="{1DE8D634-B362-4808-B5B6-458746744364}" type="slidenum">
              <a:rPr lang="en-US"/>
              <a:pPr/>
              <a:t>‹Nº›</a:t>
            </a:fld>
            <a:endParaRPr lang="en-US" dirty="0"/>
          </a:p>
        </p:txBody>
      </p:sp>
    </p:spTree>
    <p:extLst>
      <p:ext uri="{BB962C8B-B14F-4D97-AF65-F5344CB8AC3E}">
        <p14:creationId xmlns:p14="http://schemas.microsoft.com/office/powerpoint/2010/main" val="21760200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Rectangle 11"/>
          <p:cNvSpPr/>
          <p:nvPr/>
        </p:nvSpPr>
        <p:spPr>
          <a:xfrm>
            <a:off x="446088" y="3086100"/>
            <a:ext cx="11263312" cy="3305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lstStyle>
            <a:lvl1pPr>
              <a:defRPr sz="36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5"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fld id="{6A5CCE10-3E54-4F5D-BE2C-CBBB50EAD73E}" type="datetime1">
              <a:rPr lang="en-US" smtClean="0">
                <a:solidFill>
                  <a:srgbClr val="1A3260">
                    <a:lumMod val="75000"/>
                    <a:lumOff val="25000"/>
                  </a:srgbClr>
                </a:solidFill>
              </a:rPr>
              <a:t>10/16/2020</a:t>
            </a:fld>
            <a:endParaRPr lang="en-US" dirty="0">
              <a:solidFill>
                <a:srgbClr val="1A3260">
                  <a:lumMod val="75000"/>
                  <a:lumOff val="25000"/>
                </a:srgbClr>
              </a:solidFill>
            </a:endParaRPr>
          </a:p>
        </p:txBody>
      </p:sp>
      <p:sp>
        <p:nvSpPr>
          <p:cNvPr id="6"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dirty="0">
              <a:solidFill>
                <a:srgbClr val="1A3260">
                  <a:lumMod val="75000"/>
                  <a:lumOff val="25000"/>
                </a:srgbClr>
              </a:solidFill>
            </a:endParaRPr>
          </a:p>
        </p:txBody>
      </p:sp>
      <p:sp>
        <p:nvSpPr>
          <p:cNvPr id="7" name="Slide Number Placeholder 5"/>
          <p:cNvSpPr>
            <a:spLocks noGrp="1"/>
          </p:cNvSpPr>
          <p:nvPr>
            <p:ph type="sldNum" sz="quarter" idx="12"/>
          </p:nvPr>
        </p:nvSpPr>
        <p:spPr>
          <a:xfrm>
            <a:off x="10558463" y="5956300"/>
            <a:ext cx="1016000" cy="365125"/>
          </a:xfrm>
        </p:spPr>
        <p:txBody>
          <a:bodyPr/>
          <a:lstStyle>
            <a:lvl1pPr>
              <a:defRPr>
                <a:solidFill>
                  <a:srgbClr val="2F5AAC"/>
                </a:solidFill>
              </a:defRPr>
            </a:lvl1pPr>
          </a:lstStyle>
          <a:p>
            <a:fld id="{3B639299-1283-47F1-9B47-62E41DD56B00}" type="slidenum">
              <a:rPr lang="en-US"/>
              <a:pPr/>
              <a:t>‹Nº›</a:t>
            </a:fld>
            <a:endParaRPr lang="en-US" dirty="0"/>
          </a:p>
        </p:txBody>
      </p:sp>
    </p:spTree>
    <p:extLst>
      <p:ext uri="{BB962C8B-B14F-4D97-AF65-F5344CB8AC3E}">
        <p14:creationId xmlns:p14="http://schemas.microsoft.com/office/powerpoint/2010/main" val="4827101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Rectangle 11"/>
          <p:cNvSpPr>
            <a:spLocks noChangeAspect="1"/>
          </p:cNvSpPr>
          <p:nvPr/>
        </p:nvSpPr>
        <p:spPr>
          <a:xfrm>
            <a:off x="439738" y="614363"/>
            <a:ext cx="11309350" cy="11890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794D8E33-46A5-4E26-A615-9D6E2D72E265}" type="datetime1">
              <a:rPr lang="en-US" smtClean="0">
                <a:solidFill>
                  <a:srgbClr val="4590B8"/>
                </a:solidFill>
              </a:rPr>
              <a:t>10/16/2020</a:t>
            </a:fld>
            <a:endParaRPr lang="en-US" dirty="0">
              <a:solidFill>
                <a:srgbClr val="4590B8"/>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4590B8"/>
              </a:solidFill>
            </a:endParaRPr>
          </a:p>
        </p:txBody>
      </p:sp>
      <p:sp>
        <p:nvSpPr>
          <p:cNvPr id="7" name="Slide Number Placeholder 5"/>
          <p:cNvSpPr>
            <a:spLocks noGrp="1"/>
          </p:cNvSpPr>
          <p:nvPr>
            <p:ph type="sldNum" sz="quarter" idx="12"/>
          </p:nvPr>
        </p:nvSpPr>
        <p:spPr/>
        <p:txBody>
          <a:bodyPr/>
          <a:lstStyle>
            <a:lvl1pPr>
              <a:defRPr/>
            </a:lvl1pPr>
          </a:lstStyle>
          <a:p>
            <a:fld id="{FB887BFC-0B1B-4567-921E-DA095802B83D}" type="slidenum">
              <a:rPr lang="en-US">
                <a:solidFill>
                  <a:srgbClr val="4590B8"/>
                </a:solidFill>
              </a:rPr>
              <a:pPr/>
              <a:t>‹Nº›</a:t>
            </a:fld>
            <a:endParaRPr lang="en-US" dirty="0">
              <a:solidFill>
                <a:srgbClr val="4590B8"/>
              </a:solidFill>
            </a:endParaRPr>
          </a:p>
        </p:txBody>
      </p:sp>
    </p:spTree>
    <p:extLst>
      <p:ext uri="{BB962C8B-B14F-4D97-AF65-F5344CB8AC3E}">
        <p14:creationId xmlns:p14="http://schemas.microsoft.com/office/powerpoint/2010/main" val="2550508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Rectangle 11"/>
          <p:cNvSpPr>
            <a:spLocks noChangeAspect="1"/>
          </p:cNvSpPr>
          <p:nvPr/>
        </p:nvSpPr>
        <p:spPr>
          <a:xfrm>
            <a:off x="447675" y="5141913"/>
            <a:ext cx="11290300" cy="12588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lstStyle>
            <a:lvl1pPr algn="l">
              <a:defRPr sz="3600" b="0" cap="all">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5"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fld id="{C3A74704-E64D-4816-8546-5519AC188F55}" type="datetime1">
              <a:rPr lang="en-US" smtClean="0">
                <a:solidFill>
                  <a:srgbClr val="1A3260">
                    <a:lumMod val="75000"/>
                    <a:lumOff val="25000"/>
                  </a:srgbClr>
                </a:solidFill>
              </a:rPr>
              <a:t>10/16/2020</a:t>
            </a:fld>
            <a:endParaRPr lang="en-US" dirty="0">
              <a:solidFill>
                <a:srgbClr val="1A3260">
                  <a:lumMod val="75000"/>
                  <a:lumOff val="25000"/>
                </a:srgbClr>
              </a:solidFill>
            </a:endParaRPr>
          </a:p>
        </p:txBody>
      </p:sp>
      <p:sp>
        <p:nvSpPr>
          <p:cNvPr id="6"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dirty="0">
              <a:solidFill>
                <a:srgbClr val="1A3260">
                  <a:lumMod val="75000"/>
                  <a:lumOff val="25000"/>
                </a:srgbClr>
              </a:solidFill>
            </a:endParaRPr>
          </a:p>
        </p:txBody>
      </p:sp>
      <p:sp>
        <p:nvSpPr>
          <p:cNvPr id="7" name="Slide Number Placeholder 5"/>
          <p:cNvSpPr>
            <a:spLocks noGrp="1"/>
          </p:cNvSpPr>
          <p:nvPr>
            <p:ph type="sldNum" sz="quarter" idx="12"/>
          </p:nvPr>
        </p:nvSpPr>
        <p:spPr/>
        <p:txBody>
          <a:bodyPr/>
          <a:lstStyle>
            <a:lvl1pPr>
              <a:defRPr>
                <a:solidFill>
                  <a:srgbClr val="2F5AAC"/>
                </a:solidFill>
              </a:defRPr>
            </a:lvl1pPr>
          </a:lstStyle>
          <a:p>
            <a:fld id="{9AA5BD71-D99E-421A-AA52-173437060375}" type="slidenum">
              <a:rPr lang="en-US"/>
              <a:pPr/>
              <a:t>‹Nº›</a:t>
            </a:fld>
            <a:endParaRPr lang="en-US" dirty="0"/>
          </a:p>
        </p:txBody>
      </p:sp>
    </p:spTree>
    <p:extLst>
      <p:ext uri="{BB962C8B-B14F-4D97-AF65-F5344CB8AC3E}">
        <p14:creationId xmlns:p14="http://schemas.microsoft.com/office/powerpoint/2010/main" val="31094562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Rectangle 11"/>
          <p:cNvSpPr>
            <a:spLocks noChangeAspect="1"/>
          </p:cNvSpPr>
          <p:nvPr/>
        </p:nvSpPr>
        <p:spPr>
          <a:xfrm>
            <a:off x="446088" y="606425"/>
            <a:ext cx="112998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Date Placeholder 4"/>
          <p:cNvSpPr>
            <a:spLocks noGrp="1"/>
          </p:cNvSpPr>
          <p:nvPr>
            <p:ph type="dt" sz="half" idx="10"/>
          </p:nvPr>
        </p:nvSpPr>
        <p:spPr/>
        <p:txBody>
          <a:bodyPr/>
          <a:lstStyle>
            <a:lvl1pPr>
              <a:defRPr/>
            </a:lvl1pPr>
          </a:lstStyle>
          <a:p>
            <a:pPr>
              <a:defRPr/>
            </a:pPr>
            <a:fld id="{A5654EBF-A5E7-47A6-BEAB-83472995A338}" type="datetime1">
              <a:rPr lang="en-US" smtClean="0">
                <a:solidFill>
                  <a:srgbClr val="4590B8"/>
                </a:solidFill>
              </a:rPr>
              <a:t>10/16/2020</a:t>
            </a:fld>
            <a:endParaRPr lang="en-US" dirty="0">
              <a:solidFill>
                <a:srgbClr val="4590B8"/>
              </a:solidFill>
            </a:endParaRPr>
          </a:p>
        </p:txBody>
      </p:sp>
      <p:sp>
        <p:nvSpPr>
          <p:cNvPr id="7" name="Footer Placeholder 5"/>
          <p:cNvSpPr>
            <a:spLocks noGrp="1"/>
          </p:cNvSpPr>
          <p:nvPr>
            <p:ph type="ftr" sz="quarter" idx="11"/>
          </p:nvPr>
        </p:nvSpPr>
        <p:spPr/>
        <p:txBody>
          <a:bodyPr/>
          <a:lstStyle>
            <a:lvl1pPr>
              <a:defRPr/>
            </a:lvl1pPr>
          </a:lstStyle>
          <a:p>
            <a:pPr>
              <a:defRPr/>
            </a:pPr>
            <a:endParaRPr lang="en-US" dirty="0">
              <a:solidFill>
                <a:srgbClr val="4590B8"/>
              </a:solidFill>
            </a:endParaRPr>
          </a:p>
        </p:txBody>
      </p:sp>
      <p:sp>
        <p:nvSpPr>
          <p:cNvPr id="8" name="Slide Number Placeholder 6"/>
          <p:cNvSpPr>
            <a:spLocks noGrp="1"/>
          </p:cNvSpPr>
          <p:nvPr>
            <p:ph type="sldNum" sz="quarter" idx="12"/>
          </p:nvPr>
        </p:nvSpPr>
        <p:spPr/>
        <p:txBody>
          <a:bodyPr/>
          <a:lstStyle>
            <a:lvl1pPr>
              <a:defRPr/>
            </a:lvl1pPr>
          </a:lstStyle>
          <a:p>
            <a:fld id="{4787729B-C785-467E-89DD-BEAC42D33B85}" type="slidenum">
              <a:rPr lang="en-US">
                <a:solidFill>
                  <a:srgbClr val="4590B8"/>
                </a:solidFill>
              </a:rPr>
              <a:pPr/>
              <a:t>‹Nº›</a:t>
            </a:fld>
            <a:endParaRPr lang="en-US" dirty="0">
              <a:solidFill>
                <a:srgbClr val="4590B8"/>
              </a:solidFill>
            </a:endParaRPr>
          </a:p>
        </p:txBody>
      </p:sp>
    </p:spTree>
    <p:extLst>
      <p:ext uri="{BB962C8B-B14F-4D97-AF65-F5344CB8AC3E}">
        <p14:creationId xmlns:p14="http://schemas.microsoft.com/office/powerpoint/2010/main" val="39841672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7" name="Rectangle 11"/>
          <p:cNvSpPr>
            <a:spLocks noChangeAspect="1"/>
          </p:cNvSpPr>
          <p:nvPr/>
        </p:nvSpPr>
        <p:spPr>
          <a:xfrm>
            <a:off x="446088" y="606425"/>
            <a:ext cx="112998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6"/>
          <p:cNvSpPr>
            <a:spLocks noGrp="1"/>
          </p:cNvSpPr>
          <p:nvPr>
            <p:ph type="dt" sz="half" idx="10"/>
          </p:nvPr>
        </p:nvSpPr>
        <p:spPr/>
        <p:txBody>
          <a:bodyPr/>
          <a:lstStyle>
            <a:lvl1pPr>
              <a:defRPr/>
            </a:lvl1pPr>
          </a:lstStyle>
          <a:p>
            <a:pPr>
              <a:defRPr/>
            </a:pPr>
            <a:fld id="{CB14CFD3-AEDE-41B6-ADD4-E64728920FD7}" type="datetime1">
              <a:rPr lang="en-US" smtClean="0">
                <a:solidFill>
                  <a:srgbClr val="4590B8"/>
                </a:solidFill>
              </a:rPr>
              <a:t>10/16/2020</a:t>
            </a:fld>
            <a:endParaRPr lang="en-US" dirty="0">
              <a:solidFill>
                <a:srgbClr val="4590B8"/>
              </a:solidFill>
            </a:endParaRPr>
          </a:p>
        </p:txBody>
      </p:sp>
      <p:sp>
        <p:nvSpPr>
          <p:cNvPr id="9" name="Footer Placeholder 7"/>
          <p:cNvSpPr>
            <a:spLocks noGrp="1"/>
          </p:cNvSpPr>
          <p:nvPr>
            <p:ph type="ftr" sz="quarter" idx="11"/>
          </p:nvPr>
        </p:nvSpPr>
        <p:spPr/>
        <p:txBody>
          <a:bodyPr/>
          <a:lstStyle>
            <a:lvl1pPr>
              <a:defRPr/>
            </a:lvl1pPr>
          </a:lstStyle>
          <a:p>
            <a:pPr>
              <a:defRPr/>
            </a:pPr>
            <a:endParaRPr lang="en-US" dirty="0">
              <a:solidFill>
                <a:srgbClr val="4590B8"/>
              </a:solidFill>
            </a:endParaRPr>
          </a:p>
        </p:txBody>
      </p:sp>
      <p:sp>
        <p:nvSpPr>
          <p:cNvPr id="10" name="Slide Number Placeholder 8"/>
          <p:cNvSpPr>
            <a:spLocks noGrp="1"/>
          </p:cNvSpPr>
          <p:nvPr>
            <p:ph type="sldNum" sz="quarter" idx="12"/>
          </p:nvPr>
        </p:nvSpPr>
        <p:spPr/>
        <p:txBody>
          <a:bodyPr/>
          <a:lstStyle>
            <a:lvl1pPr>
              <a:defRPr/>
            </a:lvl1pPr>
          </a:lstStyle>
          <a:p>
            <a:fld id="{84FB0950-EC99-4F16-92A4-12F82492490F}" type="slidenum">
              <a:rPr lang="en-US">
                <a:solidFill>
                  <a:srgbClr val="4590B8"/>
                </a:solidFill>
              </a:rPr>
              <a:pPr/>
              <a:t>‹Nº›</a:t>
            </a:fld>
            <a:endParaRPr lang="en-US" dirty="0">
              <a:solidFill>
                <a:srgbClr val="4590B8"/>
              </a:solidFill>
            </a:endParaRPr>
          </a:p>
        </p:txBody>
      </p:sp>
    </p:spTree>
    <p:extLst>
      <p:ext uri="{BB962C8B-B14F-4D97-AF65-F5344CB8AC3E}">
        <p14:creationId xmlns:p14="http://schemas.microsoft.com/office/powerpoint/2010/main" val="33306568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3" name="Rectangle 11"/>
          <p:cNvSpPr>
            <a:spLocks noChangeAspect="1"/>
          </p:cNvSpPr>
          <p:nvPr/>
        </p:nvSpPr>
        <p:spPr>
          <a:xfrm>
            <a:off x="441325" y="606425"/>
            <a:ext cx="112998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a:t>Haga clic para modificar el estilo de título del patrón</a:t>
            </a:r>
            <a:endParaRPr lang="en-US" dirty="0"/>
          </a:p>
        </p:txBody>
      </p:sp>
      <p:sp>
        <p:nvSpPr>
          <p:cNvPr id="4" name="Date Placeholder 2"/>
          <p:cNvSpPr>
            <a:spLocks noGrp="1"/>
          </p:cNvSpPr>
          <p:nvPr>
            <p:ph type="dt" sz="half" idx="10"/>
          </p:nvPr>
        </p:nvSpPr>
        <p:spPr/>
        <p:txBody>
          <a:bodyPr/>
          <a:lstStyle>
            <a:lvl1pPr>
              <a:defRPr/>
            </a:lvl1pPr>
          </a:lstStyle>
          <a:p>
            <a:pPr>
              <a:defRPr/>
            </a:pPr>
            <a:fld id="{FE184A0E-BB7F-4DBF-BAA7-2CBD16793E79}" type="datetime1">
              <a:rPr lang="en-US" smtClean="0">
                <a:solidFill>
                  <a:srgbClr val="4590B8"/>
                </a:solidFill>
              </a:rPr>
              <a:t>10/16/2020</a:t>
            </a:fld>
            <a:endParaRPr lang="en-US" dirty="0">
              <a:solidFill>
                <a:srgbClr val="4590B8"/>
              </a:solidFill>
            </a:endParaRPr>
          </a:p>
        </p:txBody>
      </p:sp>
      <p:sp>
        <p:nvSpPr>
          <p:cNvPr id="5" name="Footer Placeholder 3"/>
          <p:cNvSpPr>
            <a:spLocks noGrp="1"/>
          </p:cNvSpPr>
          <p:nvPr>
            <p:ph type="ftr" sz="quarter" idx="11"/>
          </p:nvPr>
        </p:nvSpPr>
        <p:spPr/>
        <p:txBody>
          <a:bodyPr/>
          <a:lstStyle>
            <a:lvl1pPr>
              <a:defRPr/>
            </a:lvl1pPr>
          </a:lstStyle>
          <a:p>
            <a:pPr>
              <a:defRPr/>
            </a:pPr>
            <a:endParaRPr lang="en-US" dirty="0">
              <a:solidFill>
                <a:srgbClr val="4590B8"/>
              </a:solidFill>
            </a:endParaRPr>
          </a:p>
        </p:txBody>
      </p:sp>
      <p:sp>
        <p:nvSpPr>
          <p:cNvPr id="6" name="Slide Number Placeholder 4"/>
          <p:cNvSpPr>
            <a:spLocks noGrp="1"/>
          </p:cNvSpPr>
          <p:nvPr>
            <p:ph type="sldNum" sz="quarter" idx="12"/>
          </p:nvPr>
        </p:nvSpPr>
        <p:spPr/>
        <p:txBody>
          <a:bodyPr/>
          <a:lstStyle>
            <a:lvl1pPr>
              <a:defRPr/>
            </a:lvl1pPr>
          </a:lstStyle>
          <a:p>
            <a:fld id="{C53AF783-C0B6-49ED-8CF0-306ED6C537FD}" type="slidenum">
              <a:rPr lang="en-US">
                <a:solidFill>
                  <a:srgbClr val="4590B8"/>
                </a:solidFill>
              </a:rPr>
              <a:pPr/>
              <a:t>‹Nº›</a:t>
            </a:fld>
            <a:endParaRPr lang="en-US" dirty="0">
              <a:solidFill>
                <a:srgbClr val="4590B8"/>
              </a:solidFill>
            </a:endParaRPr>
          </a:p>
        </p:txBody>
      </p:sp>
    </p:spTree>
    <p:extLst>
      <p:ext uri="{BB962C8B-B14F-4D97-AF65-F5344CB8AC3E}">
        <p14:creationId xmlns:p14="http://schemas.microsoft.com/office/powerpoint/2010/main" val="1298228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Rectangle 11"/>
          <p:cNvSpPr>
            <a:spLocks noChangeAspect="1"/>
          </p:cNvSpPr>
          <p:nvPr/>
        </p:nvSpPr>
        <p:spPr>
          <a:xfrm>
            <a:off x="446088" y="606425"/>
            <a:ext cx="112998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Date Placeholder 4"/>
          <p:cNvSpPr>
            <a:spLocks noGrp="1"/>
          </p:cNvSpPr>
          <p:nvPr>
            <p:ph type="dt" sz="half" idx="10"/>
          </p:nvPr>
        </p:nvSpPr>
        <p:spPr/>
        <p:txBody>
          <a:bodyPr/>
          <a:lstStyle>
            <a:lvl1pPr>
              <a:defRPr/>
            </a:lvl1pPr>
          </a:lstStyle>
          <a:p>
            <a:pPr>
              <a:defRPr/>
            </a:pPr>
            <a:fld id="{C60704BF-D90D-490F-BB68-CC69F362FE21}" type="datetime1">
              <a:rPr lang="en-US" smtClean="0">
                <a:solidFill>
                  <a:srgbClr val="4590B8"/>
                </a:solidFill>
              </a:rPr>
              <a:t>10/16/2020</a:t>
            </a:fld>
            <a:endParaRPr lang="en-US" dirty="0">
              <a:solidFill>
                <a:srgbClr val="4590B8"/>
              </a:solidFill>
            </a:endParaRPr>
          </a:p>
        </p:txBody>
      </p:sp>
      <p:sp>
        <p:nvSpPr>
          <p:cNvPr id="7" name="Footer Placeholder 5"/>
          <p:cNvSpPr>
            <a:spLocks noGrp="1"/>
          </p:cNvSpPr>
          <p:nvPr>
            <p:ph type="ftr" sz="quarter" idx="11"/>
          </p:nvPr>
        </p:nvSpPr>
        <p:spPr/>
        <p:txBody>
          <a:bodyPr/>
          <a:lstStyle>
            <a:lvl1pPr>
              <a:defRPr/>
            </a:lvl1pPr>
          </a:lstStyle>
          <a:p>
            <a:pPr>
              <a:defRPr/>
            </a:pPr>
            <a:endParaRPr lang="en-US" dirty="0">
              <a:solidFill>
                <a:srgbClr val="4590B8"/>
              </a:solidFill>
            </a:endParaRPr>
          </a:p>
        </p:txBody>
      </p:sp>
      <p:sp>
        <p:nvSpPr>
          <p:cNvPr id="8" name="Slide Number Placeholder 6"/>
          <p:cNvSpPr>
            <a:spLocks noGrp="1"/>
          </p:cNvSpPr>
          <p:nvPr>
            <p:ph type="sldNum" sz="quarter" idx="12"/>
          </p:nvPr>
        </p:nvSpPr>
        <p:spPr/>
        <p:txBody>
          <a:bodyPr/>
          <a:lstStyle>
            <a:lvl1pPr>
              <a:defRPr/>
            </a:lvl1pPr>
          </a:lstStyle>
          <a:p>
            <a:fld id="{4787729B-C785-467E-89DD-BEAC42D33B85}" type="slidenum">
              <a:rPr lang="en-US">
                <a:solidFill>
                  <a:srgbClr val="4590B8"/>
                </a:solidFill>
              </a:rPr>
              <a:pPr/>
              <a:t>‹Nº›</a:t>
            </a:fld>
            <a:endParaRPr lang="en-US" dirty="0">
              <a:solidFill>
                <a:srgbClr val="4590B8"/>
              </a:solidFill>
            </a:endParaRPr>
          </a:p>
        </p:txBody>
      </p:sp>
    </p:spTree>
    <p:extLst>
      <p:ext uri="{BB962C8B-B14F-4D97-AF65-F5344CB8AC3E}">
        <p14:creationId xmlns:p14="http://schemas.microsoft.com/office/powerpoint/2010/main" val="22047393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5C41EAE-2F3E-4ADB-942B-3C7E7BD64C99}" type="datetime1">
              <a:rPr lang="en-US" smtClean="0">
                <a:solidFill>
                  <a:srgbClr val="4590B8"/>
                </a:solidFill>
              </a:rPr>
              <a:t>10/16/2020</a:t>
            </a:fld>
            <a:endParaRPr lang="en-US" dirty="0">
              <a:solidFill>
                <a:srgbClr val="4590B8"/>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srgbClr val="4590B8"/>
              </a:solidFill>
            </a:endParaRPr>
          </a:p>
        </p:txBody>
      </p:sp>
      <p:sp>
        <p:nvSpPr>
          <p:cNvPr id="4" name="Slide Number Placeholder 5"/>
          <p:cNvSpPr>
            <a:spLocks noGrp="1"/>
          </p:cNvSpPr>
          <p:nvPr>
            <p:ph type="sldNum" sz="quarter" idx="12"/>
          </p:nvPr>
        </p:nvSpPr>
        <p:spPr/>
        <p:txBody>
          <a:bodyPr/>
          <a:lstStyle>
            <a:lvl1pPr>
              <a:defRPr/>
            </a:lvl1pPr>
          </a:lstStyle>
          <a:p>
            <a:fld id="{E9B122F9-0E83-4804-A457-BD99F1328679}" type="slidenum">
              <a:rPr lang="en-US">
                <a:solidFill>
                  <a:srgbClr val="4590B8"/>
                </a:solidFill>
              </a:rPr>
              <a:pPr/>
              <a:t>‹Nº›</a:t>
            </a:fld>
            <a:endParaRPr lang="en-US" dirty="0">
              <a:solidFill>
                <a:srgbClr val="4590B8"/>
              </a:solidFill>
            </a:endParaRPr>
          </a:p>
        </p:txBody>
      </p:sp>
    </p:spTree>
    <p:extLst>
      <p:ext uri="{BB962C8B-B14F-4D97-AF65-F5344CB8AC3E}">
        <p14:creationId xmlns:p14="http://schemas.microsoft.com/office/powerpoint/2010/main" val="3109466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Rectangle 11"/>
          <p:cNvSpPr>
            <a:spLocks noChangeAspect="1"/>
          </p:cNvSpPr>
          <p:nvPr/>
        </p:nvSpPr>
        <p:spPr>
          <a:xfrm>
            <a:off x="447675" y="5141913"/>
            <a:ext cx="11298238" cy="1274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740823" y="5262296"/>
            <a:ext cx="5869987" cy="689515"/>
          </a:xfrm>
        </p:spPr>
        <p:txBody>
          <a:bodyP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6" name="Date Placeholder 4"/>
          <p:cNvSpPr>
            <a:spLocks noGrp="1"/>
          </p:cNvSpPr>
          <p:nvPr>
            <p:ph type="dt" sz="half" idx="10"/>
          </p:nvPr>
        </p:nvSpPr>
        <p:spPr/>
        <p:txBody>
          <a:bodyPr/>
          <a:lstStyle>
            <a:lvl1pPr>
              <a:defRPr>
                <a:solidFill>
                  <a:schemeClr val="accent1">
                    <a:lumMod val="75000"/>
                    <a:lumOff val="25000"/>
                  </a:schemeClr>
                </a:solidFill>
              </a:defRPr>
            </a:lvl1pPr>
          </a:lstStyle>
          <a:p>
            <a:pPr>
              <a:defRPr/>
            </a:pPr>
            <a:fld id="{AB6787D3-B092-447A-935F-B64F432E0005}" type="datetime1">
              <a:rPr lang="en-US" smtClean="0">
                <a:solidFill>
                  <a:srgbClr val="1A3260">
                    <a:lumMod val="75000"/>
                    <a:lumOff val="25000"/>
                  </a:srgbClr>
                </a:solidFill>
              </a:rPr>
              <a:t>10/16/2020</a:t>
            </a:fld>
            <a:endParaRPr lang="en-US" dirty="0">
              <a:solidFill>
                <a:srgbClr val="1A3260">
                  <a:lumMod val="75000"/>
                  <a:lumOff val="25000"/>
                </a:srgbClr>
              </a:solidFill>
            </a:endParaRPr>
          </a:p>
        </p:txBody>
      </p:sp>
      <p:sp>
        <p:nvSpPr>
          <p:cNvPr id="7"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dirty="0">
              <a:solidFill>
                <a:srgbClr val="1A3260">
                  <a:lumMod val="75000"/>
                  <a:lumOff val="25000"/>
                </a:srgbClr>
              </a:solidFill>
            </a:endParaRPr>
          </a:p>
        </p:txBody>
      </p:sp>
      <p:sp>
        <p:nvSpPr>
          <p:cNvPr id="8" name="Slide Number Placeholder 6"/>
          <p:cNvSpPr>
            <a:spLocks noGrp="1"/>
          </p:cNvSpPr>
          <p:nvPr>
            <p:ph type="sldNum" sz="quarter" idx="12"/>
          </p:nvPr>
        </p:nvSpPr>
        <p:spPr/>
        <p:txBody>
          <a:bodyPr/>
          <a:lstStyle>
            <a:lvl1pPr>
              <a:defRPr>
                <a:solidFill>
                  <a:srgbClr val="2F5AAC"/>
                </a:solidFill>
              </a:defRPr>
            </a:lvl1pPr>
          </a:lstStyle>
          <a:p>
            <a:fld id="{B6745982-5E89-430F-A9A0-3A3054CD8A8D}" type="slidenum">
              <a:rPr lang="en-US"/>
              <a:pPr/>
              <a:t>‹Nº›</a:t>
            </a:fld>
            <a:endParaRPr lang="en-US" dirty="0"/>
          </a:p>
        </p:txBody>
      </p:sp>
    </p:spTree>
    <p:extLst>
      <p:ext uri="{BB962C8B-B14F-4D97-AF65-F5344CB8AC3E}">
        <p14:creationId xmlns:p14="http://schemas.microsoft.com/office/powerpoint/2010/main" val="24221928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lstStyle>
            <a:lvl1pPr algn="l">
              <a:defRPr sz="2400" b="0">
                <a:solidFill>
                  <a:schemeClr val="accent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dirty="0"/>
              <a:t>Haga clic en el icono para agregar una imagen</a:t>
            </a:r>
            <a:endParaRPr lang="en-US" noProof="0"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3"/>
          <p:cNvSpPr>
            <a:spLocks noGrp="1"/>
          </p:cNvSpPr>
          <p:nvPr>
            <p:ph type="dt" sz="half" idx="10"/>
          </p:nvPr>
        </p:nvSpPr>
        <p:spPr/>
        <p:txBody>
          <a:bodyPr/>
          <a:lstStyle>
            <a:lvl1pPr>
              <a:defRPr/>
            </a:lvl1pPr>
          </a:lstStyle>
          <a:p>
            <a:pPr>
              <a:defRPr/>
            </a:pPr>
            <a:fld id="{AB277853-802E-4804-9400-B3D4F8E03EB7}" type="datetime1">
              <a:rPr lang="en-US" smtClean="0">
                <a:solidFill>
                  <a:srgbClr val="4590B8"/>
                </a:solidFill>
              </a:rPr>
              <a:t>10/16/2020</a:t>
            </a:fld>
            <a:endParaRPr lang="en-US" dirty="0">
              <a:solidFill>
                <a:srgbClr val="4590B8"/>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4590B8"/>
              </a:solidFill>
            </a:endParaRPr>
          </a:p>
        </p:txBody>
      </p:sp>
      <p:sp>
        <p:nvSpPr>
          <p:cNvPr id="7" name="Slide Number Placeholder 5"/>
          <p:cNvSpPr>
            <a:spLocks noGrp="1"/>
          </p:cNvSpPr>
          <p:nvPr>
            <p:ph type="sldNum" sz="quarter" idx="12"/>
          </p:nvPr>
        </p:nvSpPr>
        <p:spPr/>
        <p:txBody>
          <a:bodyPr/>
          <a:lstStyle>
            <a:lvl1pPr>
              <a:defRPr/>
            </a:lvl1pPr>
          </a:lstStyle>
          <a:p>
            <a:fld id="{1B64EB39-3B02-4294-B3D5-7F6763B0BF61}" type="slidenum">
              <a:rPr lang="en-US">
                <a:solidFill>
                  <a:srgbClr val="4590B8"/>
                </a:solidFill>
              </a:rPr>
              <a:pPr/>
              <a:t>‹Nº›</a:t>
            </a:fld>
            <a:endParaRPr lang="en-US" dirty="0">
              <a:solidFill>
                <a:srgbClr val="4590B8"/>
              </a:solidFill>
            </a:endParaRPr>
          </a:p>
        </p:txBody>
      </p:sp>
    </p:spTree>
    <p:extLst>
      <p:ext uri="{BB962C8B-B14F-4D97-AF65-F5344CB8AC3E}">
        <p14:creationId xmlns:p14="http://schemas.microsoft.com/office/powerpoint/2010/main" val="19570116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4" name="Rectangle 11"/>
          <p:cNvSpPr>
            <a:spLocks noChangeAspect="1"/>
          </p:cNvSpPr>
          <p:nvPr/>
        </p:nvSpPr>
        <p:spPr>
          <a:xfrm>
            <a:off x="439738" y="614363"/>
            <a:ext cx="11309350" cy="11890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7EC85427-8F24-4258-8936-8A55E388FEBD}" type="datetime1">
              <a:rPr lang="en-US" smtClean="0">
                <a:solidFill>
                  <a:srgbClr val="4590B8"/>
                </a:solidFill>
              </a:rPr>
              <a:t>10/16/2020</a:t>
            </a:fld>
            <a:endParaRPr lang="en-US" dirty="0">
              <a:solidFill>
                <a:srgbClr val="4590B8"/>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4590B8"/>
              </a:solidFill>
            </a:endParaRPr>
          </a:p>
        </p:txBody>
      </p:sp>
      <p:sp>
        <p:nvSpPr>
          <p:cNvPr id="7" name="Slide Number Placeholder 5"/>
          <p:cNvSpPr>
            <a:spLocks noGrp="1"/>
          </p:cNvSpPr>
          <p:nvPr>
            <p:ph type="sldNum" sz="quarter" idx="12"/>
          </p:nvPr>
        </p:nvSpPr>
        <p:spPr/>
        <p:txBody>
          <a:bodyPr/>
          <a:lstStyle>
            <a:lvl1pPr>
              <a:defRPr/>
            </a:lvl1pPr>
          </a:lstStyle>
          <a:p>
            <a:fld id="{3243663C-D865-4F9B-B156-2DEDC7B7AD53}" type="slidenum">
              <a:rPr lang="en-US">
                <a:solidFill>
                  <a:srgbClr val="4590B8"/>
                </a:solidFill>
              </a:rPr>
              <a:pPr/>
              <a:t>‹Nº›</a:t>
            </a:fld>
            <a:endParaRPr lang="en-US" dirty="0">
              <a:solidFill>
                <a:srgbClr val="4590B8"/>
              </a:solidFill>
            </a:endParaRPr>
          </a:p>
        </p:txBody>
      </p:sp>
    </p:spTree>
    <p:extLst>
      <p:ext uri="{BB962C8B-B14F-4D97-AF65-F5344CB8AC3E}">
        <p14:creationId xmlns:p14="http://schemas.microsoft.com/office/powerpoint/2010/main" val="20893218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4" name="Rectangle 11"/>
          <p:cNvSpPr>
            <a:spLocks noChangeAspect="1"/>
          </p:cNvSpPr>
          <p:nvPr/>
        </p:nvSpPr>
        <p:spPr>
          <a:xfrm>
            <a:off x="8839200" y="600075"/>
            <a:ext cx="2906713" cy="5816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p:cNvSpPr>
            <a:spLocks noGrp="1"/>
          </p:cNvSpPr>
          <p:nvPr>
            <p:ph type="dt" sz="half" idx="10"/>
          </p:nvPr>
        </p:nvSpPr>
        <p:spPr>
          <a:xfrm>
            <a:off x="8993188" y="5956300"/>
            <a:ext cx="1328737" cy="365125"/>
          </a:xfrm>
        </p:spPr>
        <p:txBody>
          <a:bodyPr/>
          <a:lstStyle>
            <a:lvl1pPr>
              <a:defRPr>
                <a:solidFill>
                  <a:schemeClr val="accent1">
                    <a:lumMod val="75000"/>
                    <a:lumOff val="25000"/>
                  </a:schemeClr>
                </a:solidFill>
              </a:defRPr>
            </a:lvl1pPr>
          </a:lstStyle>
          <a:p>
            <a:pPr>
              <a:defRPr/>
            </a:pPr>
            <a:fld id="{4C96814F-60FB-42BF-A9BE-10FF0DA012B9}" type="datetime1">
              <a:rPr lang="en-US" smtClean="0">
                <a:solidFill>
                  <a:srgbClr val="1A3260">
                    <a:lumMod val="75000"/>
                    <a:lumOff val="25000"/>
                  </a:srgbClr>
                </a:solidFill>
              </a:rPr>
              <a:t>10/16/2020</a:t>
            </a:fld>
            <a:endParaRPr lang="en-US" dirty="0">
              <a:solidFill>
                <a:srgbClr val="1A3260">
                  <a:lumMod val="75000"/>
                  <a:lumOff val="25000"/>
                </a:srgbClr>
              </a:solidFill>
            </a:endParaRPr>
          </a:p>
        </p:txBody>
      </p:sp>
      <p:sp>
        <p:nvSpPr>
          <p:cNvPr id="6" name="Footer Placeholder 4"/>
          <p:cNvSpPr>
            <a:spLocks noGrp="1"/>
          </p:cNvSpPr>
          <p:nvPr>
            <p:ph type="ftr" sz="quarter" idx="11"/>
          </p:nvPr>
        </p:nvSpPr>
        <p:spPr>
          <a:xfrm>
            <a:off x="774700" y="5951538"/>
            <a:ext cx="7896225" cy="365125"/>
          </a:xfrm>
        </p:spPr>
        <p:txBody>
          <a:bodyPr/>
          <a:lstStyle>
            <a:lvl1pPr>
              <a:defRPr/>
            </a:lvl1pPr>
          </a:lstStyle>
          <a:p>
            <a:pPr>
              <a:defRPr/>
            </a:pPr>
            <a:endParaRPr lang="en-US" dirty="0">
              <a:solidFill>
                <a:srgbClr val="4590B8"/>
              </a:solidFill>
            </a:endParaRPr>
          </a:p>
        </p:txBody>
      </p:sp>
      <p:sp>
        <p:nvSpPr>
          <p:cNvPr id="7" name="Slide Number Placeholder 5"/>
          <p:cNvSpPr>
            <a:spLocks noGrp="1"/>
          </p:cNvSpPr>
          <p:nvPr>
            <p:ph type="sldNum" sz="quarter" idx="12"/>
          </p:nvPr>
        </p:nvSpPr>
        <p:spPr>
          <a:xfrm>
            <a:off x="10447338" y="5956300"/>
            <a:ext cx="1163637" cy="365125"/>
          </a:xfrm>
        </p:spPr>
        <p:txBody>
          <a:bodyPr/>
          <a:lstStyle>
            <a:lvl1pPr>
              <a:defRPr>
                <a:solidFill>
                  <a:srgbClr val="2F5AAC"/>
                </a:solidFill>
              </a:defRPr>
            </a:lvl1pPr>
          </a:lstStyle>
          <a:p>
            <a:fld id="{1DE8D634-B362-4808-B5B6-458746744364}" type="slidenum">
              <a:rPr lang="en-US"/>
              <a:pPr/>
              <a:t>‹Nº›</a:t>
            </a:fld>
            <a:endParaRPr lang="en-US" dirty="0"/>
          </a:p>
        </p:txBody>
      </p:sp>
    </p:spTree>
    <p:extLst>
      <p:ext uri="{BB962C8B-B14F-4D97-AF65-F5344CB8AC3E}">
        <p14:creationId xmlns:p14="http://schemas.microsoft.com/office/powerpoint/2010/main" val="7170421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Rectangle 11"/>
          <p:cNvSpPr/>
          <p:nvPr/>
        </p:nvSpPr>
        <p:spPr>
          <a:xfrm>
            <a:off x="446088" y="3086100"/>
            <a:ext cx="11263312" cy="3305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lstStyle>
            <a:lvl1pPr>
              <a:defRPr sz="36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5"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fld id="{2AF8A050-DA1C-402C-9FF9-065BE5209262}" type="datetime1">
              <a:rPr lang="en-US" smtClean="0">
                <a:solidFill>
                  <a:srgbClr val="1A3260">
                    <a:lumMod val="75000"/>
                    <a:lumOff val="25000"/>
                  </a:srgbClr>
                </a:solidFill>
              </a:rPr>
              <a:t>10/16/2020</a:t>
            </a:fld>
            <a:endParaRPr lang="en-US" dirty="0">
              <a:solidFill>
                <a:srgbClr val="1A3260">
                  <a:lumMod val="75000"/>
                  <a:lumOff val="25000"/>
                </a:srgbClr>
              </a:solidFill>
            </a:endParaRPr>
          </a:p>
        </p:txBody>
      </p:sp>
      <p:sp>
        <p:nvSpPr>
          <p:cNvPr id="6"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dirty="0">
              <a:solidFill>
                <a:srgbClr val="1A3260">
                  <a:lumMod val="75000"/>
                  <a:lumOff val="25000"/>
                </a:srgbClr>
              </a:solidFill>
            </a:endParaRPr>
          </a:p>
        </p:txBody>
      </p:sp>
      <p:sp>
        <p:nvSpPr>
          <p:cNvPr id="7" name="Slide Number Placeholder 5"/>
          <p:cNvSpPr>
            <a:spLocks noGrp="1"/>
          </p:cNvSpPr>
          <p:nvPr>
            <p:ph type="sldNum" sz="quarter" idx="12"/>
          </p:nvPr>
        </p:nvSpPr>
        <p:spPr>
          <a:xfrm>
            <a:off x="10558463" y="5956300"/>
            <a:ext cx="1016000" cy="365125"/>
          </a:xfrm>
        </p:spPr>
        <p:txBody>
          <a:bodyPr/>
          <a:lstStyle>
            <a:lvl1pPr>
              <a:defRPr>
                <a:solidFill>
                  <a:srgbClr val="2F5AAC"/>
                </a:solidFill>
              </a:defRPr>
            </a:lvl1pPr>
          </a:lstStyle>
          <a:p>
            <a:fld id="{3B639299-1283-47F1-9B47-62E41DD56B00}" type="slidenum">
              <a:rPr lang="en-US"/>
              <a:pPr/>
              <a:t>‹Nº›</a:t>
            </a:fld>
            <a:endParaRPr lang="en-US" dirty="0"/>
          </a:p>
        </p:txBody>
      </p:sp>
    </p:spTree>
    <p:extLst>
      <p:ext uri="{BB962C8B-B14F-4D97-AF65-F5344CB8AC3E}">
        <p14:creationId xmlns:p14="http://schemas.microsoft.com/office/powerpoint/2010/main" val="40786872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Rectangle 11"/>
          <p:cNvSpPr>
            <a:spLocks noChangeAspect="1"/>
          </p:cNvSpPr>
          <p:nvPr/>
        </p:nvSpPr>
        <p:spPr>
          <a:xfrm>
            <a:off x="439738" y="614363"/>
            <a:ext cx="11309350" cy="11890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438999CD-7721-49C0-BA05-127B91386736}" type="datetime1">
              <a:rPr lang="en-US" smtClean="0">
                <a:solidFill>
                  <a:srgbClr val="4590B8"/>
                </a:solidFill>
              </a:rPr>
              <a:t>10/16/2020</a:t>
            </a:fld>
            <a:endParaRPr lang="en-US" dirty="0">
              <a:solidFill>
                <a:srgbClr val="4590B8"/>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4590B8"/>
              </a:solidFill>
            </a:endParaRPr>
          </a:p>
        </p:txBody>
      </p:sp>
      <p:sp>
        <p:nvSpPr>
          <p:cNvPr id="7" name="Slide Number Placeholder 5"/>
          <p:cNvSpPr>
            <a:spLocks noGrp="1"/>
          </p:cNvSpPr>
          <p:nvPr>
            <p:ph type="sldNum" sz="quarter" idx="12"/>
          </p:nvPr>
        </p:nvSpPr>
        <p:spPr/>
        <p:txBody>
          <a:bodyPr/>
          <a:lstStyle>
            <a:lvl1pPr>
              <a:defRPr/>
            </a:lvl1pPr>
          </a:lstStyle>
          <a:p>
            <a:fld id="{FB887BFC-0B1B-4567-921E-DA095802B83D}" type="slidenum">
              <a:rPr lang="en-US">
                <a:solidFill>
                  <a:srgbClr val="4590B8"/>
                </a:solidFill>
              </a:rPr>
              <a:pPr/>
              <a:t>‹Nº›</a:t>
            </a:fld>
            <a:endParaRPr lang="en-US" dirty="0">
              <a:solidFill>
                <a:srgbClr val="4590B8"/>
              </a:solidFill>
            </a:endParaRPr>
          </a:p>
        </p:txBody>
      </p:sp>
    </p:spTree>
    <p:extLst>
      <p:ext uri="{BB962C8B-B14F-4D97-AF65-F5344CB8AC3E}">
        <p14:creationId xmlns:p14="http://schemas.microsoft.com/office/powerpoint/2010/main" val="1295536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Rectangle 11"/>
          <p:cNvSpPr>
            <a:spLocks noChangeAspect="1"/>
          </p:cNvSpPr>
          <p:nvPr/>
        </p:nvSpPr>
        <p:spPr>
          <a:xfrm>
            <a:off x="447675" y="5141913"/>
            <a:ext cx="11290300" cy="12588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lstStyle>
            <a:lvl1pPr algn="l">
              <a:defRPr sz="3600" b="0" cap="all">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5"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fld id="{C0D9F938-72AA-4CB5-8ABF-41678C85D8CF}" type="datetime1">
              <a:rPr lang="en-US" smtClean="0">
                <a:solidFill>
                  <a:srgbClr val="1A3260">
                    <a:lumMod val="75000"/>
                    <a:lumOff val="25000"/>
                  </a:srgbClr>
                </a:solidFill>
              </a:rPr>
              <a:t>10/16/2020</a:t>
            </a:fld>
            <a:endParaRPr lang="en-US" dirty="0">
              <a:solidFill>
                <a:srgbClr val="1A3260">
                  <a:lumMod val="75000"/>
                  <a:lumOff val="25000"/>
                </a:srgbClr>
              </a:solidFill>
            </a:endParaRPr>
          </a:p>
        </p:txBody>
      </p:sp>
      <p:sp>
        <p:nvSpPr>
          <p:cNvPr id="6"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dirty="0">
              <a:solidFill>
                <a:srgbClr val="1A3260">
                  <a:lumMod val="75000"/>
                  <a:lumOff val="25000"/>
                </a:srgbClr>
              </a:solidFill>
            </a:endParaRPr>
          </a:p>
        </p:txBody>
      </p:sp>
      <p:sp>
        <p:nvSpPr>
          <p:cNvPr id="7" name="Slide Number Placeholder 5"/>
          <p:cNvSpPr>
            <a:spLocks noGrp="1"/>
          </p:cNvSpPr>
          <p:nvPr>
            <p:ph type="sldNum" sz="quarter" idx="12"/>
          </p:nvPr>
        </p:nvSpPr>
        <p:spPr/>
        <p:txBody>
          <a:bodyPr/>
          <a:lstStyle>
            <a:lvl1pPr>
              <a:defRPr>
                <a:solidFill>
                  <a:srgbClr val="2F5AAC"/>
                </a:solidFill>
              </a:defRPr>
            </a:lvl1pPr>
          </a:lstStyle>
          <a:p>
            <a:fld id="{9AA5BD71-D99E-421A-AA52-173437060375}" type="slidenum">
              <a:rPr lang="en-US"/>
              <a:pPr/>
              <a:t>‹Nº›</a:t>
            </a:fld>
            <a:endParaRPr lang="en-US" dirty="0"/>
          </a:p>
        </p:txBody>
      </p:sp>
    </p:spTree>
    <p:extLst>
      <p:ext uri="{BB962C8B-B14F-4D97-AF65-F5344CB8AC3E}">
        <p14:creationId xmlns:p14="http://schemas.microsoft.com/office/powerpoint/2010/main" val="10714735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Rectangle 11"/>
          <p:cNvSpPr>
            <a:spLocks noChangeAspect="1"/>
          </p:cNvSpPr>
          <p:nvPr/>
        </p:nvSpPr>
        <p:spPr>
          <a:xfrm>
            <a:off x="446088" y="606425"/>
            <a:ext cx="112998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Date Placeholder 4"/>
          <p:cNvSpPr>
            <a:spLocks noGrp="1"/>
          </p:cNvSpPr>
          <p:nvPr>
            <p:ph type="dt" sz="half" idx="10"/>
          </p:nvPr>
        </p:nvSpPr>
        <p:spPr/>
        <p:txBody>
          <a:bodyPr/>
          <a:lstStyle>
            <a:lvl1pPr>
              <a:defRPr/>
            </a:lvl1pPr>
          </a:lstStyle>
          <a:p>
            <a:pPr>
              <a:defRPr/>
            </a:pPr>
            <a:fld id="{6CFE9FCB-C99E-475D-9B39-E80B3844C566}" type="datetime1">
              <a:rPr lang="en-US" smtClean="0">
                <a:solidFill>
                  <a:srgbClr val="4590B8"/>
                </a:solidFill>
              </a:rPr>
              <a:t>10/16/2020</a:t>
            </a:fld>
            <a:endParaRPr lang="en-US" dirty="0">
              <a:solidFill>
                <a:srgbClr val="4590B8"/>
              </a:solidFill>
            </a:endParaRPr>
          </a:p>
        </p:txBody>
      </p:sp>
      <p:sp>
        <p:nvSpPr>
          <p:cNvPr id="7" name="Footer Placeholder 5"/>
          <p:cNvSpPr>
            <a:spLocks noGrp="1"/>
          </p:cNvSpPr>
          <p:nvPr>
            <p:ph type="ftr" sz="quarter" idx="11"/>
          </p:nvPr>
        </p:nvSpPr>
        <p:spPr/>
        <p:txBody>
          <a:bodyPr/>
          <a:lstStyle>
            <a:lvl1pPr>
              <a:defRPr/>
            </a:lvl1pPr>
          </a:lstStyle>
          <a:p>
            <a:pPr>
              <a:defRPr/>
            </a:pPr>
            <a:endParaRPr lang="en-US" dirty="0">
              <a:solidFill>
                <a:srgbClr val="4590B8"/>
              </a:solidFill>
            </a:endParaRPr>
          </a:p>
        </p:txBody>
      </p:sp>
      <p:sp>
        <p:nvSpPr>
          <p:cNvPr id="8" name="Slide Number Placeholder 6"/>
          <p:cNvSpPr>
            <a:spLocks noGrp="1"/>
          </p:cNvSpPr>
          <p:nvPr>
            <p:ph type="sldNum" sz="quarter" idx="12"/>
          </p:nvPr>
        </p:nvSpPr>
        <p:spPr/>
        <p:txBody>
          <a:bodyPr/>
          <a:lstStyle>
            <a:lvl1pPr>
              <a:defRPr/>
            </a:lvl1pPr>
          </a:lstStyle>
          <a:p>
            <a:fld id="{4787729B-C785-467E-89DD-BEAC42D33B85}" type="slidenum">
              <a:rPr lang="en-US">
                <a:solidFill>
                  <a:srgbClr val="4590B8"/>
                </a:solidFill>
              </a:rPr>
              <a:pPr/>
              <a:t>‹Nº›</a:t>
            </a:fld>
            <a:endParaRPr lang="en-US" dirty="0">
              <a:solidFill>
                <a:srgbClr val="4590B8"/>
              </a:solidFill>
            </a:endParaRPr>
          </a:p>
        </p:txBody>
      </p:sp>
    </p:spTree>
    <p:extLst>
      <p:ext uri="{BB962C8B-B14F-4D97-AF65-F5344CB8AC3E}">
        <p14:creationId xmlns:p14="http://schemas.microsoft.com/office/powerpoint/2010/main" val="8091210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7" name="Rectangle 11"/>
          <p:cNvSpPr>
            <a:spLocks noChangeAspect="1"/>
          </p:cNvSpPr>
          <p:nvPr/>
        </p:nvSpPr>
        <p:spPr>
          <a:xfrm>
            <a:off x="446088" y="606425"/>
            <a:ext cx="112998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6"/>
          <p:cNvSpPr>
            <a:spLocks noGrp="1"/>
          </p:cNvSpPr>
          <p:nvPr>
            <p:ph type="dt" sz="half" idx="10"/>
          </p:nvPr>
        </p:nvSpPr>
        <p:spPr/>
        <p:txBody>
          <a:bodyPr/>
          <a:lstStyle>
            <a:lvl1pPr>
              <a:defRPr/>
            </a:lvl1pPr>
          </a:lstStyle>
          <a:p>
            <a:pPr>
              <a:defRPr/>
            </a:pPr>
            <a:fld id="{221AAF0A-392A-4F25-BE03-D3FC11B16614}" type="datetime1">
              <a:rPr lang="en-US" smtClean="0">
                <a:solidFill>
                  <a:srgbClr val="4590B8"/>
                </a:solidFill>
              </a:rPr>
              <a:t>10/16/2020</a:t>
            </a:fld>
            <a:endParaRPr lang="en-US" dirty="0">
              <a:solidFill>
                <a:srgbClr val="4590B8"/>
              </a:solidFill>
            </a:endParaRPr>
          </a:p>
        </p:txBody>
      </p:sp>
      <p:sp>
        <p:nvSpPr>
          <p:cNvPr id="9" name="Footer Placeholder 7"/>
          <p:cNvSpPr>
            <a:spLocks noGrp="1"/>
          </p:cNvSpPr>
          <p:nvPr>
            <p:ph type="ftr" sz="quarter" idx="11"/>
          </p:nvPr>
        </p:nvSpPr>
        <p:spPr/>
        <p:txBody>
          <a:bodyPr/>
          <a:lstStyle>
            <a:lvl1pPr>
              <a:defRPr/>
            </a:lvl1pPr>
          </a:lstStyle>
          <a:p>
            <a:pPr>
              <a:defRPr/>
            </a:pPr>
            <a:endParaRPr lang="en-US" dirty="0">
              <a:solidFill>
                <a:srgbClr val="4590B8"/>
              </a:solidFill>
            </a:endParaRPr>
          </a:p>
        </p:txBody>
      </p:sp>
      <p:sp>
        <p:nvSpPr>
          <p:cNvPr id="10" name="Slide Number Placeholder 8"/>
          <p:cNvSpPr>
            <a:spLocks noGrp="1"/>
          </p:cNvSpPr>
          <p:nvPr>
            <p:ph type="sldNum" sz="quarter" idx="12"/>
          </p:nvPr>
        </p:nvSpPr>
        <p:spPr/>
        <p:txBody>
          <a:bodyPr/>
          <a:lstStyle>
            <a:lvl1pPr>
              <a:defRPr/>
            </a:lvl1pPr>
          </a:lstStyle>
          <a:p>
            <a:fld id="{84FB0950-EC99-4F16-92A4-12F82492490F}" type="slidenum">
              <a:rPr lang="en-US">
                <a:solidFill>
                  <a:srgbClr val="4590B8"/>
                </a:solidFill>
              </a:rPr>
              <a:pPr/>
              <a:t>‹Nº›</a:t>
            </a:fld>
            <a:endParaRPr lang="en-US" dirty="0">
              <a:solidFill>
                <a:srgbClr val="4590B8"/>
              </a:solidFill>
            </a:endParaRPr>
          </a:p>
        </p:txBody>
      </p:sp>
    </p:spTree>
    <p:extLst>
      <p:ext uri="{BB962C8B-B14F-4D97-AF65-F5344CB8AC3E}">
        <p14:creationId xmlns:p14="http://schemas.microsoft.com/office/powerpoint/2010/main" val="295566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7" name="Rectangle 11"/>
          <p:cNvSpPr>
            <a:spLocks noChangeAspect="1"/>
          </p:cNvSpPr>
          <p:nvPr/>
        </p:nvSpPr>
        <p:spPr>
          <a:xfrm>
            <a:off x="446088" y="606425"/>
            <a:ext cx="112998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6"/>
          <p:cNvSpPr>
            <a:spLocks noGrp="1"/>
          </p:cNvSpPr>
          <p:nvPr>
            <p:ph type="dt" sz="half" idx="10"/>
          </p:nvPr>
        </p:nvSpPr>
        <p:spPr/>
        <p:txBody>
          <a:bodyPr/>
          <a:lstStyle>
            <a:lvl1pPr>
              <a:defRPr/>
            </a:lvl1pPr>
          </a:lstStyle>
          <a:p>
            <a:pPr>
              <a:defRPr/>
            </a:pPr>
            <a:fld id="{6491137D-465B-4383-A110-3688C3DD8F89}" type="datetime1">
              <a:rPr lang="en-US" smtClean="0">
                <a:solidFill>
                  <a:srgbClr val="4590B8"/>
                </a:solidFill>
              </a:rPr>
              <a:t>10/16/2020</a:t>
            </a:fld>
            <a:endParaRPr lang="en-US" dirty="0">
              <a:solidFill>
                <a:srgbClr val="4590B8"/>
              </a:solidFill>
            </a:endParaRPr>
          </a:p>
        </p:txBody>
      </p:sp>
      <p:sp>
        <p:nvSpPr>
          <p:cNvPr id="9" name="Footer Placeholder 7"/>
          <p:cNvSpPr>
            <a:spLocks noGrp="1"/>
          </p:cNvSpPr>
          <p:nvPr>
            <p:ph type="ftr" sz="quarter" idx="11"/>
          </p:nvPr>
        </p:nvSpPr>
        <p:spPr/>
        <p:txBody>
          <a:bodyPr/>
          <a:lstStyle>
            <a:lvl1pPr>
              <a:defRPr/>
            </a:lvl1pPr>
          </a:lstStyle>
          <a:p>
            <a:pPr>
              <a:defRPr/>
            </a:pPr>
            <a:endParaRPr lang="en-US" dirty="0">
              <a:solidFill>
                <a:srgbClr val="4590B8"/>
              </a:solidFill>
            </a:endParaRPr>
          </a:p>
        </p:txBody>
      </p:sp>
      <p:sp>
        <p:nvSpPr>
          <p:cNvPr id="10" name="Slide Number Placeholder 8"/>
          <p:cNvSpPr>
            <a:spLocks noGrp="1"/>
          </p:cNvSpPr>
          <p:nvPr>
            <p:ph type="sldNum" sz="quarter" idx="12"/>
          </p:nvPr>
        </p:nvSpPr>
        <p:spPr/>
        <p:txBody>
          <a:bodyPr/>
          <a:lstStyle>
            <a:lvl1pPr>
              <a:defRPr/>
            </a:lvl1pPr>
          </a:lstStyle>
          <a:p>
            <a:fld id="{84FB0950-EC99-4F16-92A4-12F82492490F}" type="slidenum">
              <a:rPr lang="en-US">
                <a:solidFill>
                  <a:srgbClr val="4590B8"/>
                </a:solidFill>
              </a:rPr>
              <a:pPr/>
              <a:t>‹Nº›</a:t>
            </a:fld>
            <a:endParaRPr lang="en-US" dirty="0">
              <a:solidFill>
                <a:srgbClr val="4590B8"/>
              </a:solidFill>
            </a:endParaRPr>
          </a:p>
        </p:txBody>
      </p:sp>
    </p:spTree>
    <p:extLst>
      <p:ext uri="{BB962C8B-B14F-4D97-AF65-F5344CB8AC3E}">
        <p14:creationId xmlns:p14="http://schemas.microsoft.com/office/powerpoint/2010/main" val="2087938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3" name="Rectangle 11"/>
          <p:cNvSpPr>
            <a:spLocks noChangeAspect="1"/>
          </p:cNvSpPr>
          <p:nvPr/>
        </p:nvSpPr>
        <p:spPr>
          <a:xfrm>
            <a:off x="441325" y="606425"/>
            <a:ext cx="112998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a:t>Haga clic para modificar el estilo de título del patrón</a:t>
            </a:r>
            <a:endParaRPr lang="en-US" dirty="0"/>
          </a:p>
        </p:txBody>
      </p:sp>
      <p:sp>
        <p:nvSpPr>
          <p:cNvPr id="4" name="Date Placeholder 2"/>
          <p:cNvSpPr>
            <a:spLocks noGrp="1"/>
          </p:cNvSpPr>
          <p:nvPr>
            <p:ph type="dt" sz="half" idx="10"/>
          </p:nvPr>
        </p:nvSpPr>
        <p:spPr/>
        <p:txBody>
          <a:bodyPr/>
          <a:lstStyle>
            <a:lvl1pPr>
              <a:defRPr/>
            </a:lvl1pPr>
          </a:lstStyle>
          <a:p>
            <a:pPr>
              <a:defRPr/>
            </a:pPr>
            <a:fld id="{7A066A49-3C03-420A-B674-4F8A31F98E6F}" type="datetime1">
              <a:rPr lang="en-US" smtClean="0">
                <a:solidFill>
                  <a:srgbClr val="4590B8"/>
                </a:solidFill>
              </a:rPr>
              <a:t>10/16/2020</a:t>
            </a:fld>
            <a:endParaRPr lang="en-US" dirty="0">
              <a:solidFill>
                <a:srgbClr val="4590B8"/>
              </a:solidFill>
            </a:endParaRPr>
          </a:p>
        </p:txBody>
      </p:sp>
      <p:sp>
        <p:nvSpPr>
          <p:cNvPr id="5" name="Footer Placeholder 3"/>
          <p:cNvSpPr>
            <a:spLocks noGrp="1"/>
          </p:cNvSpPr>
          <p:nvPr>
            <p:ph type="ftr" sz="quarter" idx="11"/>
          </p:nvPr>
        </p:nvSpPr>
        <p:spPr/>
        <p:txBody>
          <a:bodyPr/>
          <a:lstStyle>
            <a:lvl1pPr>
              <a:defRPr/>
            </a:lvl1pPr>
          </a:lstStyle>
          <a:p>
            <a:pPr>
              <a:defRPr/>
            </a:pPr>
            <a:endParaRPr lang="en-US" dirty="0">
              <a:solidFill>
                <a:srgbClr val="4590B8"/>
              </a:solidFill>
            </a:endParaRPr>
          </a:p>
        </p:txBody>
      </p:sp>
      <p:sp>
        <p:nvSpPr>
          <p:cNvPr id="6" name="Slide Number Placeholder 4"/>
          <p:cNvSpPr>
            <a:spLocks noGrp="1"/>
          </p:cNvSpPr>
          <p:nvPr>
            <p:ph type="sldNum" sz="quarter" idx="12"/>
          </p:nvPr>
        </p:nvSpPr>
        <p:spPr/>
        <p:txBody>
          <a:bodyPr/>
          <a:lstStyle>
            <a:lvl1pPr>
              <a:defRPr/>
            </a:lvl1pPr>
          </a:lstStyle>
          <a:p>
            <a:fld id="{C53AF783-C0B6-49ED-8CF0-306ED6C537FD}" type="slidenum">
              <a:rPr lang="en-US">
                <a:solidFill>
                  <a:srgbClr val="4590B8"/>
                </a:solidFill>
              </a:rPr>
              <a:pPr/>
              <a:t>‹Nº›</a:t>
            </a:fld>
            <a:endParaRPr lang="en-US" dirty="0">
              <a:solidFill>
                <a:srgbClr val="4590B8"/>
              </a:solidFill>
            </a:endParaRPr>
          </a:p>
        </p:txBody>
      </p:sp>
    </p:spTree>
    <p:extLst>
      <p:ext uri="{BB962C8B-B14F-4D97-AF65-F5344CB8AC3E}">
        <p14:creationId xmlns:p14="http://schemas.microsoft.com/office/powerpoint/2010/main" val="29046542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177BA07-2801-4198-B707-A279FC702A6C}" type="datetime1">
              <a:rPr lang="en-US" smtClean="0">
                <a:solidFill>
                  <a:srgbClr val="4590B8"/>
                </a:solidFill>
              </a:rPr>
              <a:t>10/16/2020</a:t>
            </a:fld>
            <a:endParaRPr lang="en-US" dirty="0">
              <a:solidFill>
                <a:srgbClr val="4590B8"/>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srgbClr val="4590B8"/>
              </a:solidFill>
            </a:endParaRPr>
          </a:p>
        </p:txBody>
      </p:sp>
      <p:sp>
        <p:nvSpPr>
          <p:cNvPr id="4" name="Slide Number Placeholder 5"/>
          <p:cNvSpPr>
            <a:spLocks noGrp="1"/>
          </p:cNvSpPr>
          <p:nvPr>
            <p:ph type="sldNum" sz="quarter" idx="12"/>
          </p:nvPr>
        </p:nvSpPr>
        <p:spPr/>
        <p:txBody>
          <a:bodyPr/>
          <a:lstStyle>
            <a:lvl1pPr>
              <a:defRPr/>
            </a:lvl1pPr>
          </a:lstStyle>
          <a:p>
            <a:fld id="{E9B122F9-0E83-4804-A457-BD99F1328679}" type="slidenum">
              <a:rPr lang="en-US">
                <a:solidFill>
                  <a:srgbClr val="4590B8"/>
                </a:solidFill>
              </a:rPr>
              <a:pPr/>
              <a:t>‹Nº›</a:t>
            </a:fld>
            <a:endParaRPr lang="en-US" dirty="0">
              <a:solidFill>
                <a:srgbClr val="4590B8"/>
              </a:solidFill>
            </a:endParaRPr>
          </a:p>
        </p:txBody>
      </p:sp>
    </p:spTree>
    <p:extLst>
      <p:ext uri="{BB962C8B-B14F-4D97-AF65-F5344CB8AC3E}">
        <p14:creationId xmlns:p14="http://schemas.microsoft.com/office/powerpoint/2010/main" val="23315787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Rectangle 11"/>
          <p:cNvSpPr>
            <a:spLocks noChangeAspect="1"/>
          </p:cNvSpPr>
          <p:nvPr/>
        </p:nvSpPr>
        <p:spPr>
          <a:xfrm>
            <a:off x="447675" y="5141913"/>
            <a:ext cx="11298238" cy="1274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740823" y="5262296"/>
            <a:ext cx="5869987" cy="689515"/>
          </a:xfrm>
        </p:spPr>
        <p:txBody>
          <a:bodyP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6" name="Date Placeholder 4"/>
          <p:cNvSpPr>
            <a:spLocks noGrp="1"/>
          </p:cNvSpPr>
          <p:nvPr>
            <p:ph type="dt" sz="half" idx="10"/>
          </p:nvPr>
        </p:nvSpPr>
        <p:spPr/>
        <p:txBody>
          <a:bodyPr/>
          <a:lstStyle>
            <a:lvl1pPr>
              <a:defRPr>
                <a:solidFill>
                  <a:schemeClr val="accent1">
                    <a:lumMod val="75000"/>
                    <a:lumOff val="25000"/>
                  </a:schemeClr>
                </a:solidFill>
              </a:defRPr>
            </a:lvl1pPr>
          </a:lstStyle>
          <a:p>
            <a:pPr>
              <a:defRPr/>
            </a:pPr>
            <a:fld id="{EA4E7299-B70F-4150-BD7D-78E6FB7C7AEF}" type="datetime1">
              <a:rPr lang="en-US" smtClean="0">
                <a:solidFill>
                  <a:srgbClr val="1A3260">
                    <a:lumMod val="75000"/>
                    <a:lumOff val="25000"/>
                  </a:srgbClr>
                </a:solidFill>
              </a:rPr>
              <a:t>10/16/2020</a:t>
            </a:fld>
            <a:endParaRPr lang="en-US" dirty="0">
              <a:solidFill>
                <a:srgbClr val="1A3260">
                  <a:lumMod val="75000"/>
                  <a:lumOff val="25000"/>
                </a:srgbClr>
              </a:solidFill>
            </a:endParaRPr>
          </a:p>
        </p:txBody>
      </p:sp>
      <p:sp>
        <p:nvSpPr>
          <p:cNvPr id="7"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dirty="0">
              <a:solidFill>
                <a:srgbClr val="1A3260">
                  <a:lumMod val="75000"/>
                  <a:lumOff val="25000"/>
                </a:srgbClr>
              </a:solidFill>
            </a:endParaRPr>
          </a:p>
        </p:txBody>
      </p:sp>
      <p:sp>
        <p:nvSpPr>
          <p:cNvPr id="8" name="Slide Number Placeholder 6"/>
          <p:cNvSpPr>
            <a:spLocks noGrp="1"/>
          </p:cNvSpPr>
          <p:nvPr>
            <p:ph type="sldNum" sz="quarter" idx="12"/>
          </p:nvPr>
        </p:nvSpPr>
        <p:spPr/>
        <p:txBody>
          <a:bodyPr/>
          <a:lstStyle>
            <a:lvl1pPr>
              <a:defRPr>
                <a:solidFill>
                  <a:srgbClr val="2F5AAC"/>
                </a:solidFill>
              </a:defRPr>
            </a:lvl1pPr>
          </a:lstStyle>
          <a:p>
            <a:fld id="{B6745982-5E89-430F-A9A0-3A3054CD8A8D}" type="slidenum">
              <a:rPr lang="en-US"/>
              <a:pPr/>
              <a:t>‹Nº›</a:t>
            </a:fld>
            <a:endParaRPr lang="en-US" dirty="0"/>
          </a:p>
        </p:txBody>
      </p:sp>
    </p:spTree>
    <p:extLst>
      <p:ext uri="{BB962C8B-B14F-4D97-AF65-F5344CB8AC3E}">
        <p14:creationId xmlns:p14="http://schemas.microsoft.com/office/powerpoint/2010/main" val="4876638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lstStyle>
            <a:lvl1pPr algn="l">
              <a:defRPr sz="2400" b="0">
                <a:solidFill>
                  <a:schemeClr val="accent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dirty="0"/>
              <a:t>Haga clic en el icono para agregar una imagen</a:t>
            </a:r>
            <a:endParaRPr lang="en-US" noProof="0"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3"/>
          <p:cNvSpPr>
            <a:spLocks noGrp="1"/>
          </p:cNvSpPr>
          <p:nvPr>
            <p:ph type="dt" sz="half" idx="10"/>
          </p:nvPr>
        </p:nvSpPr>
        <p:spPr/>
        <p:txBody>
          <a:bodyPr/>
          <a:lstStyle>
            <a:lvl1pPr>
              <a:defRPr/>
            </a:lvl1pPr>
          </a:lstStyle>
          <a:p>
            <a:pPr>
              <a:defRPr/>
            </a:pPr>
            <a:fld id="{6E711BD9-BDDB-4FCD-A957-359DC4CBF101}" type="datetime1">
              <a:rPr lang="en-US" smtClean="0">
                <a:solidFill>
                  <a:srgbClr val="4590B8"/>
                </a:solidFill>
              </a:rPr>
              <a:t>10/16/2020</a:t>
            </a:fld>
            <a:endParaRPr lang="en-US" dirty="0">
              <a:solidFill>
                <a:srgbClr val="4590B8"/>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4590B8"/>
              </a:solidFill>
            </a:endParaRPr>
          </a:p>
        </p:txBody>
      </p:sp>
      <p:sp>
        <p:nvSpPr>
          <p:cNvPr id="7" name="Slide Number Placeholder 5"/>
          <p:cNvSpPr>
            <a:spLocks noGrp="1"/>
          </p:cNvSpPr>
          <p:nvPr>
            <p:ph type="sldNum" sz="quarter" idx="12"/>
          </p:nvPr>
        </p:nvSpPr>
        <p:spPr/>
        <p:txBody>
          <a:bodyPr/>
          <a:lstStyle>
            <a:lvl1pPr>
              <a:defRPr/>
            </a:lvl1pPr>
          </a:lstStyle>
          <a:p>
            <a:fld id="{1B64EB39-3B02-4294-B3D5-7F6763B0BF61}" type="slidenum">
              <a:rPr lang="en-US">
                <a:solidFill>
                  <a:srgbClr val="4590B8"/>
                </a:solidFill>
              </a:rPr>
              <a:pPr/>
              <a:t>‹Nº›</a:t>
            </a:fld>
            <a:endParaRPr lang="en-US" dirty="0">
              <a:solidFill>
                <a:srgbClr val="4590B8"/>
              </a:solidFill>
            </a:endParaRPr>
          </a:p>
        </p:txBody>
      </p:sp>
    </p:spTree>
    <p:extLst>
      <p:ext uri="{BB962C8B-B14F-4D97-AF65-F5344CB8AC3E}">
        <p14:creationId xmlns:p14="http://schemas.microsoft.com/office/powerpoint/2010/main" val="41649819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4" name="Rectangle 11"/>
          <p:cNvSpPr>
            <a:spLocks noChangeAspect="1"/>
          </p:cNvSpPr>
          <p:nvPr/>
        </p:nvSpPr>
        <p:spPr>
          <a:xfrm>
            <a:off x="439738" y="614363"/>
            <a:ext cx="11309350" cy="11890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DAC388A3-EA36-45AC-AB4E-15B305A0FFC1}" type="datetime1">
              <a:rPr lang="en-US" smtClean="0">
                <a:solidFill>
                  <a:srgbClr val="4590B8"/>
                </a:solidFill>
              </a:rPr>
              <a:t>10/16/2020</a:t>
            </a:fld>
            <a:endParaRPr lang="en-US" dirty="0">
              <a:solidFill>
                <a:srgbClr val="4590B8"/>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4590B8"/>
              </a:solidFill>
            </a:endParaRPr>
          </a:p>
        </p:txBody>
      </p:sp>
      <p:sp>
        <p:nvSpPr>
          <p:cNvPr id="7" name="Slide Number Placeholder 5"/>
          <p:cNvSpPr>
            <a:spLocks noGrp="1"/>
          </p:cNvSpPr>
          <p:nvPr>
            <p:ph type="sldNum" sz="quarter" idx="12"/>
          </p:nvPr>
        </p:nvSpPr>
        <p:spPr/>
        <p:txBody>
          <a:bodyPr/>
          <a:lstStyle>
            <a:lvl1pPr>
              <a:defRPr/>
            </a:lvl1pPr>
          </a:lstStyle>
          <a:p>
            <a:fld id="{3243663C-D865-4F9B-B156-2DEDC7B7AD53}" type="slidenum">
              <a:rPr lang="en-US">
                <a:solidFill>
                  <a:srgbClr val="4590B8"/>
                </a:solidFill>
              </a:rPr>
              <a:pPr/>
              <a:t>‹Nº›</a:t>
            </a:fld>
            <a:endParaRPr lang="en-US" dirty="0">
              <a:solidFill>
                <a:srgbClr val="4590B8"/>
              </a:solidFill>
            </a:endParaRPr>
          </a:p>
        </p:txBody>
      </p:sp>
    </p:spTree>
    <p:extLst>
      <p:ext uri="{BB962C8B-B14F-4D97-AF65-F5344CB8AC3E}">
        <p14:creationId xmlns:p14="http://schemas.microsoft.com/office/powerpoint/2010/main" val="25516439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4" name="Rectangle 11"/>
          <p:cNvSpPr>
            <a:spLocks noChangeAspect="1"/>
          </p:cNvSpPr>
          <p:nvPr/>
        </p:nvSpPr>
        <p:spPr>
          <a:xfrm>
            <a:off x="8839200" y="600075"/>
            <a:ext cx="2906713" cy="5816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p:cNvSpPr>
            <a:spLocks noGrp="1"/>
          </p:cNvSpPr>
          <p:nvPr>
            <p:ph type="dt" sz="half" idx="10"/>
          </p:nvPr>
        </p:nvSpPr>
        <p:spPr>
          <a:xfrm>
            <a:off x="8993188" y="5956300"/>
            <a:ext cx="1328737" cy="365125"/>
          </a:xfrm>
        </p:spPr>
        <p:txBody>
          <a:bodyPr/>
          <a:lstStyle>
            <a:lvl1pPr>
              <a:defRPr>
                <a:solidFill>
                  <a:schemeClr val="accent1">
                    <a:lumMod val="75000"/>
                    <a:lumOff val="25000"/>
                  </a:schemeClr>
                </a:solidFill>
              </a:defRPr>
            </a:lvl1pPr>
          </a:lstStyle>
          <a:p>
            <a:pPr>
              <a:defRPr/>
            </a:pPr>
            <a:fld id="{88430AF4-7C46-411B-B7E2-C3397D2BD1A7}" type="datetime1">
              <a:rPr lang="en-US" smtClean="0">
                <a:solidFill>
                  <a:srgbClr val="1A3260">
                    <a:lumMod val="75000"/>
                    <a:lumOff val="25000"/>
                  </a:srgbClr>
                </a:solidFill>
              </a:rPr>
              <a:t>10/16/2020</a:t>
            </a:fld>
            <a:endParaRPr lang="en-US" dirty="0">
              <a:solidFill>
                <a:srgbClr val="1A3260">
                  <a:lumMod val="75000"/>
                  <a:lumOff val="25000"/>
                </a:srgbClr>
              </a:solidFill>
            </a:endParaRPr>
          </a:p>
        </p:txBody>
      </p:sp>
      <p:sp>
        <p:nvSpPr>
          <p:cNvPr id="6" name="Footer Placeholder 4"/>
          <p:cNvSpPr>
            <a:spLocks noGrp="1"/>
          </p:cNvSpPr>
          <p:nvPr>
            <p:ph type="ftr" sz="quarter" idx="11"/>
          </p:nvPr>
        </p:nvSpPr>
        <p:spPr>
          <a:xfrm>
            <a:off x="774700" y="5951538"/>
            <a:ext cx="7896225" cy="365125"/>
          </a:xfrm>
        </p:spPr>
        <p:txBody>
          <a:bodyPr/>
          <a:lstStyle>
            <a:lvl1pPr>
              <a:defRPr/>
            </a:lvl1pPr>
          </a:lstStyle>
          <a:p>
            <a:pPr>
              <a:defRPr/>
            </a:pPr>
            <a:endParaRPr lang="en-US" dirty="0">
              <a:solidFill>
                <a:srgbClr val="4590B8"/>
              </a:solidFill>
            </a:endParaRPr>
          </a:p>
        </p:txBody>
      </p:sp>
      <p:sp>
        <p:nvSpPr>
          <p:cNvPr id="7" name="Slide Number Placeholder 5"/>
          <p:cNvSpPr>
            <a:spLocks noGrp="1"/>
          </p:cNvSpPr>
          <p:nvPr>
            <p:ph type="sldNum" sz="quarter" idx="12"/>
          </p:nvPr>
        </p:nvSpPr>
        <p:spPr>
          <a:xfrm>
            <a:off x="10447338" y="5956300"/>
            <a:ext cx="1163637" cy="365125"/>
          </a:xfrm>
        </p:spPr>
        <p:txBody>
          <a:bodyPr/>
          <a:lstStyle>
            <a:lvl1pPr>
              <a:defRPr>
                <a:solidFill>
                  <a:srgbClr val="2F5AAC"/>
                </a:solidFill>
              </a:defRPr>
            </a:lvl1pPr>
          </a:lstStyle>
          <a:p>
            <a:fld id="{1DE8D634-B362-4808-B5B6-458746744364}" type="slidenum">
              <a:rPr lang="en-US"/>
              <a:pPr/>
              <a:t>‹Nº›</a:t>
            </a:fld>
            <a:endParaRPr lang="en-US" dirty="0"/>
          </a:p>
        </p:txBody>
      </p:sp>
    </p:spTree>
    <p:extLst>
      <p:ext uri="{BB962C8B-B14F-4D97-AF65-F5344CB8AC3E}">
        <p14:creationId xmlns:p14="http://schemas.microsoft.com/office/powerpoint/2010/main" val="304140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3" name="Rectangle 11"/>
          <p:cNvSpPr>
            <a:spLocks noChangeAspect="1"/>
          </p:cNvSpPr>
          <p:nvPr/>
        </p:nvSpPr>
        <p:spPr>
          <a:xfrm>
            <a:off x="441325" y="606425"/>
            <a:ext cx="112998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a:t>Haga clic para modificar el estilo de título del patrón</a:t>
            </a:r>
            <a:endParaRPr lang="en-US" dirty="0"/>
          </a:p>
        </p:txBody>
      </p:sp>
      <p:sp>
        <p:nvSpPr>
          <p:cNvPr id="4" name="Date Placeholder 2"/>
          <p:cNvSpPr>
            <a:spLocks noGrp="1"/>
          </p:cNvSpPr>
          <p:nvPr>
            <p:ph type="dt" sz="half" idx="10"/>
          </p:nvPr>
        </p:nvSpPr>
        <p:spPr/>
        <p:txBody>
          <a:bodyPr/>
          <a:lstStyle>
            <a:lvl1pPr>
              <a:defRPr/>
            </a:lvl1pPr>
          </a:lstStyle>
          <a:p>
            <a:pPr>
              <a:defRPr/>
            </a:pPr>
            <a:fld id="{044A3C18-442E-4BF1-AE77-EB7DCFF3729D}" type="datetime1">
              <a:rPr lang="en-US" smtClean="0">
                <a:solidFill>
                  <a:srgbClr val="4590B8"/>
                </a:solidFill>
              </a:rPr>
              <a:t>10/16/2020</a:t>
            </a:fld>
            <a:endParaRPr lang="en-US" dirty="0">
              <a:solidFill>
                <a:srgbClr val="4590B8"/>
              </a:solidFill>
            </a:endParaRPr>
          </a:p>
        </p:txBody>
      </p:sp>
      <p:sp>
        <p:nvSpPr>
          <p:cNvPr id="5" name="Footer Placeholder 3"/>
          <p:cNvSpPr>
            <a:spLocks noGrp="1"/>
          </p:cNvSpPr>
          <p:nvPr>
            <p:ph type="ftr" sz="quarter" idx="11"/>
          </p:nvPr>
        </p:nvSpPr>
        <p:spPr/>
        <p:txBody>
          <a:bodyPr/>
          <a:lstStyle>
            <a:lvl1pPr>
              <a:defRPr/>
            </a:lvl1pPr>
          </a:lstStyle>
          <a:p>
            <a:pPr>
              <a:defRPr/>
            </a:pPr>
            <a:endParaRPr lang="en-US" dirty="0">
              <a:solidFill>
                <a:srgbClr val="4590B8"/>
              </a:solidFill>
            </a:endParaRPr>
          </a:p>
        </p:txBody>
      </p:sp>
      <p:sp>
        <p:nvSpPr>
          <p:cNvPr id="6" name="Slide Number Placeholder 4"/>
          <p:cNvSpPr>
            <a:spLocks noGrp="1"/>
          </p:cNvSpPr>
          <p:nvPr>
            <p:ph type="sldNum" sz="quarter" idx="12"/>
          </p:nvPr>
        </p:nvSpPr>
        <p:spPr/>
        <p:txBody>
          <a:bodyPr/>
          <a:lstStyle>
            <a:lvl1pPr>
              <a:defRPr/>
            </a:lvl1pPr>
          </a:lstStyle>
          <a:p>
            <a:fld id="{C53AF783-C0B6-49ED-8CF0-306ED6C537FD}" type="slidenum">
              <a:rPr lang="en-US">
                <a:solidFill>
                  <a:srgbClr val="4590B8"/>
                </a:solidFill>
              </a:rPr>
              <a:pPr/>
              <a:t>‹Nº›</a:t>
            </a:fld>
            <a:endParaRPr lang="en-US" dirty="0">
              <a:solidFill>
                <a:srgbClr val="4590B8"/>
              </a:solidFill>
            </a:endParaRPr>
          </a:p>
        </p:txBody>
      </p:sp>
    </p:spTree>
    <p:extLst>
      <p:ext uri="{BB962C8B-B14F-4D97-AF65-F5344CB8AC3E}">
        <p14:creationId xmlns:p14="http://schemas.microsoft.com/office/powerpoint/2010/main" val="3139194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E213788-C0D2-4C48-A0F0-A57DE43ED513}" type="datetime1">
              <a:rPr lang="en-US" smtClean="0">
                <a:solidFill>
                  <a:srgbClr val="4590B8"/>
                </a:solidFill>
              </a:rPr>
              <a:t>10/16/2020</a:t>
            </a:fld>
            <a:endParaRPr lang="en-US" dirty="0">
              <a:solidFill>
                <a:srgbClr val="4590B8"/>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srgbClr val="4590B8"/>
              </a:solidFill>
            </a:endParaRPr>
          </a:p>
        </p:txBody>
      </p:sp>
      <p:sp>
        <p:nvSpPr>
          <p:cNvPr id="4" name="Slide Number Placeholder 5"/>
          <p:cNvSpPr>
            <a:spLocks noGrp="1"/>
          </p:cNvSpPr>
          <p:nvPr>
            <p:ph type="sldNum" sz="quarter" idx="12"/>
          </p:nvPr>
        </p:nvSpPr>
        <p:spPr/>
        <p:txBody>
          <a:bodyPr/>
          <a:lstStyle>
            <a:lvl1pPr>
              <a:defRPr/>
            </a:lvl1pPr>
          </a:lstStyle>
          <a:p>
            <a:fld id="{E9B122F9-0E83-4804-A457-BD99F1328679}" type="slidenum">
              <a:rPr lang="en-US">
                <a:solidFill>
                  <a:srgbClr val="4590B8"/>
                </a:solidFill>
              </a:rPr>
              <a:pPr/>
              <a:t>‹Nº›</a:t>
            </a:fld>
            <a:endParaRPr lang="en-US" dirty="0">
              <a:solidFill>
                <a:srgbClr val="4590B8"/>
              </a:solidFill>
            </a:endParaRPr>
          </a:p>
        </p:txBody>
      </p:sp>
    </p:spTree>
    <p:extLst>
      <p:ext uri="{BB962C8B-B14F-4D97-AF65-F5344CB8AC3E}">
        <p14:creationId xmlns:p14="http://schemas.microsoft.com/office/powerpoint/2010/main" val="2635188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Rectangle 11"/>
          <p:cNvSpPr>
            <a:spLocks noChangeAspect="1"/>
          </p:cNvSpPr>
          <p:nvPr/>
        </p:nvSpPr>
        <p:spPr>
          <a:xfrm>
            <a:off x="447675" y="5141913"/>
            <a:ext cx="11298238" cy="1274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740823" y="5262296"/>
            <a:ext cx="5869987" cy="689515"/>
          </a:xfrm>
        </p:spPr>
        <p:txBody>
          <a:bodyP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6" name="Date Placeholder 4"/>
          <p:cNvSpPr>
            <a:spLocks noGrp="1"/>
          </p:cNvSpPr>
          <p:nvPr>
            <p:ph type="dt" sz="half" idx="10"/>
          </p:nvPr>
        </p:nvSpPr>
        <p:spPr/>
        <p:txBody>
          <a:bodyPr/>
          <a:lstStyle>
            <a:lvl1pPr>
              <a:defRPr>
                <a:solidFill>
                  <a:schemeClr val="accent1">
                    <a:lumMod val="75000"/>
                    <a:lumOff val="25000"/>
                  </a:schemeClr>
                </a:solidFill>
              </a:defRPr>
            </a:lvl1pPr>
          </a:lstStyle>
          <a:p>
            <a:pPr>
              <a:defRPr/>
            </a:pPr>
            <a:fld id="{078BD75C-425B-4243-A35F-467FF5C767F7}" type="datetime1">
              <a:rPr lang="en-US" smtClean="0">
                <a:solidFill>
                  <a:srgbClr val="1A3260">
                    <a:lumMod val="75000"/>
                    <a:lumOff val="25000"/>
                  </a:srgbClr>
                </a:solidFill>
              </a:rPr>
              <a:t>10/16/2020</a:t>
            </a:fld>
            <a:endParaRPr lang="en-US" dirty="0">
              <a:solidFill>
                <a:srgbClr val="1A3260">
                  <a:lumMod val="75000"/>
                  <a:lumOff val="25000"/>
                </a:srgbClr>
              </a:solidFill>
            </a:endParaRPr>
          </a:p>
        </p:txBody>
      </p:sp>
      <p:sp>
        <p:nvSpPr>
          <p:cNvPr id="7"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dirty="0">
              <a:solidFill>
                <a:srgbClr val="1A3260">
                  <a:lumMod val="75000"/>
                  <a:lumOff val="25000"/>
                </a:srgbClr>
              </a:solidFill>
            </a:endParaRPr>
          </a:p>
        </p:txBody>
      </p:sp>
      <p:sp>
        <p:nvSpPr>
          <p:cNvPr id="8" name="Slide Number Placeholder 6"/>
          <p:cNvSpPr>
            <a:spLocks noGrp="1"/>
          </p:cNvSpPr>
          <p:nvPr>
            <p:ph type="sldNum" sz="quarter" idx="12"/>
          </p:nvPr>
        </p:nvSpPr>
        <p:spPr/>
        <p:txBody>
          <a:bodyPr/>
          <a:lstStyle>
            <a:lvl1pPr>
              <a:defRPr>
                <a:solidFill>
                  <a:srgbClr val="2F5AAC"/>
                </a:solidFill>
              </a:defRPr>
            </a:lvl1pPr>
          </a:lstStyle>
          <a:p>
            <a:fld id="{B6745982-5E89-430F-A9A0-3A3054CD8A8D}" type="slidenum">
              <a:rPr lang="en-US"/>
              <a:pPr/>
              <a:t>‹Nº›</a:t>
            </a:fld>
            <a:endParaRPr lang="en-US" dirty="0"/>
          </a:p>
        </p:txBody>
      </p:sp>
    </p:spTree>
    <p:extLst>
      <p:ext uri="{BB962C8B-B14F-4D97-AF65-F5344CB8AC3E}">
        <p14:creationId xmlns:p14="http://schemas.microsoft.com/office/powerpoint/2010/main" val="1872757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lstStyle>
            <a:lvl1pPr algn="l">
              <a:defRPr sz="2400" b="0">
                <a:solidFill>
                  <a:schemeClr val="accent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dirty="0"/>
              <a:t>Haga clic en el icono para agregar una imagen</a:t>
            </a:r>
            <a:endParaRPr lang="en-US" noProof="0"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3"/>
          <p:cNvSpPr>
            <a:spLocks noGrp="1"/>
          </p:cNvSpPr>
          <p:nvPr>
            <p:ph type="dt" sz="half" idx="10"/>
          </p:nvPr>
        </p:nvSpPr>
        <p:spPr/>
        <p:txBody>
          <a:bodyPr/>
          <a:lstStyle>
            <a:lvl1pPr>
              <a:defRPr/>
            </a:lvl1pPr>
          </a:lstStyle>
          <a:p>
            <a:pPr>
              <a:defRPr/>
            </a:pPr>
            <a:fld id="{F53C8054-2604-49B7-9455-3F99BBA9DFC6}" type="datetime1">
              <a:rPr lang="en-US" smtClean="0">
                <a:solidFill>
                  <a:srgbClr val="4590B8"/>
                </a:solidFill>
              </a:rPr>
              <a:t>10/16/2020</a:t>
            </a:fld>
            <a:endParaRPr lang="en-US" dirty="0">
              <a:solidFill>
                <a:srgbClr val="4590B8"/>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4590B8"/>
              </a:solidFill>
            </a:endParaRPr>
          </a:p>
        </p:txBody>
      </p:sp>
      <p:sp>
        <p:nvSpPr>
          <p:cNvPr id="7" name="Slide Number Placeholder 5"/>
          <p:cNvSpPr>
            <a:spLocks noGrp="1"/>
          </p:cNvSpPr>
          <p:nvPr>
            <p:ph type="sldNum" sz="quarter" idx="12"/>
          </p:nvPr>
        </p:nvSpPr>
        <p:spPr/>
        <p:txBody>
          <a:bodyPr/>
          <a:lstStyle>
            <a:lvl1pPr>
              <a:defRPr/>
            </a:lvl1pPr>
          </a:lstStyle>
          <a:p>
            <a:fld id="{1B64EB39-3B02-4294-B3D5-7F6763B0BF61}" type="slidenum">
              <a:rPr lang="en-US">
                <a:solidFill>
                  <a:srgbClr val="4590B8"/>
                </a:solidFill>
              </a:rPr>
              <a:pPr/>
              <a:t>‹Nº›</a:t>
            </a:fld>
            <a:endParaRPr lang="en-US" dirty="0">
              <a:solidFill>
                <a:srgbClr val="4590B8"/>
              </a:solidFill>
            </a:endParaRPr>
          </a:p>
        </p:txBody>
      </p:sp>
    </p:spTree>
    <p:extLst>
      <p:ext uri="{BB962C8B-B14F-4D97-AF65-F5344CB8AC3E}">
        <p14:creationId xmlns:p14="http://schemas.microsoft.com/office/powerpoint/2010/main" val="2592572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025" y="704850"/>
            <a:ext cx="11029950" cy="1189038"/>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1027" name="Text Placeholder 2"/>
          <p:cNvSpPr>
            <a:spLocks noGrp="1" noChangeArrowheads="1"/>
          </p:cNvSpPr>
          <p:nvPr>
            <p:ph type="body" idx="1"/>
          </p:nvPr>
        </p:nvSpPr>
        <p:spPr bwMode="auto">
          <a:xfrm>
            <a:off x="581025" y="2335213"/>
            <a:ext cx="1102995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smtClean="0"/>
              <a:t>Haga clic para modificar los estilos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endParaRPr lang="en-US" altLang="en-US" smtClean="0"/>
          </a:p>
        </p:txBody>
      </p:sp>
      <p:sp>
        <p:nvSpPr>
          <p:cNvPr id="4" name="Date Placeholder 3"/>
          <p:cNvSpPr>
            <a:spLocks noGrp="1"/>
          </p:cNvSpPr>
          <p:nvPr>
            <p:ph type="dt" sz="half" idx="2"/>
          </p:nvPr>
        </p:nvSpPr>
        <p:spPr>
          <a:xfrm>
            <a:off x="7605713" y="5956300"/>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2"/>
                </a:solidFill>
                <a:latin typeface="+mn-lt"/>
              </a:defRPr>
            </a:lvl1pPr>
          </a:lstStyle>
          <a:p>
            <a:pPr defTabSz="457200">
              <a:defRPr/>
            </a:pPr>
            <a:fld id="{E079DE4F-0B9F-4A46-836D-4321732E64B6}" type="datetime1">
              <a:rPr lang="en-US" smtClean="0">
                <a:solidFill>
                  <a:srgbClr val="4590B8"/>
                </a:solidFill>
              </a:rPr>
              <a:t>10/16/2020</a:t>
            </a:fld>
            <a:endParaRPr lang="en-US" dirty="0">
              <a:solidFill>
                <a:srgbClr val="4590B8"/>
              </a:solidFill>
            </a:endParaRPr>
          </a:p>
        </p:txBody>
      </p:sp>
      <p:sp>
        <p:nvSpPr>
          <p:cNvPr id="5" name="Footer Placeholder 4"/>
          <p:cNvSpPr>
            <a:spLocks noGrp="1"/>
          </p:cNvSpPr>
          <p:nvPr>
            <p:ph type="ftr" sz="quarter" idx="3"/>
          </p:nvPr>
        </p:nvSpPr>
        <p:spPr>
          <a:xfrm>
            <a:off x="581025" y="5951538"/>
            <a:ext cx="6916738" cy="365125"/>
          </a:xfrm>
          <a:prstGeom prst="rect">
            <a:avLst/>
          </a:prstGeom>
        </p:spPr>
        <p:txBody>
          <a:bodyPr vert="horz" lIns="91440" tIns="45720" rIns="91440" bIns="45720" rtlCol="0" anchor="ctr"/>
          <a:lstStyle>
            <a:lvl1pPr algn="l" eaLnBrk="1" fontAlgn="auto" hangingPunct="1">
              <a:spcBef>
                <a:spcPts val="0"/>
              </a:spcBef>
              <a:spcAft>
                <a:spcPts val="0"/>
              </a:spcAft>
              <a:defRPr sz="900" cap="all">
                <a:solidFill>
                  <a:schemeClr val="accent2"/>
                </a:solidFill>
                <a:latin typeface="+mn-lt"/>
              </a:defRPr>
            </a:lvl1pPr>
          </a:lstStyle>
          <a:p>
            <a:pPr defTabSz="457200">
              <a:defRPr/>
            </a:pPr>
            <a:endParaRPr lang="en-US" dirty="0">
              <a:solidFill>
                <a:srgbClr val="4590B8"/>
              </a:solidFill>
            </a:endParaRPr>
          </a:p>
        </p:txBody>
      </p:sp>
      <p:sp>
        <p:nvSpPr>
          <p:cNvPr id="6" name="Slide Number Placeholder 5"/>
          <p:cNvSpPr>
            <a:spLocks noGrp="1"/>
          </p:cNvSpPr>
          <p:nvPr>
            <p:ph type="sldNum" sz="quarter" idx="4"/>
          </p:nvPr>
        </p:nvSpPr>
        <p:spPr>
          <a:xfrm>
            <a:off x="10558463" y="5956300"/>
            <a:ext cx="10525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accent2"/>
                </a:solidFill>
              </a:defRPr>
            </a:lvl1pPr>
          </a:lstStyle>
          <a:p>
            <a:pPr defTabSz="457200" fontAlgn="base">
              <a:spcBef>
                <a:spcPct val="0"/>
              </a:spcBef>
              <a:spcAft>
                <a:spcPct val="0"/>
              </a:spcAft>
            </a:pPr>
            <a:fld id="{830AA04F-5BEE-481A-B7DE-F2FF54BF03F8}" type="slidenum">
              <a:rPr lang="en-US">
                <a:solidFill>
                  <a:srgbClr val="4590B8"/>
                </a:solidFill>
              </a:rPr>
              <a:pPr defTabSz="457200" fontAlgn="base">
                <a:spcBef>
                  <a:spcPct val="0"/>
                </a:spcBef>
                <a:spcAft>
                  <a:spcPct val="0"/>
                </a:spcAft>
              </a:pPr>
              <a:t>‹Nº›</a:t>
            </a:fld>
            <a:endParaRPr lang="en-US" dirty="0">
              <a:solidFill>
                <a:srgbClr val="4590B8"/>
              </a:solidFill>
            </a:endParaRPr>
          </a:p>
        </p:txBody>
      </p:sp>
      <p:sp>
        <p:nvSpPr>
          <p:cNvPr id="9" name="Rectangle 8"/>
          <p:cNvSpPr/>
          <p:nvPr/>
        </p:nvSpPr>
        <p:spPr>
          <a:xfrm>
            <a:off x="446088" y="457200"/>
            <a:ext cx="3703637" cy="952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275" y="454025"/>
            <a:ext cx="3703638" cy="984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00" y="457200"/>
            <a:ext cx="3703638" cy="9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29156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457200" rtl="0" eaLnBrk="0" fontAlgn="base" hangingPunct="0">
        <a:spcBef>
          <a:spcPct val="0"/>
        </a:spcBef>
        <a:spcAft>
          <a:spcPct val="0"/>
        </a:spcAft>
        <a:defRPr sz="2800" kern="1200" cap="all">
          <a:solidFill>
            <a:schemeClr val="bg1"/>
          </a:solidFill>
          <a:latin typeface="+mj-lt"/>
          <a:ea typeface="+mj-ea"/>
          <a:cs typeface="+mj-cs"/>
        </a:defRPr>
      </a:lvl1pPr>
      <a:lvl2pPr algn="l" defTabSz="457200" rtl="0" eaLnBrk="0" fontAlgn="base" hangingPunct="0">
        <a:spcBef>
          <a:spcPct val="0"/>
        </a:spcBef>
        <a:spcAft>
          <a:spcPct val="0"/>
        </a:spcAft>
        <a:defRPr sz="2800">
          <a:solidFill>
            <a:schemeClr val="bg1"/>
          </a:solidFill>
          <a:latin typeface="Gill Sans MT" panose="020B0502020104020203" pitchFamily="34" charset="0"/>
        </a:defRPr>
      </a:lvl2pPr>
      <a:lvl3pPr algn="l" defTabSz="457200" rtl="0" eaLnBrk="0" fontAlgn="base" hangingPunct="0">
        <a:spcBef>
          <a:spcPct val="0"/>
        </a:spcBef>
        <a:spcAft>
          <a:spcPct val="0"/>
        </a:spcAft>
        <a:defRPr sz="2800">
          <a:solidFill>
            <a:schemeClr val="bg1"/>
          </a:solidFill>
          <a:latin typeface="Gill Sans MT" panose="020B0502020104020203" pitchFamily="34" charset="0"/>
        </a:defRPr>
      </a:lvl3pPr>
      <a:lvl4pPr algn="l" defTabSz="457200" rtl="0" eaLnBrk="0" fontAlgn="base" hangingPunct="0">
        <a:spcBef>
          <a:spcPct val="0"/>
        </a:spcBef>
        <a:spcAft>
          <a:spcPct val="0"/>
        </a:spcAft>
        <a:defRPr sz="2800">
          <a:solidFill>
            <a:schemeClr val="bg1"/>
          </a:solidFill>
          <a:latin typeface="Gill Sans MT" panose="020B0502020104020203" pitchFamily="34" charset="0"/>
        </a:defRPr>
      </a:lvl4pPr>
      <a:lvl5pPr algn="l" defTabSz="457200" rtl="0" eaLnBrk="0" fontAlgn="base" hangingPunct="0">
        <a:spcBef>
          <a:spcPct val="0"/>
        </a:spcBef>
        <a:spcAft>
          <a:spcPct val="0"/>
        </a:spcAft>
        <a:defRPr sz="2800">
          <a:solidFill>
            <a:schemeClr val="bg1"/>
          </a:solidFill>
          <a:latin typeface="Gill Sans MT" panose="020B0502020104020203"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480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kern="1200">
          <a:solidFill>
            <a:schemeClr val="tx2"/>
          </a:solidFill>
          <a:latin typeface="+mn-lt"/>
          <a:ea typeface="+mn-ea"/>
          <a:cs typeface="+mn-cs"/>
        </a:defRPr>
      </a:lvl1pPr>
      <a:lvl2pPr marL="62865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8525" indent="-269875"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425"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788"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025" y="704850"/>
            <a:ext cx="11029950" cy="1189038"/>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1027" name="Text Placeholder 2"/>
          <p:cNvSpPr>
            <a:spLocks noGrp="1" noChangeArrowheads="1"/>
          </p:cNvSpPr>
          <p:nvPr>
            <p:ph type="body" idx="1"/>
          </p:nvPr>
        </p:nvSpPr>
        <p:spPr bwMode="auto">
          <a:xfrm>
            <a:off x="581025" y="2335213"/>
            <a:ext cx="1102995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smtClean="0"/>
              <a:t>Haga clic para modificar los estilos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endParaRPr lang="en-US" altLang="en-US" smtClean="0"/>
          </a:p>
        </p:txBody>
      </p:sp>
      <p:sp>
        <p:nvSpPr>
          <p:cNvPr id="4" name="Date Placeholder 3"/>
          <p:cNvSpPr>
            <a:spLocks noGrp="1"/>
          </p:cNvSpPr>
          <p:nvPr>
            <p:ph type="dt" sz="half" idx="2"/>
          </p:nvPr>
        </p:nvSpPr>
        <p:spPr>
          <a:xfrm>
            <a:off x="7605713" y="5956300"/>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2"/>
                </a:solidFill>
                <a:latin typeface="+mn-lt"/>
              </a:defRPr>
            </a:lvl1pPr>
          </a:lstStyle>
          <a:p>
            <a:pPr defTabSz="457200">
              <a:defRPr/>
            </a:pPr>
            <a:fld id="{84BE9AE0-4405-4411-9BB4-FA7FCC208864}" type="datetime1">
              <a:rPr lang="en-US" smtClean="0">
                <a:solidFill>
                  <a:srgbClr val="4590B8"/>
                </a:solidFill>
              </a:rPr>
              <a:t>10/16/2020</a:t>
            </a:fld>
            <a:endParaRPr lang="en-US" dirty="0">
              <a:solidFill>
                <a:srgbClr val="4590B8"/>
              </a:solidFill>
            </a:endParaRPr>
          </a:p>
        </p:txBody>
      </p:sp>
      <p:sp>
        <p:nvSpPr>
          <p:cNvPr id="5" name="Footer Placeholder 4"/>
          <p:cNvSpPr>
            <a:spLocks noGrp="1"/>
          </p:cNvSpPr>
          <p:nvPr>
            <p:ph type="ftr" sz="quarter" idx="3"/>
          </p:nvPr>
        </p:nvSpPr>
        <p:spPr>
          <a:xfrm>
            <a:off x="581025" y="5951538"/>
            <a:ext cx="6916738" cy="365125"/>
          </a:xfrm>
          <a:prstGeom prst="rect">
            <a:avLst/>
          </a:prstGeom>
        </p:spPr>
        <p:txBody>
          <a:bodyPr vert="horz" lIns="91440" tIns="45720" rIns="91440" bIns="45720" rtlCol="0" anchor="ctr"/>
          <a:lstStyle>
            <a:lvl1pPr algn="l" eaLnBrk="1" fontAlgn="auto" hangingPunct="1">
              <a:spcBef>
                <a:spcPts val="0"/>
              </a:spcBef>
              <a:spcAft>
                <a:spcPts val="0"/>
              </a:spcAft>
              <a:defRPr sz="900" cap="all">
                <a:solidFill>
                  <a:schemeClr val="accent2"/>
                </a:solidFill>
                <a:latin typeface="+mn-lt"/>
              </a:defRPr>
            </a:lvl1pPr>
          </a:lstStyle>
          <a:p>
            <a:pPr defTabSz="457200">
              <a:defRPr/>
            </a:pPr>
            <a:endParaRPr lang="en-US" dirty="0">
              <a:solidFill>
                <a:srgbClr val="4590B8"/>
              </a:solidFill>
            </a:endParaRPr>
          </a:p>
        </p:txBody>
      </p:sp>
      <p:sp>
        <p:nvSpPr>
          <p:cNvPr id="6" name="Slide Number Placeholder 5"/>
          <p:cNvSpPr>
            <a:spLocks noGrp="1"/>
          </p:cNvSpPr>
          <p:nvPr>
            <p:ph type="sldNum" sz="quarter" idx="4"/>
          </p:nvPr>
        </p:nvSpPr>
        <p:spPr>
          <a:xfrm>
            <a:off x="10558463" y="5956300"/>
            <a:ext cx="10525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accent2"/>
                </a:solidFill>
              </a:defRPr>
            </a:lvl1pPr>
          </a:lstStyle>
          <a:p>
            <a:pPr defTabSz="457200" fontAlgn="base">
              <a:spcBef>
                <a:spcPct val="0"/>
              </a:spcBef>
              <a:spcAft>
                <a:spcPct val="0"/>
              </a:spcAft>
            </a:pPr>
            <a:fld id="{830AA04F-5BEE-481A-B7DE-F2FF54BF03F8}" type="slidenum">
              <a:rPr lang="en-US">
                <a:solidFill>
                  <a:srgbClr val="4590B8"/>
                </a:solidFill>
              </a:rPr>
              <a:pPr defTabSz="457200" fontAlgn="base">
                <a:spcBef>
                  <a:spcPct val="0"/>
                </a:spcBef>
                <a:spcAft>
                  <a:spcPct val="0"/>
                </a:spcAft>
              </a:pPr>
              <a:t>‹Nº›</a:t>
            </a:fld>
            <a:endParaRPr lang="en-US" dirty="0">
              <a:solidFill>
                <a:srgbClr val="4590B8"/>
              </a:solidFill>
            </a:endParaRPr>
          </a:p>
        </p:txBody>
      </p:sp>
      <p:sp>
        <p:nvSpPr>
          <p:cNvPr id="9" name="Rectangle 8"/>
          <p:cNvSpPr/>
          <p:nvPr/>
        </p:nvSpPr>
        <p:spPr>
          <a:xfrm>
            <a:off x="446088" y="457200"/>
            <a:ext cx="3703637" cy="952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275" y="454025"/>
            <a:ext cx="3703638" cy="984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00" y="457200"/>
            <a:ext cx="3703638" cy="9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984133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457200" rtl="0" eaLnBrk="0" fontAlgn="base" hangingPunct="0">
        <a:spcBef>
          <a:spcPct val="0"/>
        </a:spcBef>
        <a:spcAft>
          <a:spcPct val="0"/>
        </a:spcAft>
        <a:defRPr sz="2800" kern="1200" cap="all">
          <a:solidFill>
            <a:schemeClr val="bg1"/>
          </a:solidFill>
          <a:latin typeface="+mj-lt"/>
          <a:ea typeface="+mj-ea"/>
          <a:cs typeface="+mj-cs"/>
        </a:defRPr>
      </a:lvl1pPr>
      <a:lvl2pPr algn="l" defTabSz="457200" rtl="0" eaLnBrk="0" fontAlgn="base" hangingPunct="0">
        <a:spcBef>
          <a:spcPct val="0"/>
        </a:spcBef>
        <a:spcAft>
          <a:spcPct val="0"/>
        </a:spcAft>
        <a:defRPr sz="2800">
          <a:solidFill>
            <a:schemeClr val="bg1"/>
          </a:solidFill>
          <a:latin typeface="Gill Sans MT" panose="020B0502020104020203" pitchFamily="34" charset="0"/>
        </a:defRPr>
      </a:lvl2pPr>
      <a:lvl3pPr algn="l" defTabSz="457200" rtl="0" eaLnBrk="0" fontAlgn="base" hangingPunct="0">
        <a:spcBef>
          <a:spcPct val="0"/>
        </a:spcBef>
        <a:spcAft>
          <a:spcPct val="0"/>
        </a:spcAft>
        <a:defRPr sz="2800">
          <a:solidFill>
            <a:schemeClr val="bg1"/>
          </a:solidFill>
          <a:latin typeface="Gill Sans MT" panose="020B0502020104020203" pitchFamily="34" charset="0"/>
        </a:defRPr>
      </a:lvl3pPr>
      <a:lvl4pPr algn="l" defTabSz="457200" rtl="0" eaLnBrk="0" fontAlgn="base" hangingPunct="0">
        <a:spcBef>
          <a:spcPct val="0"/>
        </a:spcBef>
        <a:spcAft>
          <a:spcPct val="0"/>
        </a:spcAft>
        <a:defRPr sz="2800">
          <a:solidFill>
            <a:schemeClr val="bg1"/>
          </a:solidFill>
          <a:latin typeface="Gill Sans MT" panose="020B0502020104020203" pitchFamily="34" charset="0"/>
        </a:defRPr>
      </a:lvl4pPr>
      <a:lvl5pPr algn="l" defTabSz="457200" rtl="0" eaLnBrk="0" fontAlgn="base" hangingPunct="0">
        <a:spcBef>
          <a:spcPct val="0"/>
        </a:spcBef>
        <a:spcAft>
          <a:spcPct val="0"/>
        </a:spcAft>
        <a:defRPr sz="2800">
          <a:solidFill>
            <a:schemeClr val="bg1"/>
          </a:solidFill>
          <a:latin typeface="Gill Sans MT" panose="020B0502020104020203"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480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kern="1200">
          <a:solidFill>
            <a:schemeClr val="tx2"/>
          </a:solidFill>
          <a:latin typeface="+mn-lt"/>
          <a:ea typeface="+mn-ea"/>
          <a:cs typeface="+mn-cs"/>
        </a:defRPr>
      </a:lvl1pPr>
      <a:lvl2pPr marL="62865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8525" indent="-269875"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425"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788"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025" y="704850"/>
            <a:ext cx="11029950" cy="1189038"/>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1027" name="Text Placeholder 2"/>
          <p:cNvSpPr>
            <a:spLocks noGrp="1" noChangeArrowheads="1"/>
          </p:cNvSpPr>
          <p:nvPr>
            <p:ph type="body" idx="1"/>
          </p:nvPr>
        </p:nvSpPr>
        <p:spPr bwMode="auto">
          <a:xfrm>
            <a:off x="581025" y="2335213"/>
            <a:ext cx="1102995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smtClean="0"/>
              <a:t>Haga clic para modificar los estilos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endParaRPr lang="en-US" altLang="en-US" smtClean="0"/>
          </a:p>
        </p:txBody>
      </p:sp>
      <p:sp>
        <p:nvSpPr>
          <p:cNvPr id="4" name="Date Placeholder 3"/>
          <p:cNvSpPr>
            <a:spLocks noGrp="1"/>
          </p:cNvSpPr>
          <p:nvPr>
            <p:ph type="dt" sz="half" idx="2"/>
          </p:nvPr>
        </p:nvSpPr>
        <p:spPr>
          <a:xfrm>
            <a:off x="7605713" y="5956300"/>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2"/>
                </a:solidFill>
                <a:latin typeface="+mn-lt"/>
              </a:defRPr>
            </a:lvl1pPr>
          </a:lstStyle>
          <a:p>
            <a:pPr defTabSz="457200">
              <a:defRPr/>
            </a:pPr>
            <a:fld id="{9CE7861A-A3C0-4381-931D-8737145BE91D}" type="datetime1">
              <a:rPr lang="en-US" smtClean="0">
                <a:solidFill>
                  <a:srgbClr val="4590B8"/>
                </a:solidFill>
              </a:rPr>
              <a:t>10/16/2020</a:t>
            </a:fld>
            <a:endParaRPr lang="en-US" dirty="0">
              <a:solidFill>
                <a:srgbClr val="4590B8"/>
              </a:solidFill>
            </a:endParaRPr>
          </a:p>
        </p:txBody>
      </p:sp>
      <p:sp>
        <p:nvSpPr>
          <p:cNvPr id="5" name="Footer Placeholder 4"/>
          <p:cNvSpPr>
            <a:spLocks noGrp="1"/>
          </p:cNvSpPr>
          <p:nvPr>
            <p:ph type="ftr" sz="quarter" idx="3"/>
          </p:nvPr>
        </p:nvSpPr>
        <p:spPr>
          <a:xfrm>
            <a:off x="581025" y="5951538"/>
            <a:ext cx="6916738" cy="365125"/>
          </a:xfrm>
          <a:prstGeom prst="rect">
            <a:avLst/>
          </a:prstGeom>
        </p:spPr>
        <p:txBody>
          <a:bodyPr vert="horz" lIns="91440" tIns="45720" rIns="91440" bIns="45720" rtlCol="0" anchor="ctr"/>
          <a:lstStyle>
            <a:lvl1pPr algn="l" eaLnBrk="1" fontAlgn="auto" hangingPunct="1">
              <a:spcBef>
                <a:spcPts val="0"/>
              </a:spcBef>
              <a:spcAft>
                <a:spcPts val="0"/>
              </a:spcAft>
              <a:defRPr sz="900" cap="all">
                <a:solidFill>
                  <a:schemeClr val="accent2"/>
                </a:solidFill>
                <a:latin typeface="+mn-lt"/>
              </a:defRPr>
            </a:lvl1pPr>
          </a:lstStyle>
          <a:p>
            <a:pPr defTabSz="457200">
              <a:defRPr/>
            </a:pPr>
            <a:endParaRPr lang="en-US" dirty="0">
              <a:solidFill>
                <a:srgbClr val="4590B8"/>
              </a:solidFill>
            </a:endParaRPr>
          </a:p>
        </p:txBody>
      </p:sp>
      <p:sp>
        <p:nvSpPr>
          <p:cNvPr id="6" name="Slide Number Placeholder 5"/>
          <p:cNvSpPr>
            <a:spLocks noGrp="1"/>
          </p:cNvSpPr>
          <p:nvPr>
            <p:ph type="sldNum" sz="quarter" idx="4"/>
          </p:nvPr>
        </p:nvSpPr>
        <p:spPr>
          <a:xfrm>
            <a:off x="10558463" y="5956300"/>
            <a:ext cx="10525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accent2"/>
                </a:solidFill>
              </a:defRPr>
            </a:lvl1pPr>
          </a:lstStyle>
          <a:p>
            <a:pPr defTabSz="457200" fontAlgn="base">
              <a:spcBef>
                <a:spcPct val="0"/>
              </a:spcBef>
              <a:spcAft>
                <a:spcPct val="0"/>
              </a:spcAft>
            </a:pPr>
            <a:fld id="{830AA04F-5BEE-481A-B7DE-F2FF54BF03F8}" type="slidenum">
              <a:rPr lang="en-US">
                <a:solidFill>
                  <a:srgbClr val="4590B8"/>
                </a:solidFill>
              </a:rPr>
              <a:pPr defTabSz="457200" fontAlgn="base">
                <a:spcBef>
                  <a:spcPct val="0"/>
                </a:spcBef>
                <a:spcAft>
                  <a:spcPct val="0"/>
                </a:spcAft>
              </a:pPr>
              <a:t>‹Nº›</a:t>
            </a:fld>
            <a:endParaRPr lang="en-US" dirty="0">
              <a:solidFill>
                <a:srgbClr val="4590B8"/>
              </a:solidFill>
            </a:endParaRPr>
          </a:p>
        </p:txBody>
      </p:sp>
      <p:sp>
        <p:nvSpPr>
          <p:cNvPr id="9" name="Rectangle 8"/>
          <p:cNvSpPr/>
          <p:nvPr/>
        </p:nvSpPr>
        <p:spPr>
          <a:xfrm>
            <a:off x="446088" y="457200"/>
            <a:ext cx="3703637" cy="952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275" y="454025"/>
            <a:ext cx="3703638" cy="984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00" y="457200"/>
            <a:ext cx="3703638" cy="9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341009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457200" rtl="0" eaLnBrk="0" fontAlgn="base" hangingPunct="0">
        <a:spcBef>
          <a:spcPct val="0"/>
        </a:spcBef>
        <a:spcAft>
          <a:spcPct val="0"/>
        </a:spcAft>
        <a:defRPr sz="2800" kern="1200" cap="all">
          <a:solidFill>
            <a:schemeClr val="bg1"/>
          </a:solidFill>
          <a:latin typeface="+mj-lt"/>
          <a:ea typeface="+mj-ea"/>
          <a:cs typeface="+mj-cs"/>
        </a:defRPr>
      </a:lvl1pPr>
      <a:lvl2pPr algn="l" defTabSz="457200" rtl="0" eaLnBrk="0" fontAlgn="base" hangingPunct="0">
        <a:spcBef>
          <a:spcPct val="0"/>
        </a:spcBef>
        <a:spcAft>
          <a:spcPct val="0"/>
        </a:spcAft>
        <a:defRPr sz="2800">
          <a:solidFill>
            <a:schemeClr val="bg1"/>
          </a:solidFill>
          <a:latin typeface="Gill Sans MT" panose="020B0502020104020203" pitchFamily="34" charset="0"/>
        </a:defRPr>
      </a:lvl2pPr>
      <a:lvl3pPr algn="l" defTabSz="457200" rtl="0" eaLnBrk="0" fontAlgn="base" hangingPunct="0">
        <a:spcBef>
          <a:spcPct val="0"/>
        </a:spcBef>
        <a:spcAft>
          <a:spcPct val="0"/>
        </a:spcAft>
        <a:defRPr sz="2800">
          <a:solidFill>
            <a:schemeClr val="bg1"/>
          </a:solidFill>
          <a:latin typeface="Gill Sans MT" panose="020B0502020104020203" pitchFamily="34" charset="0"/>
        </a:defRPr>
      </a:lvl3pPr>
      <a:lvl4pPr algn="l" defTabSz="457200" rtl="0" eaLnBrk="0" fontAlgn="base" hangingPunct="0">
        <a:spcBef>
          <a:spcPct val="0"/>
        </a:spcBef>
        <a:spcAft>
          <a:spcPct val="0"/>
        </a:spcAft>
        <a:defRPr sz="2800">
          <a:solidFill>
            <a:schemeClr val="bg1"/>
          </a:solidFill>
          <a:latin typeface="Gill Sans MT" panose="020B0502020104020203" pitchFamily="34" charset="0"/>
        </a:defRPr>
      </a:lvl4pPr>
      <a:lvl5pPr algn="l" defTabSz="457200" rtl="0" eaLnBrk="0" fontAlgn="base" hangingPunct="0">
        <a:spcBef>
          <a:spcPct val="0"/>
        </a:spcBef>
        <a:spcAft>
          <a:spcPct val="0"/>
        </a:spcAft>
        <a:defRPr sz="2800">
          <a:solidFill>
            <a:schemeClr val="bg1"/>
          </a:solidFill>
          <a:latin typeface="Gill Sans MT" panose="020B0502020104020203"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480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kern="1200">
          <a:solidFill>
            <a:schemeClr val="tx2"/>
          </a:solidFill>
          <a:latin typeface="+mn-lt"/>
          <a:ea typeface="+mn-ea"/>
          <a:cs typeface="+mn-cs"/>
        </a:defRPr>
      </a:lvl1pPr>
      <a:lvl2pPr marL="62865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8525" indent="-269875"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425"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788"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025" y="704850"/>
            <a:ext cx="11029950" cy="1189038"/>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1027" name="Text Placeholder 2"/>
          <p:cNvSpPr>
            <a:spLocks noGrp="1" noChangeArrowheads="1"/>
          </p:cNvSpPr>
          <p:nvPr>
            <p:ph type="body" idx="1"/>
          </p:nvPr>
        </p:nvSpPr>
        <p:spPr bwMode="auto">
          <a:xfrm>
            <a:off x="581025" y="2335213"/>
            <a:ext cx="1102995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smtClean="0"/>
              <a:t>Haga clic para modificar los estilos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endParaRPr lang="en-US" altLang="en-US" smtClean="0"/>
          </a:p>
        </p:txBody>
      </p:sp>
      <p:sp>
        <p:nvSpPr>
          <p:cNvPr id="4" name="Date Placeholder 3"/>
          <p:cNvSpPr>
            <a:spLocks noGrp="1"/>
          </p:cNvSpPr>
          <p:nvPr>
            <p:ph type="dt" sz="half" idx="2"/>
          </p:nvPr>
        </p:nvSpPr>
        <p:spPr>
          <a:xfrm>
            <a:off x="7605713" y="5956300"/>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2"/>
                </a:solidFill>
                <a:latin typeface="+mn-lt"/>
              </a:defRPr>
            </a:lvl1pPr>
          </a:lstStyle>
          <a:p>
            <a:pPr defTabSz="457200">
              <a:defRPr/>
            </a:pPr>
            <a:fld id="{F63D19C3-F1B7-48FA-AE82-EB024CB3F808}" type="datetime1">
              <a:rPr lang="en-US" smtClean="0">
                <a:solidFill>
                  <a:srgbClr val="4590B8"/>
                </a:solidFill>
              </a:rPr>
              <a:t>10/16/2020</a:t>
            </a:fld>
            <a:endParaRPr lang="en-US" dirty="0">
              <a:solidFill>
                <a:srgbClr val="4590B8"/>
              </a:solidFill>
            </a:endParaRPr>
          </a:p>
        </p:txBody>
      </p:sp>
      <p:sp>
        <p:nvSpPr>
          <p:cNvPr id="5" name="Footer Placeholder 4"/>
          <p:cNvSpPr>
            <a:spLocks noGrp="1"/>
          </p:cNvSpPr>
          <p:nvPr>
            <p:ph type="ftr" sz="quarter" idx="3"/>
          </p:nvPr>
        </p:nvSpPr>
        <p:spPr>
          <a:xfrm>
            <a:off x="581025" y="5951538"/>
            <a:ext cx="6916738" cy="365125"/>
          </a:xfrm>
          <a:prstGeom prst="rect">
            <a:avLst/>
          </a:prstGeom>
        </p:spPr>
        <p:txBody>
          <a:bodyPr vert="horz" lIns="91440" tIns="45720" rIns="91440" bIns="45720" rtlCol="0" anchor="ctr"/>
          <a:lstStyle>
            <a:lvl1pPr algn="l" eaLnBrk="1" fontAlgn="auto" hangingPunct="1">
              <a:spcBef>
                <a:spcPts val="0"/>
              </a:spcBef>
              <a:spcAft>
                <a:spcPts val="0"/>
              </a:spcAft>
              <a:defRPr sz="900" cap="all">
                <a:solidFill>
                  <a:schemeClr val="accent2"/>
                </a:solidFill>
                <a:latin typeface="+mn-lt"/>
              </a:defRPr>
            </a:lvl1pPr>
          </a:lstStyle>
          <a:p>
            <a:pPr defTabSz="457200">
              <a:defRPr/>
            </a:pPr>
            <a:endParaRPr lang="en-US" dirty="0">
              <a:solidFill>
                <a:srgbClr val="4590B8"/>
              </a:solidFill>
            </a:endParaRPr>
          </a:p>
        </p:txBody>
      </p:sp>
      <p:sp>
        <p:nvSpPr>
          <p:cNvPr id="6" name="Slide Number Placeholder 5"/>
          <p:cNvSpPr>
            <a:spLocks noGrp="1"/>
          </p:cNvSpPr>
          <p:nvPr>
            <p:ph type="sldNum" sz="quarter" idx="4"/>
          </p:nvPr>
        </p:nvSpPr>
        <p:spPr>
          <a:xfrm>
            <a:off x="10558463" y="5956300"/>
            <a:ext cx="10525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accent2"/>
                </a:solidFill>
              </a:defRPr>
            </a:lvl1pPr>
          </a:lstStyle>
          <a:p>
            <a:pPr defTabSz="457200" fontAlgn="base">
              <a:spcBef>
                <a:spcPct val="0"/>
              </a:spcBef>
              <a:spcAft>
                <a:spcPct val="0"/>
              </a:spcAft>
            </a:pPr>
            <a:fld id="{830AA04F-5BEE-481A-B7DE-F2FF54BF03F8}" type="slidenum">
              <a:rPr lang="en-US">
                <a:solidFill>
                  <a:srgbClr val="4590B8"/>
                </a:solidFill>
              </a:rPr>
              <a:pPr defTabSz="457200" fontAlgn="base">
                <a:spcBef>
                  <a:spcPct val="0"/>
                </a:spcBef>
                <a:spcAft>
                  <a:spcPct val="0"/>
                </a:spcAft>
              </a:pPr>
              <a:t>‹Nº›</a:t>
            </a:fld>
            <a:endParaRPr lang="en-US" dirty="0">
              <a:solidFill>
                <a:srgbClr val="4590B8"/>
              </a:solidFill>
            </a:endParaRPr>
          </a:p>
        </p:txBody>
      </p:sp>
      <p:sp>
        <p:nvSpPr>
          <p:cNvPr id="9" name="Rectangle 8"/>
          <p:cNvSpPr/>
          <p:nvPr/>
        </p:nvSpPr>
        <p:spPr>
          <a:xfrm>
            <a:off x="446088" y="457200"/>
            <a:ext cx="3703637" cy="952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275" y="454025"/>
            <a:ext cx="3703638" cy="984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00" y="457200"/>
            <a:ext cx="3703638" cy="9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437147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457200" rtl="0" eaLnBrk="0" fontAlgn="base" hangingPunct="0">
        <a:spcBef>
          <a:spcPct val="0"/>
        </a:spcBef>
        <a:spcAft>
          <a:spcPct val="0"/>
        </a:spcAft>
        <a:defRPr sz="2800" kern="1200" cap="all">
          <a:solidFill>
            <a:schemeClr val="bg1"/>
          </a:solidFill>
          <a:latin typeface="+mj-lt"/>
          <a:ea typeface="+mj-ea"/>
          <a:cs typeface="+mj-cs"/>
        </a:defRPr>
      </a:lvl1pPr>
      <a:lvl2pPr algn="l" defTabSz="457200" rtl="0" eaLnBrk="0" fontAlgn="base" hangingPunct="0">
        <a:spcBef>
          <a:spcPct val="0"/>
        </a:spcBef>
        <a:spcAft>
          <a:spcPct val="0"/>
        </a:spcAft>
        <a:defRPr sz="2800">
          <a:solidFill>
            <a:schemeClr val="bg1"/>
          </a:solidFill>
          <a:latin typeface="Gill Sans MT" panose="020B0502020104020203" pitchFamily="34" charset="0"/>
        </a:defRPr>
      </a:lvl2pPr>
      <a:lvl3pPr algn="l" defTabSz="457200" rtl="0" eaLnBrk="0" fontAlgn="base" hangingPunct="0">
        <a:spcBef>
          <a:spcPct val="0"/>
        </a:spcBef>
        <a:spcAft>
          <a:spcPct val="0"/>
        </a:spcAft>
        <a:defRPr sz="2800">
          <a:solidFill>
            <a:schemeClr val="bg1"/>
          </a:solidFill>
          <a:latin typeface="Gill Sans MT" panose="020B0502020104020203" pitchFamily="34" charset="0"/>
        </a:defRPr>
      </a:lvl3pPr>
      <a:lvl4pPr algn="l" defTabSz="457200" rtl="0" eaLnBrk="0" fontAlgn="base" hangingPunct="0">
        <a:spcBef>
          <a:spcPct val="0"/>
        </a:spcBef>
        <a:spcAft>
          <a:spcPct val="0"/>
        </a:spcAft>
        <a:defRPr sz="2800">
          <a:solidFill>
            <a:schemeClr val="bg1"/>
          </a:solidFill>
          <a:latin typeface="Gill Sans MT" panose="020B0502020104020203" pitchFamily="34" charset="0"/>
        </a:defRPr>
      </a:lvl4pPr>
      <a:lvl5pPr algn="l" defTabSz="457200" rtl="0" eaLnBrk="0" fontAlgn="base" hangingPunct="0">
        <a:spcBef>
          <a:spcPct val="0"/>
        </a:spcBef>
        <a:spcAft>
          <a:spcPct val="0"/>
        </a:spcAft>
        <a:defRPr sz="2800">
          <a:solidFill>
            <a:schemeClr val="bg1"/>
          </a:solidFill>
          <a:latin typeface="Gill Sans MT" panose="020B0502020104020203"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480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kern="1200">
          <a:solidFill>
            <a:schemeClr val="tx2"/>
          </a:solidFill>
          <a:latin typeface="+mn-lt"/>
          <a:ea typeface="+mn-ea"/>
          <a:cs typeface="+mn-cs"/>
        </a:defRPr>
      </a:lvl1pPr>
      <a:lvl2pPr marL="62865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8525" indent="-269875"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425"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788"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025" y="704850"/>
            <a:ext cx="11029950" cy="1189038"/>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1027" name="Text Placeholder 2"/>
          <p:cNvSpPr>
            <a:spLocks noGrp="1" noChangeArrowheads="1"/>
          </p:cNvSpPr>
          <p:nvPr>
            <p:ph type="body" idx="1"/>
          </p:nvPr>
        </p:nvSpPr>
        <p:spPr bwMode="auto">
          <a:xfrm>
            <a:off x="581025" y="2335213"/>
            <a:ext cx="1102995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smtClean="0"/>
              <a:t>Haga clic para modificar los estilos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endParaRPr lang="en-US" altLang="en-US" smtClean="0"/>
          </a:p>
        </p:txBody>
      </p:sp>
      <p:sp>
        <p:nvSpPr>
          <p:cNvPr id="4" name="Date Placeholder 3"/>
          <p:cNvSpPr>
            <a:spLocks noGrp="1"/>
          </p:cNvSpPr>
          <p:nvPr>
            <p:ph type="dt" sz="half" idx="2"/>
          </p:nvPr>
        </p:nvSpPr>
        <p:spPr>
          <a:xfrm>
            <a:off x="7605713" y="5956300"/>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2"/>
                </a:solidFill>
                <a:latin typeface="+mn-lt"/>
              </a:defRPr>
            </a:lvl1pPr>
          </a:lstStyle>
          <a:p>
            <a:pPr defTabSz="457200">
              <a:defRPr/>
            </a:pPr>
            <a:fld id="{E0B2DF9C-A0A7-473C-9FDD-056023E0709B}" type="datetime1">
              <a:rPr lang="en-US" smtClean="0">
                <a:solidFill>
                  <a:srgbClr val="4590B8"/>
                </a:solidFill>
              </a:rPr>
              <a:t>10/16/2020</a:t>
            </a:fld>
            <a:endParaRPr lang="en-US" dirty="0">
              <a:solidFill>
                <a:srgbClr val="4590B8"/>
              </a:solidFill>
            </a:endParaRPr>
          </a:p>
        </p:txBody>
      </p:sp>
      <p:sp>
        <p:nvSpPr>
          <p:cNvPr id="5" name="Footer Placeholder 4"/>
          <p:cNvSpPr>
            <a:spLocks noGrp="1"/>
          </p:cNvSpPr>
          <p:nvPr>
            <p:ph type="ftr" sz="quarter" idx="3"/>
          </p:nvPr>
        </p:nvSpPr>
        <p:spPr>
          <a:xfrm>
            <a:off x="581025" y="5951538"/>
            <a:ext cx="6916738" cy="365125"/>
          </a:xfrm>
          <a:prstGeom prst="rect">
            <a:avLst/>
          </a:prstGeom>
        </p:spPr>
        <p:txBody>
          <a:bodyPr vert="horz" lIns="91440" tIns="45720" rIns="91440" bIns="45720" rtlCol="0" anchor="ctr"/>
          <a:lstStyle>
            <a:lvl1pPr algn="l" eaLnBrk="1" fontAlgn="auto" hangingPunct="1">
              <a:spcBef>
                <a:spcPts val="0"/>
              </a:spcBef>
              <a:spcAft>
                <a:spcPts val="0"/>
              </a:spcAft>
              <a:defRPr sz="900" cap="all">
                <a:solidFill>
                  <a:schemeClr val="accent2"/>
                </a:solidFill>
                <a:latin typeface="+mn-lt"/>
              </a:defRPr>
            </a:lvl1pPr>
          </a:lstStyle>
          <a:p>
            <a:pPr defTabSz="457200">
              <a:defRPr/>
            </a:pPr>
            <a:endParaRPr lang="en-US" dirty="0">
              <a:solidFill>
                <a:srgbClr val="4590B8"/>
              </a:solidFill>
            </a:endParaRPr>
          </a:p>
        </p:txBody>
      </p:sp>
      <p:sp>
        <p:nvSpPr>
          <p:cNvPr id="6" name="Slide Number Placeholder 5"/>
          <p:cNvSpPr>
            <a:spLocks noGrp="1"/>
          </p:cNvSpPr>
          <p:nvPr>
            <p:ph type="sldNum" sz="quarter" idx="4"/>
          </p:nvPr>
        </p:nvSpPr>
        <p:spPr>
          <a:xfrm>
            <a:off x="10558463" y="5956300"/>
            <a:ext cx="10525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accent2"/>
                </a:solidFill>
              </a:defRPr>
            </a:lvl1pPr>
          </a:lstStyle>
          <a:p>
            <a:pPr defTabSz="457200" fontAlgn="base">
              <a:spcBef>
                <a:spcPct val="0"/>
              </a:spcBef>
              <a:spcAft>
                <a:spcPct val="0"/>
              </a:spcAft>
            </a:pPr>
            <a:fld id="{830AA04F-5BEE-481A-B7DE-F2FF54BF03F8}" type="slidenum">
              <a:rPr lang="en-US">
                <a:solidFill>
                  <a:srgbClr val="4590B8"/>
                </a:solidFill>
              </a:rPr>
              <a:pPr defTabSz="457200" fontAlgn="base">
                <a:spcBef>
                  <a:spcPct val="0"/>
                </a:spcBef>
                <a:spcAft>
                  <a:spcPct val="0"/>
                </a:spcAft>
              </a:pPr>
              <a:t>‹Nº›</a:t>
            </a:fld>
            <a:endParaRPr lang="en-US" dirty="0">
              <a:solidFill>
                <a:srgbClr val="4590B8"/>
              </a:solidFill>
            </a:endParaRPr>
          </a:p>
        </p:txBody>
      </p:sp>
      <p:sp>
        <p:nvSpPr>
          <p:cNvPr id="9" name="Rectangle 8"/>
          <p:cNvSpPr/>
          <p:nvPr/>
        </p:nvSpPr>
        <p:spPr>
          <a:xfrm>
            <a:off x="446088" y="457200"/>
            <a:ext cx="3703637" cy="952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275" y="454025"/>
            <a:ext cx="3703638" cy="984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00" y="457200"/>
            <a:ext cx="3703638" cy="9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1884130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defTabSz="457200" rtl="0" eaLnBrk="0" fontAlgn="base" hangingPunct="0">
        <a:spcBef>
          <a:spcPct val="0"/>
        </a:spcBef>
        <a:spcAft>
          <a:spcPct val="0"/>
        </a:spcAft>
        <a:defRPr sz="2800" kern="1200" cap="all">
          <a:solidFill>
            <a:schemeClr val="bg1"/>
          </a:solidFill>
          <a:latin typeface="+mj-lt"/>
          <a:ea typeface="+mj-ea"/>
          <a:cs typeface="+mj-cs"/>
        </a:defRPr>
      </a:lvl1pPr>
      <a:lvl2pPr algn="l" defTabSz="457200" rtl="0" eaLnBrk="0" fontAlgn="base" hangingPunct="0">
        <a:spcBef>
          <a:spcPct val="0"/>
        </a:spcBef>
        <a:spcAft>
          <a:spcPct val="0"/>
        </a:spcAft>
        <a:defRPr sz="2800">
          <a:solidFill>
            <a:schemeClr val="bg1"/>
          </a:solidFill>
          <a:latin typeface="Gill Sans MT" panose="020B0502020104020203" pitchFamily="34" charset="0"/>
        </a:defRPr>
      </a:lvl2pPr>
      <a:lvl3pPr algn="l" defTabSz="457200" rtl="0" eaLnBrk="0" fontAlgn="base" hangingPunct="0">
        <a:spcBef>
          <a:spcPct val="0"/>
        </a:spcBef>
        <a:spcAft>
          <a:spcPct val="0"/>
        </a:spcAft>
        <a:defRPr sz="2800">
          <a:solidFill>
            <a:schemeClr val="bg1"/>
          </a:solidFill>
          <a:latin typeface="Gill Sans MT" panose="020B0502020104020203" pitchFamily="34" charset="0"/>
        </a:defRPr>
      </a:lvl3pPr>
      <a:lvl4pPr algn="l" defTabSz="457200" rtl="0" eaLnBrk="0" fontAlgn="base" hangingPunct="0">
        <a:spcBef>
          <a:spcPct val="0"/>
        </a:spcBef>
        <a:spcAft>
          <a:spcPct val="0"/>
        </a:spcAft>
        <a:defRPr sz="2800">
          <a:solidFill>
            <a:schemeClr val="bg1"/>
          </a:solidFill>
          <a:latin typeface="Gill Sans MT" panose="020B0502020104020203" pitchFamily="34" charset="0"/>
        </a:defRPr>
      </a:lvl4pPr>
      <a:lvl5pPr algn="l" defTabSz="457200" rtl="0" eaLnBrk="0" fontAlgn="base" hangingPunct="0">
        <a:spcBef>
          <a:spcPct val="0"/>
        </a:spcBef>
        <a:spcAft>
          <a:spcPct val="0"/>
        </a:spcAft>
        <a:defRPr sz="2800">
          <a:solidFill>
            <a:schemeClr val="bg1"/>
          </a:solidFill>
          <a:latin typeface="Gill Sans MT" panose="020B0502020104020203"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480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kern="1200">
          <a:solidFill>
            <a:schemeClr val="tx2"/>
          </a:solidFill>
          <a:latin typeface="+mn-lt"/>
          <a:ea typeface="+mn-ea"/>
          <a:cs typeface="+mn-cs"/>
        </a:defRPr>
      </a:lvl1pPr>
      <a:lvl2pPr marL="62865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8525" indent="-269875"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425"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788"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0.xml"/><Relationship Id="rId7" Type="http://schemas.openxmlformats.org/officeDocument/2006/relationships/image" Target="../media/image14.png"/><Relationship Id="rId2" Type="http://schemas.openxmlformats.org/officeDocument/2006/relationships/slideLayout" Target="../slideLayouts/slideLayout46.xml"/><Relationship Id="rId1" Type="http://schemas.openxmlformats.org/officeDocument/2006/relationships/tags" Target="../tags/tag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4.xml"/><Relationship Id="rId1" Type="http://schemas.openxmlformats.org/officeDocument/2006/relationships/tags" Target="../tags/tag10.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4.xml"/><Relationship Id="rId1" Type="http://schemas.openxmlformats.org/officeDocument/2006/relationships/tags" Target="../tags/tag1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4.xml"/><Relationship Id="rId1" Type="http://schemas.openxmlformats.org/officeDocument/2006/relationships/tags" Target="../tags/tag12.xml"/><Relationship Id="rId6" Type="http://schemas.openxmlformats.org/officeDocument/2006/relationships/image" Target="../media/image19.jpeg"/><Relationship Id="rId5" Type="http://schemas.openxmlformats.org/officeDocument/2006/relationships/image" Target="../media/image21.jpe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4.xml"/><Relationship Id="rId1" Type="http://schemas.openxmlformats.org/officeDocument/2006/relationships/tags" Target="../tags/tag13.xml"/><Relationship Id="rId6" Type="http://schemas.openxmlformats.org/officeDocument/2006/relationships/image" Target="../media/image23.jpeg"/><Relationship Id="rId5" Type="http://schemas.openxmlformats.org/officeDocument/2006/relationships/image" Target="../media/image19.jpe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4.xml"/><Relationship Id="rId1" Type="http://schemas.openxmlformats.org/officeDocument/2006/relationships/tags" Target="../tags/tag14.xml"/><Relationship Id="rId6" Type="http://schemas.openxmlformats.org/officeDocument/2006/relationships/image" Target="../media/image25.png"/><Relationship Id="rId5" Type="http://schemas.openxmlformats.org/officeDocument/2006/relationships/image" Target="../media/image19.jpe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4.xml"/><Relationship Id="rId1" Type="http://schemas.openxmlformats.org/officeDocument/2006/relationships/tags" Target="../tags/tag15.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4.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4.xml"/><Relationship Id="rId1" Type="http://schemas.openxmlformats.org/officeDocument/2006/relationships/tags" Target="../tags/tag17.xml"/><Relationship Id="rId5" Type="http://schemas.openxmlformats.org/officeDocument/2006/relationships/image" Target="../media/image27.pn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4.xml"/><Relationship Id="rId1" Type="http://schemas.openxmlformats.org/officeDocument/2006/relationships/tags" Target="../tags/tag18.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4.xml"/><Relationship Id="rId1" Type="http://schemas.openxmlformats.org/officeDocument/2006/relationships/tags" Target="../tags/tag19.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4.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4.xml"/><Relationship Id="rId1" Type="http://schemas.openxmlformats.org/officeDocument/2006/relationships/tags" Target="../tags/tag3.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tags" Target="../tags/tag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7.xml"/><Relationship Id="rId7" Type="http://schemas.openxmlformats.org/officeDocument/2006/relationships/diagramColors" Target="../diagrams/colors1.xml"/><Relationship Id="rId2" Type="http://schemas.openxmlformats.org/officeDocument/2006/relationships/slideLayout" Target="../slideLayouts/slideLayout24.xml"/><Relationship Id="rId1" Type="http://schemas.openxmlformats.org/officeDocument/2006/relationships/tags" Target="../tags/tag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8.xml"/><Relationship Id="rId7" Type="http://schemas.openxmlformats.org/officeDocument/2006/relationships/diagramColors" Target="../diagrams/colors2.xml"/><Relationship Id="rId2" Type="http://schemas.openxmlformats.org/officeDocument/2006/relationships/slideLayout" Target="../slideLayouts/slideLayout24.xml"/><Relationship Id="rId1" Type="http://schemas.openxmlformats.org/officeDocument/2006/relationships/tags" Target="../tags/tag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8.png"/><Relationship Id="rId4" Type="http://schemas.openxmlformats.org/officeDocument/2006/relationships/diagramData" Target="../diagrams/data2.xm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5.xml"/><Relationship Id="rId1" Type="http://schemas.openxmlformats.org/officeDocument/2006/relationships/tags" Target="../tags/tag8.xml"/><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44513" y="3911600"/>
            <a:ext cx="10993437" cy="1258888"/>
          </a:xfrm>
        </p:spPr>
        <p:txBody>
          <a:bodyPr>
            <a:noAutofit/>
          </a:bodyPr>
          <a:lstStyle/>
          <a:p>
            <a:pPr algn="ctr" eaLnBrk="1" fontAlgn="auto" hangingPunct="1">
              <a:spcAft>
                <a:spcPts val="0"/>
              </a:spcAft>
              <a:defRPr/>
            </a:pPr>
            <a:r>
              <a:rPr lang="es-MX" sz="2400" b="1" dirty="0">
                <a:solidFill>
                  <a:schemeClr val="accent1">
                    <a:lumMod val="20000"/>
                    <a:lumOff val="80000"/>
                  </a:schemeClr>
                </a:solidFill>
                <a:latin typeface="Arial" panose="020B0604020202020204" pitchFamily="34" charset="0"/>
                <a:ea typeface="Malgun Gothic" panose="020B0503020000020004" pitchFamily="34" charset="-127"/>
                <a:cs typeface="Times New Roman" panose="02020603050405020304" pitchFamily="18" charset="0"/>
              </a:rPr>
              <a:t>Modelo de Gestión de Información para Soporte en la Toma de Decisiones en Torno a la Alta Accidentalidad Vial en el Ecuador</a:t>
            </a:r>
            <a:endParaRPr lang="es-EC" sz="2400" dirty="0">
              <a:solidFill>
                <a:schemeClr val="bg1"/>
              </a:solidFill>
            </a:endParaRPr>
          </a:p>
        </p:txBody>
      </p:sp>
      <p:sp>
        <p:nvSpPr>
          <p:cNvPr id="3" name="Subtítulo 2"/>
          <p:cNvSpPr>
            <a:spLocks noGrp="1"/>
          </p:cNvSpPr>
          <p:nvPr>
            <p:ph type="subTitle" idx="1"/>
          </p:nvPr>
        </p:nvSpPr>
        <p:spPr>
          <a:xfrm>
            <a:off x="598488" y="5275264"/>
            <a:ext cx="5802312" cy="1109662"/>
          </a:xfrm>
        </p:spPr>
        <p:txBody>
          <a:bodyPr rtlCol="0">
            <a:normAutofit/>
          </a:bodyPr>
          <a:lstStyle/>
          <a:p>
            <a:pPr eaLnBrk="1" fontAlgn="auto" hangingPunct="1">
              <a:spcAft>
                <a:spcPts val="800"/>
              </a:spcAft>
              <a:defRPr/>
            </a:pPr>
            <a:r>
              <a:rPr lang="es-419" dirty="0">
                <a:solidFill>
                  <a:schemeClr val="accent1">
                    <a:lumMod val="20000"/>
                    <a:lumOff val="80000"/>
                  </a:schemeClr>
                </a:solidFill>
                <a:latin typeface="Arial" panose="020B0604020202020204" pitchFamily="34" charset="0"/>
                <a:ea typeface="Malgun Gothic" panose="020B0503020000020004" pitchFamily="34" charset="-127"/>
                <a:cs typeface="Times New Roman" panose="02020603050405020304" pitchFamily="18" charset="0"/>
              </a:rPr>
              <a:t>AUTOR: </a:t>
            </a:r>
            <a:r>
              <a:rPr lang="es-419" dirty="0" smtClean="0">
                <a:solidFill>
                  <a:schemeClr val="accent1">
                    <a:lumMod val="20000"/>
                    <a:lumOff val="80000"/>
                  </a:schemeClr>
                </a:solidFill>
                <a:latin typeface="Arial" panose="020B0604020202020204" pitchFamily="34" charset="0"/>
                <a:ea typeface="Malgun Gothic" panose="020B0503020000020004" pitchFamily="34" charset="-127"/>
                <a:cs typeface="Times New Roman" panose="02020603050405020304" pitchFamily="18" charset="0"/>
              </a:rPr>
              <a:t>LÓPEZ MAROTO, </a:t>
            </a:r>
            <a:r>
              <a:rPr lang="es-EC" dirty="0" smtClean="0">
                <a:solidFill>
                  <a:schemeClr val="accent1">
                    <a:lumMod val="20000"/>
                    <a:lumOff val="80000"/>
                  </a:schemeClr>
                </a:solidFill>
                <a:latin typeface="Arial" panose="020B0604020202020204" pitchFamily="34" charset="0"/>
                <a:ea typeface="Malgun Gothic" panose="020B0503020000020004" pitchFamily="34" charset="-127"/>
                <a:cs typeface="Times New Roman" panose="02020603050405020304" pitchFamily="18" charset="0"/>
              </a:rPr>
              <a:t>Mary</a:t>
            </a:r>
            <a:r>
              <a:rPr lang="es-419" dirty="0" smtClean="0">
                <a:solidFill>
                  <a:schemeClr val="accent1">
                    <a:lumMod val="20000"/>
                    <a:lumOff val="80000"/>
                  </a:schemeClr>
                </a:solidFill>
                <a:latin typeface="Arial" panose="020B0604020202020204" pitchFamily="34" charset="0"/>
                <a:ea typeface="Malgun Gothic" panose="020B0503020000020004" pitchFamily="34" charset="-127"/>
                <a:cs typeface="Times New Roman" panose="02020603050405020304" pitchFamily="18" charset="0"/>
              </a:rPr>
              <a:t> Carmen </a:t>
            </a:r>
            <a:endParaRPr lang="en-US" sz="1400" dirty="0">
              <a:solidFill>
                <a:schemeClr val="accent1">
                  <a:lumMod val="20000"/>
                  <a:lumOff val="80000"/>
                </a:schemeClr>
              </a:solidFill>
              <a:latin typeface="Arial" panose="020B0604020202020204" pitchFamily="34" charset="0"/>
              <a:ea typeface="Malgun Gothic" panose="020B0503020000020004" pitchFamily="34" charset="-127"/>
              <a:cs typeface="Times New Roman" panose="02020603050405020304" pitchFamily="18" charset="0"/>
            </a:endParaRPr>
          </a:p>
          <a:p>
            <a:pPr eaLnBrk="1" fontAlgn="auto" hangingPunct="1">
              <a:spcAft>
                <a:spcPts val="800"/>
              </a:spcAft>
              <a:defRPr/>
            </a:pPr>
            <a:r>
              <a:rPr lang="es-419" dirty="0" smtClean="0">
                <a:solidFill>
                  <a:schemeClr val="accent1">
                    <a:lumMod val="20000"/>
                    <a:lumOff val="80000"/>
                  </a:schemeClr>
                </a:solidFill>
                <a:latin typeface="Arial" panose="020B0604020202020204" pitchFamily="34" charset="0"/>
                <a:ea typeface="Malgun Gothic" panose="020B0503020000020004" pitchFamily="34" charset="-127"/>
                <a:cs typeface="Times New Roman" panose="02020603050405020304" pitchFamily="18" charset="0"/>
              </a:rPr>
              <a:t>DIRECTOR:</a:t>
            </a:r>
            <a:r>
              <a:rPr lang="es-EC" dirty="0" smtClean="0">
                <a:solidFill>
                  <a:schemeClr val="accent1">
                    <a:lumMod val="20000"/>
                    <a:lumOff val="80000"/>
                  </a:schemeClr>
                </a:solidFill>
                <a:latin typeface="Arial" panose="020B0604020202020204" pitchFamily="34" charset="0"/>
                <a:ea typeface="Malgun Gothic" panose="020B0503020000020004" pitchFamily="34" charset="-127"/>
                <a:cs typeface="Times New Roman" panose="02020603050405020304" pitchFamily="18" charset="0"/>
              </a:rPr>
              <a:t>Efraín </a:t>
            </a:r>
            <a:r>
              <a:rPr lang="es-EC" dirty="0">
                <a:solidFill>
                  <a:schemeClr val="accent1">
                    <a:lumMod val="20000"/>
                    <a:lumOff val="80000"/>
                  </a:schemeClr>
                </a:solidFill>
                <a:latin typeface="Arial" panose="020B0604020202020204" pitchFamily="34" charset="0"/>
                <a:ea typeface="Malgun Gothic" panose="020B0503020000020004" pitchFamily="34" charset="-127"/>
                <a:cs typeface="Times New Roman" panose="02020603050405020304" pitchFamily="18" charset="0"/>
              </a:rPr>
              <a:t>Rodrigo Fonseca </a:t>
            </a:r>
            <a:r>
              <a:rPr lang="es-EC" dirty="0" smtClean="0">
                <a:solidFill>
                  <a:schemeClr val="accent1">
                    <a:lumMod val="20000"/>
                    <a:lumOff val="80000"/>
                  </a:schemeClr>
                </a:solidFill>
                <a:latin typeface="Arial" panose="020B0604020202020204" pitchFamily="34" charset="0"/>
                <a:ea typeface="Malgun Gothic" panose="020B0503020000020004" pitchFamily="34" charset="-127"/>
                <a:cs typeface="Times New Roman" panose="02020603050405020304" pitchFamily="18" charset="0"/>
              </a:rPr>
              <a:t>Carrera. PHD</a:t>
            </a:r>
            <a:endParaRPr lang="es-EC" dirty="0">
              <a:solidFill>
                <a:schemeClr val="bg1"/>
              </a:solidFill>
            </a:endParaRPr>
          </a:p>
        </p:txBody>
      </p:sp>
      <p:pic>
        <p:nvPicPr>
          <p:cNvPr id="11268" name="Picture 2" descr="Resultado de imagen para espe"/>
          <p:cNvPicPr>
            <a:picLocks noChangeAspect="1" noChangeArrowheads="1"/>
          </p:cNvPicPr>
          <p:nvPr/>
        </p:nvPicPr>
        <p:blipFill>
          <a:blip r:embed="rId3">
            <a:extLst>
              <a:ext uri="{28A0092B-C50C-407E-A947-70E740481C1C}">
                <a14:useLocalDpi xmlns:a14="http://schemas.microsoft.com/office/drawing/2010/main" val="0"/>
              </a:ext>
            </a:extLst>
          </a:blip>
          <a:srcRect r="29747"/>
          <a:stretch>
            <a:fillRect/>
          </a:stretch>
        </p:blipFill>
        <p:spPr bwMode="auto">
          <a:xfrm>
            <a:off x="319088" y="716756"/>
            <a:ext cx="8183562"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ítulo 2"/>
          <p:cNvSpPr txBox="1">
            <a:spLocks/>
          </p:cNvSpPr>
          <p:nvPr/>
        </p:nvSpPr>
        <p:spPr>
          <a:xfrm>
            <a:off x="9037638" y="5935663"/>
            <a:ext cx="4260850" cy="601662"/>
          </a:xfrm>
          <a:prstGeom prst="rect">
            <a:avLst/>
          </a:prstGeom>
        </p:spPr>
        <p:txBody>
          <a:bodyPr>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buClr>
                <a:srgbClr val="4590B8"/>
              </a:buClr>
              <a:defRPr/>
            </a:pPr>
            <a:r>
              <a:rPr lang="es-EC" b="1" dirty="0" smtClean="0">
                <a:solidFill>
                  <a:prstClr val="white"/>
                </a:solidFill>
              </a:rPr>
              <a:t>OCTUBRE - </a:t>
            </a:r>
            <a:r>
              <a:rPr lang="es-EC" b="1" dirty="0">
                <a:solidFill>
                  <a:prstClr val="white"/>
                </a:solidFill>
              </a:rPr>
              <a:t>2020</a:t>
            </a:r>
            <a:endParaRPr lang="es-EC" dirty="0">
              <a:solidFill>
                <a:prstClr val="white"/>
              </a:solidFill>
            </a:endParaRPr>
          </a:p>
        </p:txBody>
      </p:sp>
      <p:sp>
        <p:nvSpPr>
          <p:cNvPr id="6" name="Rectangle 5"/>
          <p:cNvSpPr/>
          <p:nvPr/>
        </p:nvSpPr>
        <p:spPr>
          <a:xfrm>
            <a:off x="8502650" y="1074738"/>
            <a:ext cx="3090863" cy="1477962"/>
          </a:xfrm>
          <a:prstGeom prst="rect">
            <a:avLst/>
          </a:prstGeom>
        </p:spPr>
        <p:txBody>
          <a:bodyPr>
            <a:spAutoFit/>
          </a:bodyPr>
          <a:lstStyle/>
          <a:p>
            <a:pPr algn="ctr" defTabSz="457200">
              <a:defRPr/>
            </a:pPr>
            <a:r>
              <a:rPr lang="es-ES_tradnl" b="1" dirty="0">
                <a:solidFill>
                  <a:srgbClr val="1A3260">
                    <a:lumMod val="50000"/>
                  </a:srgbClr>
                </a:solidFill>
                <a:ea typeface="Times New Roman" panose="02020603050405020304" pitchFamily="18" charset="0"/>
              </a:rPr>
              <a:t>MAESTRÍA EN GESTIÓN DE SISTEMAS DE</a:t>
            </a:r>
            <a:endParaRPr lang="es-EC" b="1" dirty="0">
              <a:solidFill>
                <a:srgbClr val="1A3260">
                  <a:lumMod val="50000"/>
                </a:srgbClr>
              </a:solidFill>
              <a:ea typeface="Times New Roman" panose="02020603050405020304" pitchFamily="18" charset="0"/>
            </a:endParaRPr>
          </a:p>
          <a:p>
            <a:pPr algn="ctr" defTabSz="457200">
              <a:defRPr/>
            </a:pPr>
            <a:r>
              <a:rPr lang="es-ES_tradnl" b="1" dirty="0">
                <a:solidFill>
                  <a:srgbClr val="1A3260">
                    <a:lumMod val="50000"/>
                  </a:srgbClr>
                </a:solidFill>
                <a:ea typeface="Times New Roman" panose="02020603050405020304" pitchFamily="18" charset="0"/>
              </a:rPr>
              <a:t>INFORMACIÓN E INTELIGENCIA DE NEGOCIOS</a:t>
            </a:r>
            <a:endParaRPr lang="es-EC" b="1" dirty="0">
              <a:solidFill>
                <a:srgbClr val="1A3260">
                  <a:lumMod val="50000"/>
                </a:srgbClr>
              </a:solidFill>
              <a:ea typeface="Times New Roman" panose="02020603050405020304" pitchFamily="18" charset="0"/>
            </a:endParaRPr>
          </a:p>
        </p:txBody>
      </p:sp>
      <p:sp>
        <p:nvSpPr>
          <p:cNvPr id="7" name="Rectangle 6"/>
          <p:cNvSpPr/>
          <p:nvPr/>
        </p:nvSpPr>
        <p:spPr>
          <a:xfrm>
            <a:off x="544513" y="3222625"/>
            <a:ext cx="11272837" cy="584200"/>
          </a:xfrm>
          <a:prstGeom prst="rect">
            <a:avLst/>
          </a:prstGeom>
        </p:spPr>
        <p:txBody>
          <a:bodyPr>
            <a:spAutoFit/>
          </a:bodyPr>
          <a:lstStyle/>
          <a:p>
            <a:pPr algn="ctr" defTabSz="457200">
              <a:defRPr/>
            </a:pPr>
            <a:r>
              <a:rPr lang="es-ES_tradnl" sz="1600" dirty="0">
                <a:solidFill>
                  <a:srgbClr val="1A3260">
                    <a:lumMod val="20000"/>
                    <a:lumOff val="80000"/>
                  </a:srgbClr>
                </a:solidFill>
                <a:ea typeface="Times New Roman" panose="02020603050405020304" pitchFamily="18" charset="0"/>
              </a:rPr>
              <a:t>TRABAJO DE TITULACIÓN PREVIO A LA OBTENCIÓN DEL TÍTULO DE MAGÍSTER EN GESTIÓN DE SISTEMAS DE INFORMACIÓN E INTELIGENCIA DE NEGOCIOS</a:t>
            </a:r>
            <a:endParaRPr lang="es-EC" sz="1600" dirty="0">
              <a:solidFill>
                <a:srgbClr val="1A3260">
                  <a:lumMod val="20000"/>
                  <a:lumOff val="80000"/>
                </a:srgbClr>
              </a:solidFill>
              <a:ea typeface="Times New Roman" panose="02020603050405020304" pitchFamily="18" charset="0"/>
            </a:endParaRPr>
          </a:p>
        </p:txBody>
      </p:sp>
      <p:sp>
        <p:nvSpPr>
          <p:cNvPr id="8" name="Marcador de número de diapositiva 7"/>
          <p:cNvSpPr>
            <a:spLocks noGrp="1"/>
          </p:cNvSpPr>
          <p:nvPr>
            <p:ph type="sldNum" sz="quarter" idx="12"/>
          </p:nvPr>
        </p:nvSpPr>
        <p:spPr/>
        <p:txBody>
          <a:bodyPr/>
          <a:lstStyle/>
          <a:p>
            <a:fld id="{3B639299-1283-47F1-9B47-62E41DD56B00}" type="slidenum">
              <a:rPr lang="en-US" sz="1200" b="1" smtClean="0"/>
              <a:pPr/>
              <a:t>1</a:t>
            </a:fld>
            <a:endParaRPr lang="en-US" sz="1200" b="1" dirty="0"/>
          </a:p>
        </p:txBody>
      </p:sp>
    </p:spTree>
    <p:extLst>
      <p:ext uri="{BB962C8B-B14F-4D97-AF65-F5344CB8AC3E}">
        <p14:creationId xmlns:p14="http://schemas.microsoft.com/office/powerpoint/2010/main" val="3233400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5193">
        <p15:prstTrans prst="peelOff"/>
      </p:transition>
    </mc:Choice>
    <mc:Fallback xmlns="">
      <p:transition spd="slow" advTm="15193">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025" y="701675"/>
            <a:ext cx="11029950" cy="1014413"/>
          </a:xfrm>
        </p:spPr>
        <p:txBody>
          <a:bodyPr/>
          <a:lstStyle/>
          <a:p>
            <a:pPr eaLnBrk="1" fontAlgn="auto" hangingPunct="1">
              <a:spcAft>
                <a:spcPts val="0"/>
              </a:spcAft>
              <a:defRPr/>
            </a:pPr>
            <a:r>
              <a:rPr lang="es-EC" dirty="0" smtClean="0"/>
              <a:t>SOLUCIÓN – creación del modelo</a:t>
            </a:r>
            <a:endParaRPr lang="es-EC" dirty="0"/>
          </a:p>
        </p:txBody>
      </p:sp>
      <p:sp>
        <p:nvSpPr>
          <p:cNvPr id="4" name="Rectángulo 3"/>
          <p:cNvSpPr/>
          <p:nvPr/>
        </p:nvSpPr>
        <p:spPr>
          <a:xfrm>
            <a:off x="9383713" y="0"/>
            <a:ext cx="28082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s-ES" sz="2400" b="1" dirty="0">
                <a:solidFill>
                  <a:prstClr val="white"/>
                </a:solidFill>
              </a:rPr>
              <a:t>Introducción</a:t>
            </a:r>
          </a:p>
          <a:p>
            <a:pPr defTabSz="457200">
              <a:defRPr/>
            </a:pPr>
            <a:r>
              <a:rPr lang="es-ES" sz="2400" b="1" dirty="0">
                <a:solidFill>
                  <a:prstClr val="white"/>
                </a:solidFill>
              </a:rPr>
              <a:t>Problemática</a:t>
            </a:r>
          </a:p>
          <a:p>
            <a:pPr defTabSz="457200">
              <a:defRPr/>
            </a:pPr>
            <a:r>
              <a:rPr lang="es-ES" sz="2400" b="1" dirty="0" smtClean="0">
                <a:solidFill>
                  <a:srgbClr val="FFFF00"/>
                </a:solidFill>
              </a:rPr>
              <a:t>Solución</a:t>
            </a:r>
          </a:p>
          <a:p>
            <a:pPr marL="342900" indent="-342900" defTabSz="457200">
              <a:buFont typeface="Arial" panose="020B0604020202020204" pitchFamily="34" charset="0"/>
              <a:buChar char="•"/>
              <a:defRPr/>
            </a:pPr>
            <a:r>
              <a:rPr lang="es-ES" sz="2400" b="1" dirty="0" smtClean="0">
                <a:solidFill>
                  <a:srgbClr val="FFFF00"/>
                </a:solidFill>
              </a:rPr>
              <a:t>Creación del modelo</a:t>
            </a:r>
            <a:endParaRPr lang="es-ES" sz="2400" b="1" dirty="0">
              <a:solidFill>
                <a:srgbClr val="FFFF00"/>
              </a:solidFill>
            </a:endParaRPr>
          </a:p>
          <a:p>
            <a:pPr defTabSz="457200">
              <a:defRPr/>
            </a:pPr>
            <a:r>
              <a:rPr lang="es-ES" sz="2400" b="1" dirty="0">
                <a:solidFill>
                  <a:prstClr val="white"/>
                </a:solidFill>
              </a:rPr>
              <a:t>Evaluación y Pruebas</a:t>
            </a:r>
          </a:p>
          <a:p>
            <a:pPr defTabSz="457200">
              <a:defRPr/>
            </a:pPr>
            <a:r>
              <a:rPr lang="es-ES" sz="2400" b="1" dirty="0">
                <a:solidFill>
                  <a:prstClr val="white"/>
                </a:solidFill>
              </a:rPr>
              <a:t>Conclusiones</a:t>
            </a:r>
          </a:p>
          <a:p>
            <a:pPr defTabSz="457200">
              <a:defRPr/>
            </a:pPr>
            <a:r>
              <a:rPr lang="es-ES" sz="2400" b="1" dirty="0">
                <a:solidFill>
                  <a:prstClr val="white"/>
                </a:solidFill>
              </a:rPr>
              <a:t>Recomendaciones</a:t>
            </a:r>
          </a:p>
        </p:txBody>
      </p:sp>
      <p:sp>
        <p:nvSpPr>
          <p:cNvPr id="19468" name="TextBox 14"/>
          <p:cNvSpPr txBox="1">
            <a:spLocks noChangeArrowheads="1"/>
          </p:cNvSpPr>
          <p:nvPr/>
        </p:nvSpPr>
        <p:spPr bwMode="auto">
          <a:xfrm>
            <a:off x="2805748" y="4974506"/>
            <a:ext cx="3538955" cy="188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defTabSz="457200" fontAlgn="base">
              <a:spcBef>
                <a:spcPct val="20000"/>
              </a:spcBef>
              <a:spcAft>
                <a:spcPts val="600"/>
              </a:spcAft>
              <a:buClr>
                <a:srgbClr val="4590B8"/>
              </a:buClr>
              <a:buSzPct val="92000"/>
              <a:buFont typeface="Wingdings" panose="05000000000000000000" pitchFamily="2" charset="2"/>
              <a:buChar char="§"/>
            </a:pPr>
            <a:r>
              <a:rPr lang="es-US" altLang="en-US" sz="1400" dirty="0">
                <a:solidFill>
                  <a:srgbClr val="3D3D3D"/>
                </a:solidFill>
              </a:rPr>
              <a:t>Exploración</a:t>
            </a:r>
          </a:p>
          <a:p>
            <a:pPr defTabSz="457200" fontAlgn="base">
              <a:spcBef>
                <a:spcPct val="20000"/>
              </a:spcBef>
              <a:spcAft>
                <a:spcPts val="600"/>
              </a:spcAft>
              <a:buClr>
                <a:srgbClr val="4590B8"/>
              </a:buClr>
              <a:buSzPct val="92000"/>
              <a:buFont typeface="Wingdings" panose="05000000000000000000" pitchFamily="2" charset="2"/>
              <a:buChar char="§"/>
            </a:pPr>
            <a:r>
              <a:rPr lang="es-US" altLang="en-US" sz="1400" dirty="0">
                <a:solidFill>
                  <a:srgbClr val="3D3D3D"/>
                </a:solidFill>
              </a:rPr>
              <a:t>Calidad</a:t>
            </a:r>
          </a:p>
          <a:p>
            <a:pPr defTabSz="457200" fontAlgn="base">
              <a:spcBef>
                <a:spcPct val="20000"/>
              </a:spcBef>
              <a:spcAft>
                <a:spcPts val="600"/>
              </a:spcAft>
              <a:buClr>
                <a:srgbClr val="4590B8"/>
              </a:buClr>
              <a:buSzPct val="92000"/>
              <a:buFont typeface="Wingdings" panose="05000000000000000000" pitchFamily="2" charset="2"/>
              <a:buChar char="§"/>
            </a:pPr>
            <a:r>
              <a:rPr lang="es-US" altLang="en-US" sz="1400" dirty="0">
                <a:solidFill>
                  <a:srgbClr val="3D3D3D"/>
                </a:solidFill>
              </a:rPr>
              <a:t>Limpieza</a:t>
            </a:r>
          </a:p>
          <a:p>
            <a:pPr defTabSz="457200" fontAlgn="base">
              <a:spcBef>
                <a:spcPct val="20000"/>
              </a:spcBef>
              <a:spcAft>
                <a:spcPts val="600"/>
              </a:spcAft>
              <a:buClr>
                <a:srgbClr val="4590B8"/>
              </a:buClr>
              <a:buSzPct val="92000"/>
              <a:buFont typeface="Wingdings" panose="05000000000000000000" pitchFamily="2" charset="2"/>
              <a:buChar char="§"/>
            </a:pPr>
            <a:r>
              <a:rPr lang="es-US" altLang="en-US" sz="1400" dirty="0">
                <a:solidFill>
                  <a:srgbClr val="3D3D3D"/>
                </a:solidFill>
              </a:rPr>
              <a:t>Construcción de Atributos</a:t>
            </a:r>
          </a:p>
          <a:p>
            <a:pPr defTabSz="457200" fontAlgn="base">
              <a:spcBef>
                <a:spcPct val="20000"/>
              </a:spcBef>
              <a:spcAft>
                <a:spcPts val="600"/>
              </a:spcAft>
              <a:buClr>
                <a:srgbClr val="4590B8"/>
              </a:buClr>
              <a:buSzPct val="92000"/>
              <a:buFont typeface="Wingdings" panose="05000000000000000000" pitchFamily="2" charset="2"/>
              <a:buChar char="§"/>
            </a:pPr>
            <a:r>
              <a:rPr lang="es-US" altLang="en-US" sz="1400" dirty="0">
                <a:solidFill>
                  <a:srgbClr val="3D3D3D"/>
                </a:solidFill>
              </a:rPr>
              <a:t>Integración con la Herramienta</a:t>
            </a:r>
          </a:p>
        </p:txBody>
      </p:sp>
      <p:pic>
        <p:nvPicPr>
          <p:cNvPr id="13"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6084" y="5250531"/>
            <a:ext cx="922094" cy="13314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13"/>
          <p:cNvPicPr/>
          <p:nvPr/>
        </p:nvPicPr>
        <p:blipFill rotWithShape="1">
          <a:blip r:embed="rId5">
            <a:extLst>
              <a:ext uri="{28A0092B-C50C-407E-A947-70E740481C1C}">
                <a14:useLocalDpi xmlns:a14="http://schemas.microsoft.com/office/drawing/2010/main" val="0"/>
              </a:ext>
            </a:extLst>
          </a:blip>
          <a:srcRect b="7346"/>
          <a:stretch/>
        </p:blipFill>
        <p:spPr>
          <a:xfrm>
            <a:off x="581025" y="1970957"/>
            <a:ext cx="8445500" cy="3058243"/>
          </a:xfrm>
          <a:prstGeom prst="rect">
            <a:avLst/>
          </a:prstGeom>
        </p:spPr>
      </p:pic>
      <p:pic>
        <p:nvPicPr>
          <p:cNvPr id="41986" name="Picture 2" descr="Top 5 Database Design Tools in 202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57449" y="5271686"/>
            <a:ext cx="1544235" cy="8107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7"/>
          <a:stretch>
            <a:fillRect/>
          </a:stretch>
        </p:blipFill>
        <p:spPr>
          <a:xfrm>
            <a:off x="5079051" y="5271686"/>
            <a:ext cx="708727" cy="7087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TextBox 14"/>
          <p:cNvSpPr txBox="1">
            <a:spLocks noChangeArrowheads="1"/>
          </p:cNvSpPr>
          <p:nvPr/>
        </p:nvSpPr>
        <p:spPr bwMode="auto">
          <a:xfrm>
            <a:off x="6094731" y="5073263"/>
            <a:ext cx="3538955" cy="552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defTabSz="457200" fontAlgn="base">
              <a:spcBef>
                <a:spcPct val="20000"/>
              </a:spcBef>
              <a:spcAft>
                <a:spcPts val="600"/>
              </a:spcAft>
              <a:buClr>
                <a:srgbClr val="4590B8"/>
              </a:buClr>
              <a:buSzPct val="92000"/>
              <a:buFont typeface="Wingdings" panose="05000000000000000000" pitchFamily="2" charset="2"/>
              <a:buChar char="§"/>
            </a:pPr>
            <a:r>
              <a:rPr lang="es-US" altLang="en-US" sz="1400" dirty="0" smtClean="0">
                <a:solidFill>
                  <a:srgbClr val="3D3D3D"/>
                </a:solidFill>
              </a:rPr>
              <a:t>Analítica y proyecciones </a:t>
            </a:r>
            <a:endParaRPr lang="es-US" altLang="en-US" sz="1400" dirty="0">
              <a:solidFill>
                <a:srgbClr val="3D3D3D"/>
              </a:solidFill>
            </a:endParaRPr>
          </a:p>
        </p:txBody>
      </p:sp>
      <p:pic>
        <p:nvPicPr>
          <p:cNvPr id="6" name="Imagen 5"/>
          <p:cNvPicPr>
            <a:picLocks noChangeAspect="1"/>
          </p:cNvPicPr>
          <p:nvPr/>
        </p:nvPicPr>
        <p:blipFill>
          <a:blip r:embed="rId8"/>
          <a:stretch>
            <a:fillRect/>
          </a:stretch>
        </p:blipFill>
        <p:spPr>
          <a:xfrm>
            <a:off x="6344703" y="5677048"/>
            <a:ext cx="2660008" cy="9077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Elipse 10"/>
          <p:cNvSpPr/>
          <p:nvPr/>
        </p:nvSpPr>
        <p:spPr>
          <a:xfrm>
            <a:off x="6094731" y="2417763"/>
            <a:ext cx="2617007" cy="1324792"/>
          </a:xfrm>
          <a:prstGeom prst="ellipse">
            <a:avLst/>
          </a:prstGeom>
          <a:noFill/>
          <a:ln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dirty="0"/>
          </a:p>
        </p:txBody>
      </p:sp>
      <p:sp>
        <p:nvSpPr>
          <p:cNvPr id="12" name="Elipse 11"/>
          <p:cNvSpPr/>
          <p:nvPr/>
        </p:nvSpPr>
        <p:spPr>
          <a:xfrm>
            <a:off x="3241964" y="2144684"/>
            <a:ext cx="2227811" cy="2351411"/>
          </a:xfrm>
          <a:prstGeom prst="ellipse">
            <a:avLst/>
          </a:prstGeom>
          <a:noFill/>
          <a:ln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dirty="0"/>
          </a:p>
        </p:txBody>
      </p:sp>
      <p:sp>
        <p:nvSpPr>
          <p:cNvPr id="15" name="Elipse 14"/>
          <p:cNvSpPr/>
          <p:nvPr/>
        </p:nvSpPr>
        <p:spPr>
          <a:xfrm>
            <a:off x="634745" y="2417763"/>
            <a:ext cx="2056289" cy="1351260"/>
          </a:xfrm>
          <a:prstGeom prst="ellipse">
            <a:avLst/>
          </a:prstGeom>
          <a:noFill/>
          <a:ln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dirty="0"/>
          </a:p>
        </p:txBody>
      </p:sp>
      <p:sp>
        <p:nvSpPr>
          <p:cNvPr id="7" name="Marcador de número de diapositiva 6"/>
          <p:cNvSpPr>
            <a:spLocks noGrp="1"/>
          </p:cNvSpPr>
          <p:nvPr>
            <p:ph type="sldNum" sz="quarter" idx="12"/>
          </p:nvPr>
        </p:nvSpPr>
        <p:spPr/>
        <p:txBody>
          <a:bodyPr/>
          <a:lstStyle/>
          <a:p>
            <a:fld id="{FB887BFC-0B1B-4567-921E-DA095802B83D}" type="slidenum">
              <a:rPr lang="en-US" sz="1200" b="1" smtClean="0">
                <a:solidFill>
                  <a:srgbClr val="4590B8"/>
                </a:solidFill>
              </a:rPr>
              <a:pPr/>
              <a:t>10</a:t>
            </a:fld>
            <a:endParaRPr lang="en-US" sz="1200" b="1" dirty="0">
              <a:solidFill>
                <a:srgbClr val="4590B8"/>
              </a:solidFill>
            </a:endParaRPr>
          </a:p>
        </p:txBody>
      </p:sp>
    </p:spTree>
    <p:custDataLst>
      <p:tags r:id="rId1"/>
    </p:custDataLst>
    <p:extLst>
      <p:ext uri="{BB962C8B-B14F-4D97-AF65-F5344CB8AC3E}">
        <p14:creationId xmlns:p14="http://schemas.microsoft.com/office/powerpoint/2010/main" val="2244579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3008">
        <p15:prstTrans prst="peelOff"/>
      </p:transition>
    </mc:Choice>
    <mc:Fallback xmlns="">
      <p:transition spd="slow" advTm="3300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1986"/>
                                        </p:tgtEl>
                                        <p:attrNameLst>
                                          <p:attrName>style.visibility</p:attrName>
                                        </p:attrNameLst>
                                      </p:cBhvr>
                                      <p:to>
                                        <p:strVal val="visible"/>
                                      </p:to>
                                    </p:set>
                                    <p:animEffect transition="in" filter="fade">
                                      <p:cBhvr>
                                        <p:cTn id="34" dur="1000"/>
                                        <p:tgtEl>
                                          <p:spTgt spid="41986"/>
                                        </p:tgtEl>
                                      </p:cBhvr>
                                    </p:animEffect>
                                    <p:anim calcmode="lin" valueType="num">
                                      <p:cBhvr>
                                        <p:cTn id="35" dur="1000" fill="hold"/>
                                        <p:tgtEl>
                                          <p:spTgt spid="41986"/>
                                        </p:tgtEl>
                                        <p:attrNameLst>
                                          <p:attrName>ppt_x</p:attrName>
                                        </p:attrNameLst>
                                      </p:cBhvr>
                                      <p:tavLst>
                                        <p:tav tm="0">
                                          <p:val>
                                            <p:strVal val="#ppt_x"/>
                                          </p:val>
                                        </p:tav>
                                        <p:tav tm="100000">
                                          <p:val>
                                            <p:strVal val="#ppt_x"/>
                                          </p:val>
                                        </p:tav>
                                      </p:tavLst>
                                    </p:anim>
                                    <p:anim calcmode="lin" valueType="num">
                                      <p:cBhvr>
                                        <p:cTn id="36" dur="1000" fill="hold"/>
                                        <p:tgtEl>
                                          <p:spTgt spid="41986"/>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9468"/>
                                        </p:tgtEl>
                                        <p:attrNameLst>
                                          <p:attrName>style.visibility</p:attrName>
                                        </p:attrNameLst>
                                      </p:cBhvr>
                                      <p:to>
                                        <p:strVal val="visible"/>
                                      </p:to>
                                    </p:set>
                                    <p:anim calcmode="lin" valueType="num">
                                      <p:cBhvr additive="base">
                                        <p:cTn id="46" dur="500" fill="hold"/>
                                        <p:tgtEl>
                                          <p:spTgt spid="19468"/>
                                        </p:tgtEl>
                                        <p:attrNameLst>
                                          <p:attrName>ppt_x</p:attrName>
                                        </p:attrNameLst>
                                      </p:cBhvr>
                                      <p:tavLst>
                                        <p:tav tm="0">
                                          <p:val>
                                            <p:strVal val="#ppt_x"/>
                                          </p:val>
                                        </p:tav>
                                        <p:tav tm="100000">
                                          <p:val>
                                            <p:strVal val="#ppt_x"/>
                                          </p:val>
                                        </p:tav>
                                      </p:tavLst>
                                    </p:anim>
                                    <p:anim calcmode="lin" valueType="num">
                                      <p:cBhvr additive="base">
                                        <p:cTn id="47" dur="500" fill="hold"/>
                                        <p:tgtEl>
                                          <p:spTgt spid="1946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1000"/>
                                        <p:tgtEl>
                                          <p:spTgt spid="6"/>
                                        </p:tgtEl>
                                      </p:cBhvr>
                                    </p:animEffect>
                                    <p:anim calcmode="lin" valueType="num">
                                      <p:cBhvr>
                                        <p:cTn id="64" dur="1000" fill="hold"/>
                                        <p:tgtEl>
                                          <p:spTgt spid="6"/>
                                        </p:tgtEl>
                                        <p:attrNameLst>
                                          <p:attrName>ppt_x</p:attrName>
                                        </p:attrNameLst>
                                      </p:cBhvr>
                                      <p:tavLst>
                                        <p:tav tm="0">
                                          <p:val>
                                            <p:strVal val="#ppt_x"/>
                                          </p:val>
                                        </p:tav>
                                        <p:tav tm="100000">
                                          <p:val>
                                            <p:strVal val="#ppt_x"/>
                                          </p:val>
                                        </p:tav>
                                      </p:tavLst>
                                    </p:anim>
                                    <p:anim calcmode="lin" valueType="num">
                                      <p:cBhvr>
                                        <p:cTn id="6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468" grpId="0"/>
      <p:bldP spid="18" grpId="0"/>
      <p:bldP spid="11" grpId="0" animBg="1"/>
      <p:bldP spid="12"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025" y="701675"/>
            <a:ext cx="11029950" cy="1014413"/>
          </a:xfrm>
        </p:spPr>
        <p:txBody>
          <a:bodyPr/>
          <a:lstStyle/>
          <a:p>
            <a:pPr eaLnBrk="1" fontAlgn="auto" hangingPunct="1">
              <a:spcAft>
                <a:spcPts val="0"/>
              </a:spcAft>
              <a:defRPr/>
            </a:pPr>
            <a:r>
              <a:rPr lang="es-EC" dirty="0" smtClean="0"/>
              <a:t>SOLUCIÓN – Modelo FÍSICO DWH</a:t>
            </a:r>
            <a:endParaRPr lang="es-EC" dirty="0"/>
          </a:p>
        </p:txBody>
      </p:sp>
      <p:sp>
        <p:nvSpPr>
          <p:cNvPr id="4" name="Rectángulo 3"/>
          <p:cNvSpPr/>
          <p:nvPr/>
        </p:nvSpPr>
        <p:spPr>
          <a:xfrm>
            <a:off x="9383713" y="0"/>
            <a:ext cx="28082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s-ES" sz="2400" b="1" dirty="0">
                <a:solidFill>
                  <a:prstClr val="white"/>
                </a:solidFill>
              </a:rPr>
              <a:t>Introducción</a:t>
            </a:r>
          </a:p>
          <a:p>
            <a:pPr defTabSz="457200">
              <a:defRPr/>
            </a:pPr>
            <a:r>
              <a:rPr lang="es-ES" sz="2400" b="1" dirty="0">
                <a:solidFill>
                  <a:prstClr val="white"/>
                </a:solidFill>
              </a:rPr>
              <a:t>Problemática</a:t>
            </a:r>
          </a:p>
          <a:p>
            <a:pPr defTabSz="457200">
              <a:defRPr/>
            </a:pPr>
            <a:r>
              <a:rPr lang="es-ES" sz="2400" b="1" dirty="0">
                <a:solidFill>
                  <a:prstClr val="white"/>
                </a:solidFill>
              </a:rPr>
              <a:t>Objetivos</a:t>
            </a:r>
          </a:p>
          <a:p>
            <a:pPr defTabSz="457200">
              <a:defRPr/>
            </a:pPr>
            <a:r>
              <a:rPr lang="es-ES" sz="2400" b="1" dirty="0">
                <a:solidFill>
                  <a:schemeClr val="bg1"/>
                </a:solidFill>
              </a:rPr>
              <a:t>Metodología</a:t>
            </a:r>
          </a:p>
          <a:p>
            <a:pPr defTabSz="457200">
              <a:defRPr/>
            </a:pPr>
            <a:r>
              <a:rPr lang="es-ES" sz="2400" b="1" dirty="0" smtClean="0">
                <a:solidFill>
                  <a:srgbClr val="FFFF00"/>
                </a:solidFill>
              </a:rPr>
              <a:t>Solución</a:t>
            </a:r>
          </a:p>
          <a:p>
            <a:pPr marL="342900" indent="-342900" defTabSz="457200">
              <a:buFont typeface="Arial" panose="020B0604020202020204" pitchFamily="34" charset="0"/>
              <a:buChar char="•"/>
              <a:defRPr/>
            </a:pPr>
            <a:r>
              <a:rPr lang="es-ES" sz="2400" b="1" dirty="0" smtClean="0">
                <a:solidFill>
                  <a:srgbClr val="FFFF00"/>
                </a:solidFill>
              </a:rPr>
              <a:t>Modelo Físico DWH</a:t>
            </a:r>
            <a:endParaRPr lang="es-ES" sz="2400" b="1" dirty="0">
              <a:solidFill>
                <a:srgbClr val="FFFF00"/>
              </a:solidFill>
            </a:endParaRPr>
          </a:p>
          <a:p>
            <a:pPr defTabSz="457200">
              <a:defRPr/>
            </a:pPr>
            <a:r>
              <a:rPr lang="es-ES" sz="2400" b="1" dirty="0">
                <a:solidFill>
                  <a:prstClr val="white"/>
                </a:solidFill>
              </a:rPr>
              <a:t>Validación</a:t>
            </a:r>
          </a:p>
          <a:p>
            <a:pPr defTabSz="457200">
              <a:defRPr/>
            </a:pPr>
            <a:r>
              <a:rPr lang="es-ES" sz="2400" b="1" dirty="0">
                <a:solidFill>
                  <a:prstClr val="white"/>
                </a:solidFill>
              </a:rPr>
              <a:t>Conclusiones</a:t>
            </a:r>
          </a:p>
          <a:p>
            <a:pPr defTabSz="457200">
              <a:defRPr/>
            </a:pPr>
            <a:r>
              <a:rPr lang="es-ES" sz="2400" b="1" dirty="0">
                <a:solidFill>
                  <a:prstClr val="white"/>
                </a:solidFill>
              </a:rPr>
              <a:t>Recomendaciones</a:t>
            </a:r>
          </a:p>
        </p:txBody>
      </p:sp>
      <p:pic>
        <p:nvPicPr>
          <p:cNvPr id="5" name="Imagen 4"/>
          <p:cNvPicPr/>
          <p:nvPr/>
        </p:nvPicPr>
        <p:blipFill>
          <a:blip r:embed="rId4">
            <a:extLst>
              <a:ext uri="{28A0092B-C50C-407E-A947-70E740481C1C}">
                <a14:useLocalDpi xmlns:a14="http://schemas.microsoft.com/office/drawing/2010/main" val="0"/>
              </a:ext>
            </a:extLst>
          </a:blip>
          <a:stretch>
            <a:fillRect/>
          </a:stretch>
        </p:blipFill>
        <p:spPr>
          <a:xfrm>
            <a:off x="1750729" y="2087166"/>
            <a:ext cx="5652654" cy="4399756"/>
          </a:xfrm>
          <a:prstGeom prst="rect">
            <a:avLst/>
          </a:prstGeom>
        </p:spPr>
      </p:pic>
      <p:sp>
        <p:nvSpPr>
          <p:cNvPr id="6" name="Elipse 5"/>
          <p:cNvSpPr/>
          <p:nvPr/>
        </p:nvSpPr>
        <p:spPr>
          <a:xfrm>
            <a:off x="3258590" y="3111339"/>
            <a:ext cx="2227811" cy="2075804"/>
          </a:xfrm>
          <a:prstGeom prst="ellipse">
            <a:avLst/>
          </a:prstGeom>
          <a:noFill/>
          <a:ln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dirty="0"/>
          </a:p>
        </p:txBody>
      </p:sp>
      <p:sp>
        <p:nvSpPr>
          <p:cNvPr id="7" name="Elipse 6"/>
          <p:cNvSpPr/>
          <p:nvPr/>
        </p:nvSpPr>
        <p:spPr>
          <a:xfrm>
            <a:off x="1406591" y="1920297"/>
            <a:ext cx="2227811" cy="1510635"/>
          </a:xfrm>
          <a:prstGeom prst="ellipse">
            <a:avLst/>
          </a:prstGeom>
          <a:noFill/>
          <a:ln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dirty="0"/>
          </a:p>
        </p:txBody>
      </p:sp>
      <p:sp>
        <p:nvSpPr>
          <p:cNvPr id="8" name="Elipse 7"/>
          <p:cNvSpPr/>
          <p:nvPr/>
        </p:nvSpPr>
        <p:spPr>
          <a:xfrm>
            <a:off x="5366219" y="1920298"/>
            <a:ext cx="2068838" cy="1191042"/>
          </a:xfrm>
          <a:prstGeom prst="ellipse">
            <a:avLst/>
          </a:prstGeom>
          <a:noFill/>
          <a:ln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dirty="0"/>
          </a:p>
        </p:txBody>
      </p:sp>
      <p:sp>
        <p:nvSpPr>
          <p:cNvPr id="9" name="Elipse 8"/>
          <p:cNvSpPr/>
          <p:nvPr/>
        </p:nvSpPr>
        <p:spPr>
          <a:xfrm>
            <a:off x="5486401" y="3146967"/>
            <a:ext cx="2227811" cy="1384757"/>
          </a:xfrm>
          <a:prstGeom prst="ellipse">
            <a:avLst/>
          </a:prstGeom>
          <a:noFill/>
          <a:ln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dirty="0"/>
          </a:p>
        </p:txBody>
      </p:sp>
      <p:sp>
        <p:nvSpPr>
          <p:cNvPr id="10" name="Elipse 9"/>
          <p:cNvSpPr/>
          <p:nvPr/>
        </p:nvSpPr>
        <p:spPr>
          <a:xfrm>
            <a:off x="1503248" y="5187143"/>
            <a:ext cx="2227811" cy="1536764"/>
          </a:xfrm>
          <a:prstGeom prst="ellipse">
            <a:avLst/>
          </a:prstGeom>
          <a:noFill/>
          <a:ln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dirty="0"/>
          </a:p>
        </p:txBody>
      </p:sp>
      <p:sp>
        <p:nvSpPr>
          <p:cNvPr id="11" name="Elipse 10"/>
          <p:cNvSpPr/>
          <p:nvPr/>
        </p:nvSpPr>
        <p:spPr>
          <a:xfrm>
            <a:off x="5423052" y="4803593"/>
            <a:ext cx="2177936" cy="1670857"/>
          </a:xfrm>
          <a:prstGeom prst="ellipse">
            <a:avLst/>
          </a:prstGeom>
          <a:noFill/>
          <a:ln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dirty="0"/>
          </a:p>
        </p:txBody>
      </p:sp>
      <p:sp>
        <p:nvSpPr>
          <p:cNvPr id="12" name="Marcador de número de diapositiva 11"/>
          <p:cNvSpPr>
            <a:spLocks noGrp="1"/>
          </p:cNvSpPr>
          <p:nvPr>
            <p:ph type="sldNum" sz="quarter" idx="12"/>
          </p:nvPr>
        </p:nvSpPr>
        <p:spPr/>
        <p:txBody>
          <a:bodyPr/>
          <a:lstStyle/>
          <a:p>
            <a:fld id="{FB887BFC-0B1B-4567-921E-DA095802B83D}" type="slidenum">
              <a:rPr lang="en-US" sz="1200" b="1" smtClean="0">
                <a:solidFill>
                  <a:srgbClr val="4590B8"/>
                </a:solidFill>
              </a:rPr>
              <a:pPr/>
              <a:t>11</a:t>
            </a:fld>
            <a:endParaRPr lang="en-US" sz="1200" b="1" dirty="0">
              <a:solidFill>
                <a:srgbClr val="4590B8"/>
              </a:solidFill>
            </a:endParaRPr>
          </a:p>
        </p:txBody>
      </p:sp>
    </p:spTree>
    <p:custDataLst>
      <p:tags r:id="rId1"/>
    </p:custDataLst>
    <p:extLst>
      <p:ext uri="{BB962C8B-B14F-4D97-AF65-F5344CB8AC3E}">
        <p14:creationId xmlns:p14="http://schemas.microsoft.com/office/powerpoint/2010/main" val="299709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3689">
        <p15:prstTrans prst="peelOff"/>
      </p:transition>
    </mc:Choice>
    <mc:Fallback xmlns="">
      <p:transition spd="slow" advTm="3368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ircle(in)">
                                      <p:cBhvr>
                                        <p:cTn id="35" dur="2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025" y="701675"/>
            <a:ext cx="11029950" cy="1014413"/>
          </a:xfrm>
        </p:spPr>
        <p:txBody>
          <a:bodyPr/>
          <a:lstStyle/>
          <a:p>
            <a:pPr eaLnBrk="1" fontAlgn="auto" hangingPunct="1">
              <a:spcAft>
                <a:spcPts val="0"/>
              </a:spcAft>
              <a:defRPr/>
            </a:pPr>
            <a:r>
              <a:rPr lang="es-EC" dirty="0" smtClean="0"/>
              <a:t>SOLUCIÓN – implantación del modelo -zona </a:t>
            </a:r>
            <a:endParaRPr lang="es-EC" dirty="0"/>
          </a:p>
        </p:txBody>
      </p:sp>
      <p:sp>
        <p:nvSpPr>
          <p:cNvPr id="4" name="Rectángulo 3"/>
          <p:cNvSpPr/>
          <p:nvPr/>
        </p:nvSpPr>
        <p:spPr>
          <a:xfrm>
            <a:off x="9383713" y="0"/>
            <a:ext cx="28082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s-ES" sz="2400" b="1" dirty="0">
                <a:solidFill>
                  <a:prstClr val="white"/>
                </a:solidFill>
              </a:rPr>
              <a:t>Introducción</a:t>
            </a:r>
          </a:p>
          <a:p>
            <a:pPr defTabSz="457200">
              <a:defRPr/>
            </a:pPr>
            <a:r>
              <a:rPr lang="es-ES" sz="2400" b="1" dirty="0">
                <a:solidFill>
                  <a:prstClr val="white"/>
                </a:solidFill>
              </a:rPr>
              <a:t>Problemática</a:t>
            </a:r>
          </a:p>
          <a:p>
            <a:pPr defTabSz="457200">
              <a:defRPr/>
            </a:pPr>
            <a:r>
              <a:rPr lang="es-ES" sz="2400" b="1" dirty="0">
                <a:solidFill>
                  <a:prstClr val="white"/>
                </a:solidFill>
              </a:rPr>
              <a:t>Objetivos</a:t>
            </a:r>
          </a:p>
          <a:p>
            <a:pPr defTabSz="457200">
              <a:defRPr/>
            </a:pPr>
            <a:r>
              <a:rPr lang="es-ES" sz="2400" b="1" dirty="0">
                <a:solidFill>
                  <a:prstClr val="white"/>
                </a:solidFill>
              </a:rPr>
              <a:t>Metodología</a:t>
            </a:r>
          </a:p>
          <a:p>
            <a:pPr defTabSz="457200">
              <a:defRPr/>
            </a:pPr>
            <a:r>
              <a:rPr lang="es-ES" sz="2400" b="1" dirty="0" smtClean="0">
                <a:solidFill>
                  <a:srgbClr val="FFFF00"/>
                </a:solidFill>
              </a:rPr>
              <a:t>Solución</a:t>
            </a:r>
          </a:p>
          <a:p>
            <a:pPr marL="342900" indent="-342900" defTabSz="457200">
              <a:buFont typeface="Arial" panose="020B0604020202020204" pitchFamily="34" charset="0"/>
              <a:buChar char="•"/>
              <a:defRPr/>
            </a:pPr>
            <a:r>
              <a:rPr lang="es-ES" sz="2400" b="1" dirty="0" smtClean="0">
                <a:solidFill>
                  <a:srgbClr val="FFFF00"/>
                </a:solidFill>
              </a:rPr>
              <a:t>Implantación del Modelo - Zona</a:t>
            </a:r>
            <a:endParaRPr lang="es-ES" sz="2400" b="1" dirty="0">
              <a:solidFill>
                <a:srgbClr val="FFFF00"/>
              </a:solidFill>
            </a:endParaRPr>
          </a:p>
          <a:p>
            <a:pPr defTabSz="457200">
              <a:defRPr/>
            </a:pPr>
            <a:r>
              <a:rPr lang="es-ES" sz="2400" b="1" dirty="0">
                <a:solidFill>
                  <a:prstClr val="white"/>
                </a:solidFill>
              </a:rPr>
              <a:t>Validación</a:t>
            </a:r>
          </a:p>
          <a:p>
            <a:pPr defTabSz="457200">
              <a:defRPr/>
            </a:pPr>
            <a:r>
              <a:rPr lang="es-ES" sz="2400" b="1" dirty="0">
                <a:solidFill>
                  <a:prstClr val="white"/>
                </a:solidFill>
              </a:rPr>
              <a:t>Conclusiones</a:t>
            </a:r>
          </a:p>
          <a:p>
            <a:pPr defTabSz="457200">
              <a:defRPr/>
            </a:pPr>
            <a:r>
              <a:rPr lang="es-ES" sz="2400" b="1" dirty="0">
                <a:solidFill>
                  <a:prstClr val="white"/>
                </a:solidFill>
              </a:rPr>
              <a:t>Recomendaciones</a:t>
            </a:r>
          </a:p>
        </p:txBody>
      </p:sp>
      <p:sp>
        <p:nvSpPr>
          <p:cNvPr id="3" name="Rectángulo 2"/>
          <p:cNvSpPr/>
          <p:nvPr/>
        </p:nvSpPr>
        <p:spPr>
          <a:xfrm>
            <a:off x="433127" y="2233097"/>
            <a:ext cx="6671635" cy="369332"/>
          </a:xfrm>
          <a:prstGeom prst="rect">
            <a:avLst/>
          </a:prstGeom>
        </p:spPr>
        <p:txBody>
          <a:bodyPr wrap="none">
            <a:spAutoFit/>
          </a:bodyPr>
          <a:lstStyle/>
          <a:p>
            <a:pPr>
              <a:defRPr/>
            </a:pPr>
            <a:r>
              <a:rPr lang="es-MX" b="1" dirty="0">
                <a:solidFill>
                  <a:srgbClr val="00B0F0"/>
                </a:solidFill>
              </a:rPr>
              <a:t>Proyección número de lesionados y fallecidos 2020 por zona </a:t>
            </a:r>
          </a:p>
        </p:txBody>
      </p:sp>
      <p:pic>
        <p:nvPicPr>
          <p:cNvPr id="12" name="Imagen 11" descr="D:\Users\HP\Desktop\Sin título.png"/>
          <p:cNvPicPr/>
          <p:nvPr/>
        </p:nvPicPr>
        <p:blipFill rotWithShape="1">
          <a:blip r:embed="rId4">
            <a:extLst>
              <a:ext uri="{28A0092B-C50C-407E-A947-70E740481C1C}">
                <a14:useLocalDpi xmlns:a14="http://schemas.microsoft.com/office/drawing/2010/main" val="0"/>
              </a:ext>
            </a:extLst>
          </a:blip>
          <a:srcRect l="7303" t="20154" r="19912" b="9246"/>
          <a:stretch/>
        </p:blipFill>
        <p:spPr bwMode="auto">
          <a:xfrm>
            <a:off x="284950" y="2876203"/>
            <a:ext cx="6523737" cy="3208713"/>
          </a:xfrm>
          <a:prstGeom prst="rect">
            <a:avLst/>
          </a:prstGeom>
          <a:noFill/>
          <a:ln>
            <a:noFill/>
          </a:ln>
        </p:spPr>
      </p:pic>
      <p:pic>
        <p:nvPicPr>
          <p:cNvPr id="3074" name="Picture 2" descr="Investigan posible trasfondo terrorista en accidentes en autopista  berlinesa | Alemania | Terrorismo | ISIS | LA GRAN ÉPOC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998503">
            <a:off x="6888547" y="2423959"/>
            <a:ext cx="2306443" cy="12951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4" name="Imagen 13" descr="imgres.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361400">
            <a:off x="6620565" y="5181237"/>
            <a:ext cx="2554486" cy="1435296"/>
          </a:xfrm>
          <a:prstGeom prst="rect">
            <a:avLst/>
          </a:prstGeom>
          <a:ln>
            <a:noFill/>
          </a:ln>
          <a:effectLst>
            <a:outerShdw blurRad="190500" algn="tl" rotWithShape="0">
              <a:srgbClr val="000000">
                <a:alpha val="70000"/>
              </a:srgbClr>
            </a:outerShdw>
          </a:effectLst>
        </p:spPr>
      </p:pic>
      <p:sp>
        <p:nvSpPr>
          <p:cNvPr id="15" name="Elipse 14"/>
          <p:cNvSpPr/>
          <p:nvPr/>
        </p:nvSpPr>
        <p:spPr>
          <a:xfrm>
            <a:off x="2145900" y="3860607"/>
            <a:ext cx="1453977" cy="990600"/>
          </a:xfrm>
          <a:prstGeom prst="ellipse">
            <a:avLst/>
          </a:prstGeom>
          <a:noFill/>
          <a:ln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dirty="0"/>
          </a:p>
        </p:txBody>
      </p:sp>
      <p:sp>
        <p:nvSpPr>
          <p:cNvPr id="16" name="Elipse 15"/>
          <p:cNvSpPr/>
          <p:nvPr/>
        </p:nvSpPr>
        <p:spPr>
          <a:xfrm>
            <a:off x="4127244" y="4730687"/>
            <a:ext cx="1413195" cy="755713"/>
          </a:xfrm>
          <a:prstGeom prst="ellipse">
            <a:avLst/>
          </a:prstGeom>
          <a:noFill/>
          <a:ln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dirty="0"/>
          </a:p>
        </p:txBody>
      </p:sp>
      <p:sp>
        <p:nvSpPr>
          <p:cNvPr id="6" name="Marcador de número de diapositiva 5"/>
          <p:cNvSpPr>
            <a:spLocks noGrp="1"/>
          </p:cNvSpPr>
          <p:nvPr>
            <p:ph type="sldNum" sz="quarter" idx="12"/>
          </p:nvPr>
        </p:nvSpPr>
        <p:spPr/>
        <p:txBody>
          <a:bodyPr/>
          <a:lstStyle/>
          <a:p>
            <a:fld id="{FB887BFC-0B1B-4567-921E-DA095802B83D}" type="slidenum">
              <a:rPr lang="en-US" sz="1200" b="1" smtClean="0">
                <a:solidFill>
                  <a:srgbClr val="4590B8"/>
                </a:solidFill>
              </a:rPr>
              <a:pPr/>
              <a:t>12</a:t>
            </a:fld>
            <a:endParaRPr lang="en-US" sz="1200" b="1" dirty="0">
              <a:solidFill>
                <a:srgbClr val="4590B8"/>
              </a:solidFill>
            </a:endParaRPr>
          </a:p>
        </p:txBody>
      </p:sp>
      <p:sp>
        <p:nvSpPr>
          <p:cNvPr id="7" name="Pergamino horizontal 6"/>
          <p:cNvSpPr/>
          <p:nvPr/>
        </p:nvSpPr>
        <p:spPr>
          <a:xfrm>
            <a:off x="6949095" y="3987099"/>
            <a:ext cx="2294210" cy="986919"/>
          </a:xfrm>
          <a:prstGeom prst="horizontalScroll">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b="1" dirty="0" smtClean="0">
                <a:solidFill>
                  <a:srgbClr val="00B0F0"/>
                </a:solidFill>
              </a:rPr>
              <a:t>Mayor número de AT autopistas carreteras, afueras de las ciudades</a:t>
            </a:r>
            <a:endParaRPr lang="es-EC" sz="1200" b="1" dirty="0">
              <a:solidFill>
                <a:srgbClr val="00B0F0"/>
              </a:solidFill>
            </a:endParaRPr>
          </a:p>
        </p:txBody>
      </p:sp>
    </p:spTree>
    <p:custDataLst>
      <p:tags r:id="rId1"/>
    </p:custDataLst>
    <p:extLst>
      <p:ext uri="{BB962C8B-B14F-4D97-AF65-F5344CB8AC3E}">
        <p14:creationId xmlns:p14="http://schemas.microsoft.com/office/powerpoint/2010/main" val="1249769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3378">
        <p15:prstTrans prst="peelOff"/>
      </p:transition>
    </mc:Choice>
    <mc:Fallback xmlns="">
      <p:transition spd="slow" advTm="4337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anim calcmode="lin" valueType="num">
                                      <p:cBhvr>
                                        <p:cTn id="12"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3"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circle(in)">
                                      <p:cBhvr>
                                        <p:cTn id="18" dur="2000"/>
                                        <p:tgtEl>
                                          <p:spTgt spid="3074"/>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par>
                                <p:cTn id="22" presetID="6" presetClass="entr" presetSubtype="16"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025" y="701675"/>
            <a:ext cx="11029950" cy="1014413"/>
          </a:xfrm>
        </p:spPr>
        <p:txBody>
          <a:bodyPr/>
          <a:lstStyle/>
          <a:p>
            <a:pPr eaLnBrk="1" fontAlgn="auto" hangingPunct="1">
              <a:spcAft>
                <a:spcPts val="0"/>
              </a:spcAft>
              <a:defRPr/>
            </a:pPr>
            <a:r>
              <a:rPr lang="es-EC" dirty="0" smtClean="0"/>
              <a:t>SOLUCIÓN – implantación del modelo - causa </a:t>
            </a:r>
            <a:endParaRPr lang="es-EC" dirty="0"/>
          </a:p>
        </p:txBody>
      </p:sp>
      <p:sp>
        <p:nvSpPr>
          <p:cNvPr id="4" name="Rectángulo 3"/>
          <p:cNvSpPr/>
          <p:nvPr/>
        </p:nvSpPr>
        <p:spPr>
          <a:xfrm>
            <a:off x="9383713" y="0"/>
            <a:ext cx="28082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s-ES" sz="2400" b="1" dirty="0">
                <a:solidFill>
                  <a:prstClr val="white"/>
                </a:solidFill>
              </a:rPr>
              <a:t>Introducción</a:t>
            </a:r>
          </a:p>
          <a:p>
            <a:pPr defTabSz="457200">
              <a:defRPr/>
            </a:pPr>
            <a:r>
              <a:rPr lang="es-ES" sz="2400" b="1" dirty="0">
                <a:solidFill>
                  <a:prstClr val="white"/>
                </a:solidFill>
              </a:rPr>
              <a:t>Problemática</a:t>
            </a:r>
          </a:p>
          <a:p>
            <a:pPr defTabSz="457200">
              <a:defRPr/>
            </a:pPr>
            <a:r>
              <a:rPr lang="es-ES" sz="2400" b="1" dirty="0">
                <a:solidFill>
                  <a:prstClr val="white"/>
                </a:solidFill>
              </a:rPr>
              <a:t>Objetivos</a:t>
            </a:r>
          </a:p>
          <a:p>
            <a:pPr defTabSz="457200">
              <a:defRPr/>
            </a:pPr>
            <a:r>
              <a:rPr lang="es-ES" sz="2400" b="1" dirty="0">
                <a:solidFill>
                  <a:prstClr val="white"/>
                </a:solidFill>
              </a:rPr>
              <a:t>Metodología</a:t>
            </a:r>
          </a:p>
          <a:p>
            <a:pPr defTabSz="457200">
              <a:defRPr/>
            </a:pPr>
            <a:r>
              <a:rPr lang="es-ES" sz="2400" b="1" dirty="0" smtClean="0">
                <a:solidFill>
                  <a:srgbClr val="FFFF00"/>
                </a:solidFill>
              </a:rPr>
              <a:t>Solución</a:t>
            </a:r>
          </a:p>
          <a:p>
            <a:pPr marL="342900" indent="-342900" defTabSz="457200">
              <a:buFont typeface="Arial" panose="020B0604020202020204" pitchFamily="34" charset="0"/>
              <a:buChar char="•"/>
              <a:defRPr/>
            </a:pPr>
            <a:r>
              <a:rPr lang="es-ES" sz="2400" b="1" dirty="0" smtClean="0">
                <a:solidFill>
                  <a:srgbClr val="FFFF00"/>
                </a:solidFill>
              </a:rPr>
              <a:t>Implantación del Modelo - Causa</a:t>
            </a:r>
            <a:endParaRPr lang="es-ES" sz="2400" b="1" dirty="0">
              <a:solidFill>
                <a:srgbClr val="FFFF00"/>
              </a:solidFill>
            </a:endParaRPr>
          </a:p>
          <a:p>
            <a:pPr defTabSz="457200">
              <a:defRPr/>
            </a:pPr>
            <a:r>
              <a:rPr lang="es-ES" sz="2400" b="1" dirty="0">
                <a:solidFill>
                  <a:prstClr val="white"/>
                </a:solidFill>
              </a:rPr>
              <a:t>Validación</a:t>
            </a:r>
          </a:p>
          <a:p>
            <a:pPr defTabSz="457200">
              <a:defRPr/>
            </a:pPr>
            <a:r>
              <a:rPr lang="es-ES" sz="2400" b="1" dirty="0">
                <a:solidFill>
                  <a:prstClr val="white"/>
                </a:solidFill>
              </a:rPr>
              <a:t>Conclusiones</a:t>
            </a:r>
          </a:p>
          <a:p>
            <a:pPr defTabSz="457200">
              <a:defRPr/>
            </a:pPr>
            <a:r>
              <a:rPr lang="es-ES" sz="2400" b="1" dirty="0">
                <a:solidFill>
                  <a:prstClr val="white"/>
                </a:solidFill>
              </a:rPr>
              <a:t>Recomendaciones</a:t>
            </a:r>
          </a:p>
        </p:txBody>
      </p:sp>
      <p:sp>
        <p:nvSpPr>
          <p:cNvPr id="3" name="Rectángulo 2"/>
          <p:cNvSpPr/>
          <p:nvPr/>
        </p:nvSpPr>
        <p:spPr>
          <a:xfrm>
            <a:off x="433127" y="2233097"/>
            <a:ext cx="6671635" cy="369332"/>
          </a:xfrm>
          <a:prstGeom prst="rect">
            <a:avLst/>
          </a:prstGeom>
        </p:spPr>
        <p:txBody>
          <a:bodyPr wrap="none">
            <a:spAutoFit/>
          </a:bodyPr>
          <a:lstStyle/>
          <a:p>
            <a:pPr>
              <a:defRPr/>
            </a:pPr>
            <a:r>
              <a:rPr lang="es-MX" b="1" dirty="0">
                <a:solidFill>
                  <a:srgbClr val="00B0F0"/>
                </a:solidFill>
              </a:rPr>
              <a:t>Proyección número de lesionados y fallecidos 2020 por causa</a:t>
            </a:r>
          </a:p>
        </p:txBody>
      </p:sp>
      <p:pic>
        <p:nvPicPr>
          <p:cNvPr id="10" name="Imagen 9" descr="D:\Users\HP\Desktop\1.png"/>
          <p:cNvPicPr/>
          <p:nvPr/>
        </p:nvPicPr>
        <p:blipFill rotWithShape="1">
          <a:blip r:embed="rId4">
            <a:extLst>
              <a:ext uri="{28A0092B-C50C-407E-A947-70E740481C1C}">
                <a14:useLocalDpi xmlns:a14="http://schemas.microsoft.com/office/drawing/2010/main" val="0"/>
              </a:ext>
            </a:extLst>
          </a:blip>
          <a:srcRect l="8663" t="19702" r="22629" b="8775"/>
          <a:stretch/>
        </p:blipFill>
        <p:spPr bwMode="auto">
          <a:xfrm>
            <a:off x="277018" y="2782094"/>
            <a:ext cx="6238081" cy="3656806"/>
          </a:xfrm>
          <a:prstGeom prst="rect">
            <a:avLst/>
          </a:prstGeom>
          <a:noFill/>
          <a:ln>
            <a:noFill/>
          </a:ln>
        </p:spPr>
      </p:pic>
      <p:pic>
        <p:nvPicPr>
          <p:cNvPr id="6146" name="Picture 2" descr="Imprudencias al volante - Pyrami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024598">
            <a:off x="6807304" y="2485978"/>
            <a:ext cx="1907310" cy="11136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3" name="Imagen 12" descr="imgres.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236581">
            <a:off x="6721607" y="5462504"/>
            <a:ext cx="2256357" cy="1267785"/>
          </a:xfrm>
          <a:prstGeom prst="rect">
            <a:avLst/>
          </a:prstGeom>
          <a:ln>
            <a:noFill/>
          </a:ln>
          <a:effectLst>
            <a:outerShdw blurRad="190500" algn="tl" rotWithShape="0">
              <a:srgbClr val="000000">
                <a:alpha val="70000"/>
              </a:srgbClr>
            </a:outerShdw>
          </a:effectLst>
        </p:spPr>
      </p:pic>
      <p:sp>
        <p:nvSpPr>
          <p:cNvPr id="17" name="Elipse 16"/>
          <p:cNvSpPr/>
          <p:nvPr/>
        </p:nvSpPr>
        <p:spPr>
          <a:xfrm>
            <a:off x="2266241" y="4115197"/>
            <a:ext cx="1453977" cy="990600"/>
          </a:xfrm>
          <a:prstGeom prst="ellipse">
            <a:avLst/>
          </a:prstGeom>
          <a:noFill/>
          <a:ln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dirty="0"/>
          </a:p>
        </p:txBody>
      </p:sp>
      <p:sp>
        <p:nvSpPr>
          <p:cNvPr id="18" name="Elipse 17"/>
          <p:cNvSpPr/>
          <p:nvPr/>
        </p:nvSpPr>
        <p:spPr>
          <a:xfrm>
            <a:off x="4007019" y="5105797"/>
            <a:ext cx="1453977" cy="990600"/>
          </a:xfrm>
          <a:prstGeom prst="ellipse">
            <a:avLst/>
          </a:prstGeom>
          <a:noFill/>
          <a:ln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dirty="0"/>
          </a:p>
        </p:txBody>
      </p:sp>
      <p:sp>
        <p:nvSpPr>
          <p:cNvPr id="6" name="Marcador de número de diapositiva 5"/>
          <p:cNvSpPr>
            <a:spLocks noGrp="1"/>
          </p:cNvSpPr>
          <p:nvPr>
            <p:ph type="sldNum" sz="quarter" idx="12"/>
          </p:nvPr>
        </p:nvSpPr>
        <p:spPr/>
        <p:txBody>
          <a:bodyPr/>
          <a:lstStyle/>
          <a:p>
            <a:fld id="{FB887BFC-0B1B-4567-921E-DA095802B83D}" type="slidenum">
              <a:rPr lang="en-US" sz="1200" b="1" smtClean="0">
                <a:solidFill>
                  <a:srgbClr val="4590B8"/>
                </a:solidFill>
              </a:rPr>
              <a:pPr/>
              <a:t>13</a:t>
            </a:fld>
            <a:endParaRPr lang="en-US" sz="1200" b="1" dirty="0">
              <a:solidFill>
                <a:srgbClr val="4590B8"/>
              </a:solidFill>
            </a:endParaRPr>
          </a:p>
        </p:txBody>
      </p:sp>
      <p:sp>
        <p:nvSpPr>
          <p:cNvPr id="11" name="Pergamino horizontal 10"/>
          <p:cNvSpPr/>
          <p:nvPr/>
        </p:nvSpPr>
        <p:spPr>
          <a:xfrm>
            <a:off x="6949095" y="3987099"/>
            <a:ext cx="2294210" cy="986919"/>
          </a:xfrm>
          <a:prstGeom prst="horizontalScroll">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b="1" dirty="0" smtClean="0">
                <a:solidFill>
                  <a:srgbClr val="00B0F0"/>
                </a:solidFill>
              </a:rPr>
              <a:t>Imprudencia del conductor + AT</a:t>
            </a:r>
            <a:endParaRPr lang="es-EC" sz="1200" b="1" dirty="0">
              <a:solidFill>
                <a:srgbClr val="00B0F0"/>
              </a:solidFill>
            </a:endParaRPr>
          </a:p>
        </p:txBody>
      </p:sp>
    </p:spTree>
    <p:custDataLst>
      <p:tags r:id="rId1"/>
    </p:custDataLst>
    <p:extLst>
      <p:ext uri="{BB962C8B-B14F-4D97-AF65-F5344CB8AC3E}">
        <p14:creationId xmlns:p14="http://schemas.microsoft.com/office/powerpoint/2010/main" val="272272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573">
        <p15:prstTrans prst="peelOff"/>
      </p:transition>
    </mc:Choice>
    <mc:Fallback xmlns="">
      <p:transition spd="slow" advTm="2257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anim calcmode="lin" valueType="num">
                                      <p:cBhvr>
                                        <p:cTn id="12"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3"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circle(in)">
                                      <p:cBhvr>
                                        <p:cTn id="18" dur="2000"/>
                                        <p:tgtEl>
                                          <p:spTgt spid="614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2000"/>
                                        <p:tgtEl>
                                          <p:spTgt spid="11"/>
                                        </p:tgtEl>
                                      </p:cBhvr>
                                    </p:animEffect>
                                  </p:childTnLst>
                                </p:cTn>
                              </p:par>
                              <p:par>
                                <p:cTn id="22" presetID="6" presetClass="entr" presetSubtype="16"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18"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descr="D:\Users\HP\Desktop\Sin título.png"/>
          <p:cNvPicPr/>
          <p:nvPr/>
        </p:nvPicPr>
        <p:blipFill rotWithShape="1">
          <a:blip r:embed="rId4">
            <a:extLst>
              <a:ext uri="{28A0092B-C50C-407E-A947-70E740481C1C}">
                <a14:useLocalDpi xmlns:a14="http://schemas.microsoft.com/office/drawing/2010/main" val="0"/>
              </a:ext>
            </a:extLst>
          </a:blip>
          <a:srcRect l="9059" t="19237" r="21482" b="10247"/>
          <a:stretch/>
        </p:blipFill>
        <p:spPr bwMode="auto">
          <a:xfrm>
            <a:off x="433127" y="2800350"/>
            <a:ext cx="5917043" cy="3638550"/>
          </a:xfrm>
          <a:prstGeom prst="rect">
            <a:avLst/>
          </a:prstGeom>
          <a:noFill/>
          <a:ln>
            <a:noFill/>
          </a:ln>
        </p:spPr>
      </p:pic>
      <p:sp>
        <p:nvSpPr>
          <p:cNvPr id="2" name="Título 1"/>
          <p:cNvSpPr>
            <a:spLocks noGrp="1"/>
          </p:cNvSpPr>
          <p:nvPr>
            <p:ph type="title"/>
          </p:nvPr>
        </p:nvSpPr>
        <p:spPr>
          <a:xfrm>
            <a:off x="581025" y="701675"/>
            <a:ext cx="11029950" cy="1014413"/>
          </a:xfrm>
        </p:spPr>
        <p:txBody>
          <a:bodyPr/>
          <a:lstStyle/>
          <a:p>
            <a:pPr eaLnBrk="1" fontAlgn="auto" hangingPunct="1">
              <a:spcAft>
                <a:spcPts val="0"/>
              </a:spcAft>
              <a:defRPr/>
            </a:pPr>
            <a:r>
              <a:rPr lang="es-EC" dirty="0" smtClean="0"/>
              <a:t>SOLUCIÓN – implantación del modelo - clase </a:t>
            </a:r>
            <a:endParaRPr lang="es-EC" dirty="0"/>
          </a:p>
        </p:txBody>
      </p:sp>
      <p:sp>
        <p:nvSpPr>
          <p:cNvPr id="4" name="Rectángulo 3"/>
          <p:cNvSpPr/>
          <p:nvPr/>
        </p:nvSpPr>
        <p:spPr>
          <a:xfrm>
            <a:off x="9383713" y="0"/>
            <a:ext cx="28082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s-ES" sz="2400" b="1" dirty="0">
                <a:solidFill>
                  <a:prstClr val="white"/>
                </a:solidFill>
              </a:rPr>
              <a:t>Introducción</a:t>
            </a:r>
          </a:p>
          <a:p>
            <a:pPr defTabSz="457200">
              <a:defRPr/>
            </a:pPr>
            <a:r>
              <a:rPr lang="es-ES" sz="2400" b="1" dirty="0">
                <a:solidFill>
                  <a:prstClr val="white"/>
                </a:solidFill>
              </a:rPr>
              <a:t>Problemática</a:t>
            </a:r>
          </a:p>
          <a:p>
            <a:pPr defTabSz="457200">
              <a:defRPr/>
            </a:pPr>
            <a:r>
              <a:rPr lang="es-ES" sz="2400" b="1" dirty="0">
                <a:solidFill>
                  <a:prstClr val="white"/>
                </a:solidFill>
              </a:rPr>
              <a:t>Objetivos</a:t>
            </a:r>
          </a:p>
          <a:p>
            <a:pPr defTabSz="457200">
              <a:defRPr/>
            </a:pPr>
            <a:r>
              <a:rPr lang="es-ES" sz="2400" b="1" dirty="0">
                <a:solidFill>
                  <a:prstClr val="white"/>
                </a:solidFill>
              </a:rPr>
              <a:t>Metodología</a:t>
            </a:r>
          </a:p>
          <a:p>
            <a:pPr defTabSz="457200">
              <a:defRPr/>
            </a:pPr>
            <a:r>
              <a:rPr lang="es-ES" sz="2400" b="1" dirty="0" smtClean="0">
                <a:solidFill>
                  <a:srgbClr val="FFFF00"/>
                </a:solidFill>
              </a:rPr>
              <a:t>Solución</a:t>
            </a:r>
          </a:p>
          <a:p>
            <a:pPr marL="342900" indent="-342900" defTabSz="457200">
              <a:buFont typeface="Arial" panose="020B0604020202020204" pitchFamily="34" charset="0"/>
              <a:buChar char="•"/>
              <a:defRPr/>
            </a:pPr>
            <a:r>
              <a:rPr lang="es-ES" sz="2400" b="1" dirty="0" smtClean="0">
                <a:solidFill>
                  <a:srgbClr val="FFFF00"/>
                </a:solidFill>
              </a:rPr>
              <a:t>Implantación del Modelo - Clase</a:t>
            </a:r>
            <a:endParaRPr lang="es-ES" sz="2400" b="1" dirty="0">
              <a:solidFill>
                <a:srgbClr val="FFFF00"/>
              </a:solidFill>
            </a:endParaRPr>
          </a:p>
          <a:p>
            <a:pPr defTabSz="457200">
              <a:defRPr/>
            </a:pPr>
            <a:r>
              <a:rPr lang="es-ES" sz="2400" b="1" dirty="0">
                <a:solidFill>
                  <a:prstClr val="white"/>
                </a:solidFill>
              </a:rPr>
              <a:t>Validación</a:t>
            </a:r>
          </a:p>
          <a:p>
            <a:pPr defTabSz="457200">
              <a:defRPr/>
            </a:pPr>
            <a:r>
              <a:rPr lang="es-ES" sz="2400" b="1" dirty="0">
                <a:solidFill>
                  <a:prstClr val="white"/>
                </a:solidFill>
              </a:rPr>
              <a:t>Conclusiones</a:t>
            </a:r>
          </a:p>
          <a:p>
            <a:pPr defTabSz="457200">
              <a:defRPr/>
            </a:pPr>
            <a:r>
              <a:rPr lang="es-ES" sz="2400" b="1" dirty="0">
                <a:solidFill>
                  <a:prstClr val="white"/>
                </a:solidFill>
              </a:rPr>
              <a:t>Recomendaciones</a:t>
            </a:r>
          </a:p>
        </p:txBody>
      </p:sp>
      <p:sp>
        <p:nvSpPr>
          <p:cNvPr id="3" name="Rectángulo 2"/>
          <p:cNvSpPr/>
          <p:nvPr/>
        </p:nvSpPr>
        <p:spPr>
          <a:xfrm>
            <a:off x="433127" y="2233097"/>
            <a:ext cx="6621749" cy="369332"/>
          </a:xfrm>
          <a:prstGeom prst="rect">
            <a:avLst/>
          </a:prstGeom>
        </p:spPr>
        <p:txBody>
          <a:bodyPr wrap="none">
            <a:spAutoFit/>
          </a:bodyPr>
          <a:lstStyle/>
          <a:p>
            <a:pPr>
              <a:defRPr/>
            </a:pPr>
            <a:r>
              <a:rPr lang="es-MX" b="1" dirty="0">
                <a:solidFill>
                  <a:srgbClr val="00B0F0"/>
                </a:solidFill>
              </a:rPr>
              <a:t>Proyección número de lesionados y fallecidos 2020 por </a:t>
            </a:r>
            <a:r>
              <a:rPr lang="es-MX" b="1" dirty="0" smtClean="0">
                <a:solidFill>
                  <a:srgbClr val="00B0F0"/>
                </a:solidFill>
              </a:rPr>
              <a:t>clase</a:t>
            </a:r>
            <a:endParaRPr lang="es-MX" b="1" dirty="0">
              <a:solidFill>
                <a:srgbClr val="00B0F0"/>
              </a:solidFill>
            </a:endParaRPr>
          </a:p>
        </p:txBody>
      </p:sp>
      <p:pic>
        <p:nvPicPr>
          <p:cNvPr id="13" name="Imagen 12" descr="imgres.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980916">
            <a:off x="6644559" y="5202736"/>
            <a:ext cx="2394579" cy="1345449"/>
          </a:xfrm>
          <a:prstGeom prst="rect">
            <a:avLst/>
          </a:prstGeom>
          <a:ln>
            <a:noFill/>
          </a:ln>
          <a:effectLst>
            <a:outerShdw blurRad="190500" algn="tl" rotWithShape="0">
              <a:srgbClr val="000000">
                <a:alpha val="70000"/>
              </a:srgbClr>
            </a:outerShdw>
          </a:effectLst>
        </p:spPr>
      </p:pic>
      <p:sp>
        <p:nvSpPr>
          <p:cNvPr id="17" name="Elipse 16"/>
          <p:cNvSpPr/>
          <p:nvPr/>
        </p:nvSpPr>
        <p:spPr>
          <a:xfrm>
            <a:off x="1937671" y="3514725"/>
            <a:ext cx="1453977" cy="990600"/>
          </a:xfrm>
          <a:prstGeom prst="ellipse">
            <a:avLst/>
          </a:prstGeom>
          <a:noFill/>
          <a:ln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dirty="0">
              <a:solidFill>
                <a:prstClr val="black"/>
              </a:solidFill>
            </a:endParaRPr>
          </a:p>
        </p:txBody>
      </p:sp>
      <p:sp>
        <p:nvSpPr>
          <p:cNvPr id="18" name="Elipse 17"/>
          <p:cNvSpPr/>
          <p:nvPr/>
        </p:nvSpPr>
        <p:spPr>
          <a:xfrm>
            <a:off x="3910108" y="4952599"/>
            <a:ext cx="1453977" cy="990600"/>
          </a:xfrm>
          <a:prstGeom prst="ellipse">
            <a:avLst/>
          </a:prstGeom>
          <a:noFill/>
          <a:ln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dirty="0">
              <a:solidFill>
                <a:prstClr val="black"/>
              </a:solidFill>
            </a:endParaRPr>
          </a:p>
        </p:txBody>
      </p:sp>
      <p:pic>
        <p:nvPicPr>
          <p:cNvPr id="7172" name="Picture 4" descr="Quién pierde la demanda ante un choque por detrás? | La Opinió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716195">
            <a:off x="6934693" y="2371961"/>
            <a:ext cx="1935207" cy="1287784"/>
          </a:xfrm>
          <a:prstGeom prst="rect">
            <a:avLst/>
          </a:prstGeom>
          <a:ln>
            <a:noFill/>
          </a:ln>
          <a:effectLst>
            <a:outerShdw blurRad="292100" dist="139700" dir="2700000" algn="tl" rotWithShape="0">
              <a:srgbClr val="333333">
                <a:alpha val="65000"/>
              </a:srgbClr>
            </a:outerShdw>
          </a:effectLst>
          <a:extLst/>
        </p:spPr>
      </p:pic>
      <p:sp>
        <p:nvSpPr>
          <p:cNvPr id="6" name="Marcador de número de diapositiva 5"/>
          <p:cNvSpPr>
            <a:spLocks noGrp="1"/>
          </p:cNvSpPr>
          <p:nvPr>
            <p:ph type="sldNum" sz="quarter" idx="12"/>
          </p:nvPr>
        </p:nvSpPr>
        <p:spPr/>
        <p:txBody>
          <a:bodyPr/>
          <a:lstStyle/>
          <a:p>
            <a:fld id="{FB887BFC-0B1B-4567-921E-DA095802B83D}" type="slidenum">
              <a:rPr lang="en-US" sz="1200" b="1" smtClean="0">
                <a:solidFill>
                  <a:srgbClr val="4590B8"/>
                </a:solidFill>
              </a:rPr>
              <a:pPr/>
              <a:t>14</a:t>
            </a:fld>
            <a:endParaRPr lang="en-US" sz="1200" b="1" dirty="0">
              <a:solidFill>
                <a:srgbClr val="4590B8"/>
              </a:solidFill>
            </a:endParaRPr>
          </a:p>
        </p:txBody>
      </p:sp>
      <p:sp>
        <p:nvSpPr>
          <p:cNvPr id="12" name="Pergamino horizontal 11"/>
          <p:cNvSpPr/>
          <p:nvPr/>
        </p:nvSpPr>
        <p:spPr>
          <a:xfrm>
            <a:off x="6707609" y="3884612"/>
            <a:ext cx="2294210" cy="986919"/>
          </a:xfrm>
          <a:prstGeom prst="horizontalScroll">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b="1" dirty="0" smtClean="0">
                <a:solidFill>
                  <a:srgbClr val="00B0F0"/>
                </a:solidFill>
              </a:rPr>
              <a:t>Choques mayor número de AT</a:t>
            </a:r>
            <a:endParaRPr lang="es-EC" sz="1200" b="1" dirty="0">
              <a:solidFill>
                <a:srgbClr val="00B0F0"/>
              </a:solidFill>
            </a:endParaRPr>
          </a:p>
        </p:txBody>
      </p:sp>
    </p:spTree>
    <p:custDataLst>
      <p:tags r:id="rId1"/>
    </p:custDataLst>
    <p:extLst>
      <p:ext uri="{BB962C8B-B14F-4D97-AF65-F5344CB8AC3E}">
        <p14:creationId xmlns:p14="http://schemas.microsoft.com/office/powerpoint/2010/main" val="2934838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8727">
        <p15:prstTrans prst="peelOff"/>
      </p:transition>
    </mc:Choice>
    <mc:Fallback xmlns="">
      <p:transition spd="slow" advTm="1872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anim calcmode="lin" valueType="num">
                                      <p:cBhvr>
                                        <p:cTn id="12"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3"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par>
                                <p:cTn id="19" presetID="6" presetClass="entr" presetSubtype="16" fill="hold" nodeType="withEffect">
                                  <p:stCondLst>
                                    <p:cond delay="0"/>
                                  </p:stCondLst>
                                  <p:childTnLst>
                                    <p:set>
                                      <p:cBhvr>
                                        <p:cTn id="20" dur="1" fill="hold">
                                          <p:stCondLst>
                                            <p:cond delay="0"/>
                                          </p:stCondLst>
                                        </p:cTn>
                                        <p:tgtEl>
                                          <p:spTgt spid="7172"/>
                                        </p:tgtEl>
                                        <p:attrNameLst>
                                          <p:attrName>style.visibility</p:attrName>
                                        </p:attrNameLst>
                                      </p:cBhvr>
                                      <p:to>
                                        <p:strVal val="visible"/>
                                      </p:to>
                                    </p:set>
                                    <p:animEffect transition="in" filter="circle(in)">
                                      <p:cBhvr>
                                        <p:cTn id="21" dur="2000"/>
                                        <p:tgtEl>
                                          <p:spTgt spid="7172"/>
                                        </p:tgtEl>
                                      </p:cBhvr>
                                    </p:animEffect>
                                  </p:childTnLst>
                                </p:cTn>
                              </p:par>
                              <p:par>
                                <p:cTn id="22" presetID="6" presetClass="entr" presetSubtype="16"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18"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D:\Users\HP\Desktop\Sin título.png"/>
          <p:cNvPicPr/>
          <p:nvPr/>
        </p:nvPicPr>
        <p:blipFill rotWithShape="1">
          <a:blip r:embed="rId4">
            <a:extLst>
              <a:ext uri="{28A0092B-C50C-407E-A947-70E740481C1C}">
                <a14:useLocalDpi xmlns:a14="http://schemas.microsoft.com/office/drawing/2010/main" val="0"/>
              </a:ext>
            </a:extLst>
          </a:blip>
          <a:srcRect l="8652" t="19106" r="23009" b="9350"/>
          <a:stretch/>
        </p:blipFill>
        <p:spPr bwMode="auto">
          <a:xfrm>
            <a:off x="448468" y="2808958"/>
            <a:ext cx="5552281" cy="3610892"/>
          </a:xfrm>
          <a:prstGeom prst="rect">
            <a:avLst/>
          </a:prstGeom>
          <a:noFill/>
          <a:ln>
            <a:noFill/>
          </a:ln>
        </p:spPr>
      </p:pic>
      <p:sp>
        <p:nvSpPr>
          <p:cNvPr id="2" name="Título 1"/>
          <p:cNvSpPr>
            <a:spLocks noGrp="1"/>
          </p:cNvSpPr>
          <p:nvPr>
            <p:ph type="title"/>
          </p:nvPr>
        </p:nvSpPr>
        <p:spPr>
          <a:xfrm>
            <a:off x="581025" y="701675"/>
            <a:ext cx="11029950" cy="1014413"/>
          </a:xfrm>
        </p:spPr>
        <p:txBody>
          <a:bodyPr/>
          <a:lstStyle/>
          <a:p>
            <a:pPr eaLnBrk="1" fontAlgn="auto" hangingPunct="1">
              <a:spcAft>
                <a:spcPts val="0"/>
              </a:spcAft>
              <a:defRPr/>
            </a:pPr>
            <a:r>
              <a:rPr lang="es-EC" dirty="0" smtClean="0"/>
              <a:t>SOLUCIÓN </a:t>
            </a:r>
            <a:br>
              <a:rPr lang="es-EC" dirty="0" smtClean="0"/>
            </a:br>
            <a:r>
              <a:rPr lang="es-EC" dirty="0" smtClean="0"/>
              <a:t>implantación del modelo - PROVINCIA</a:t>
            </a:r>
            <a:endParaRPr lang="es-EC" dirty="0"/>
          </a:p>
        </p:txBody>
      </p:sp>
      <p:sp>
        <p:nvSpPr>
          <p:cNvPr id="4" name="Rectángulo 3"/>
          <p:cNvSpPr/>
          <p:nvPr/>
        </p:nvSpPr>
        <p:spPr>
          <a:xfrm>
            <a:off x="9383713" y="0"/>
            <a:ext cx="28082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s-ES" sz="2400" b="1" dirty="0">
                <a:solidFill>
                  <a:prstClr val="white"/>
                </a:solidFill>
              </a:rPr>
              <a:t>Introducción</a:t>
            </a:r>
          </a:p>
          <a:p>
            <a:pPr defTabSz="457200">
              <a:defRPr/>
            </a:pPr>
            <a:r>
              <a:rPr lang="es-ES" sz="2400" b="1" dirty="0">
                <a:solidFill>
                  <a:prstClr val="white"/>
                </a:solidFill>
              </a:rPr>
              <a:t>Problemática</a:t>
            </a:r>
          </a:p>
          <a:p>
            <a:pPr defTabSz="457200">
              <a:defRPr/>
            </a:pPr>
            <a:r>
              <a:rPr lang="es-ES" sz="2400" b="1" dirty="0">
                <a:solidFill>
                  <a:prstClr val="white"/>
                </a:solidFill>
              </a:rPr>
              <a:t>Objetivos</a:t>
            </a:r>
          </a:p>
          <a:p>
            <a:pPr defTabSz="457200">
              <a:defRPr/>
            </a:pPr>
            <a:r>
              <a:rPr lang="es-ES" sz="2400" b="1" dirty="0">
                <a:solidFill>
                  <a:prstClr val="white"/>
                </a:solidFill>
              </a:rPr>
              <a:t>Metodología</a:t>
            </a:r>
          </a:p>
          <a:p>
            <a:pPr defTabSz="457200">
              <a:defRPr/>
            </a:pPr>
            <a:r>
              <a:rPr lang="es-ES" sz="2400" b="1" dirty="0" smtClean="0">
                <a:solidFill>
                  <a:srgbClr val="FFFF00"/>
                </a:solidFill>
              </a:rPr>
              <a:t>Solución</a:t>
            </a:r>
          </a:p>
          <a:p>
            <a:pPr marL="342900" indent="-342900" defTabSz="457200">
              <a:buFont typeface="Arial" panose="020B0604020202020204" pitchFamily="34" charset="0"/>
              <a:buChar char="•"/>
              <a:defRPr/>
            </a:pPr>
            <a:r>
              <a:rPr lang="es-ES" sz="2400" b="1" dirty="0" smtClean="0">
                <a:solidFill>
                  <a:srgbClr val="FFFF00"/>
                </a:solidFill>
              </a:rPr>
              <a:t>Implantación del Modelo - Provincia</a:t>
            </a:r>
            <a:endParaRPr lang="es-ES" sz="2400" b="1" dirty="0">
              <a:solidFill>
                <a:srgbClr val="FFFF00"/>
              </a:solidFill>
            </a:endParaRPr>
          </a:p>
          <a:p>
            <a:pPr defTabSz="457200">
              <a:defRPr/>
            </a:pPr>
            <a:r>
              <a:rPr lang="es-ES" sz="2400" b="1" dirty="0">
                <a:solidFill>
                  <a:prstClr val="white"/>
                </a:solidFill>
              </a:rPr>
              <a:t>Validación</a:t>
            </a:r>
          </a:p>
          <a:p>
            <a:pPr defTabSz="457200">
              <a:defRPr/>
            </a:pPr>
            <a:r>
              <a:rPr lang="es-ES" sz="2400" b="1" dirty="0">
                <a:solidFill>
                  <a:prstClr val="white"/>
                </a:solidFill>
              </a:rPr>
              <a:t>Conclusiones</a:t>
            </a:r>
          </a:p>
          <a:p>
            <a:pPr defTabSz="457200">
              <a:defRPr/>
            </a:pPr>
            <a:r>
              <a:rPr lang="es-ES" sz="2400" b="1" dirty="0">
                <a:solidFill>
                  <a:prstClr val="white"/>
                </a:solidFill>
              </a:rPr>
              <a:t>Recomendaciones</a:t>
            </a:r>
          </a:p>
        </p:txBody>
      </p:sp>
      <p:sp>
        <p:nvSpPr>
          <p:cNvPr id="3" name="Rectángulo 2"/>
          <p:cNvSpPr/>
          <p:nvPr/>
        </p:nvSpPr>
        <p:spPr>
          <a:xfrm>
            <a:off x="433127" y="2233097"/>
            <a:ext cx="7073218" cy="369332"/>
          </a:xfrm>
          <a:prstGeom prst="rect">
            <a:avLst/>
          </a:prstGeom>
        </p:spPr>
        <p:txBody>
          <a:bodyPr wrap="none">
            <a:spAutoFit/>
          </a:bodyPr>
          <a:lstStyle/>
          <a:p>
            <a:pPr>
              <a:defRPr/>
            </a:pPr>
            <a:r>
              <a:rPr lang="es-MX" b="1" dirty="0">
                <a:solidFill>
                  <a:srgbClr val="00B0F0"/>
                </a:solidFill>
              </a:rPr>
              <a:t>Proyección número de lesionados y fallecidos 2020 por </a:t>
            </a:r>
            <a:r>
              <a:rPr lang="es-MX" b="1" dirty="0" smtClean="0">
                <a:solidFill>
                  <a:srgbClr val="00B0F0"/>
                </a:solidFill>
              </a:rPr>
              <a:t>provincia</a:t>
            </a:r>
            <a:endParaRPr lang="es-MX" b="1" dirty="0">
              <a:solidFill>
                <a:srgbClr val="00B0F0"/>
              </a:solidFill>
            </a:endParaRPr>
          </a:p>
        </p:txBody>
      </p:sp>
      <p:pic>
        <p:nvPicPr>
          <p:cNvPr id="13" name="Imagen 12" descr="imgres.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980916">
            <a:off x="6500531" y="5092201"/>
            <a:ext cx="2554486" cy="1435296"/>
          </a:xfrm>
          <a:prstGeom prst="rect">
            <a:avLst/>
          </a:prstGeom>
          <a:ln>
            <a:noFill/>
          </a:ln>
          <a:effectLst>
            <a:outerShdw blurRad="190500" algn="tl" rotWithShape="0">
              <a:srgbClr val="000000">
                <a:alpha val="70000"/>
              </a:srgbClr>
            </a:outerShdw>
          </a:effectLst>
        </p:spPr>
      </p:pic>
      <p:sp>
        <p:nvSpPr>
          <p:cNvPr id="17" name="Elipse 16"/>
          <p:cNvSpPr/>
          <p:nvPr/>
        </p:nvSpPr>
        <p:spPr>
          <a:xfrm>
            <a:off x="2051971" y="3071813"/>
            <a:ext cx="1453977" cy="990600"/>
          </a:xfrm>
          <a:prstGeom prst="ellipse">
            <a:avLst/>
          </a:prstGeom>
          <a:noFill/>
          <a:ln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dirty="0">
              <a:solidFill>
                <a:prstClr val="black"/>
              </a:solidFill>
            </a:endParaRPr>
          </a:p>
        </p:txBody>
      </p:sp>
      <p:sp>
        <p:nvSpPr>
          <p:cNvPr id="18" name="Elipse 17"/>
          <p:cNvSpPr/>
          <p:nvPr/>
        </p:nvSpPr>
        <p:spPr>
          <a:xfrm>
            <a:off x="3776758" y="5143099"/>
            <a:ext cx="1453977" cy="990600"/>
          </a:xfrm>
          <a:prstGeom prst="ellipse">
            <a:avLst/>
          </a:prstGeom>
          <a:noFill/>
          <a:ln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dirty="0">
              <a:solidFill>
                <a:prstClr val="black"/>
              </a:solidFill>
            </a:endParaRPr>
          </a:p>
        </p:txBody>
      </p:sp>
      <p:pic>
        <p:nvPicPr>
          <p:cNvPr id="5" name="Imagen 4"/>
          <p:cNvPicPr>
            <a:picLocks noChangeAspect="1"/>
          </p:cNvPicPr>
          <p:nvPr/>
        </p:nvPicPr>
        <p:blipFill>
          <a:blip r:embed="rId6"/>
          <a:stretch>
            <a:fillRect/>
          </a:stretch>
        </p:blipFill>
        <p:spPr>
          <a:xfrm rot="20606576">
            <a:off x="6653378" y="2417082"/>
            <a:ext cx="2248791" cy="1171396"/>
          </a:xfrm>
          <a:prstGeom prst="rect">
            <a:avLst/>
          </a:prstGeom>
          <a:ln>
            <a:noFill/>
          </a:ln>
          <a:effectLst>
            <a:outerShdw blurRad="292100" dist="139700" dir="2700000" algn="tl" rotWithShape="0">
              <a:srgbClr val="333333">
                <a:alpha val="65000"/>
              </a:srgbClr>
            </a:outerShdw>
          </a:effectLst>
        </p:spPr>
      </p:pic>
      <p:sp>
        <p:nvSpPr>
          <p:cNvPr id="7" name="Marcador de número de diapositiva 6"/>
          <p:cNvSpPr>
            <a:spLocks noGrp="1"/>
          </p:cNvSpPr>
          <p:nvPr>
            <p:ph type="sldNum" sz="quarter" idx="12"/>
          </p:nvPr>
        </p:nvSpPr>
        <p:spPr/>
        <p:txBody>
          <a:bodyPr/>
          <a:lstStyle/>
          <a:p>
            <a:fld id="{FB887BFC-0B1B-4567-921E-DA095802B83D}" type="slidenum">
              <a:rPr lang="en-US" sz="1200" b="1" smtClean="0">
                <a:solidFill>
                  <a:srgbClr val="4590B8"/>
                </a:solidFill>
              </a:rPr>
              <a:pPr/>
              <a:t>15</a:t>
            </a:fld>
            <a:endParaRPr lang="en-US" sz="1200" b="1" dirty="0">
              <a:solidFill>
                <a:srgbClr val="4590B8"/>
              </a:solidFill>
            </a:endParaRPr>
          </a:p>
        </p:txBody>
      </p:sp>
      <p:sp>
        <p:nvSpPr>
          <p:cNvPr id="11" name="Pergamino horizontal 10"/>
          <p:cNvSpPr/>
          <p:nvPr/>
        </p:nvSpPr>
        <p:spPr>
          <a:xfrm>
            <a:off x="6707609" y="3884612"/>
            <a:ext cx="2294210" cy="986919"/>
          </a:xfrm>
          <a:prstGeom prst="horizontalScroll">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b="1" dirty="0" smtClean="0">
                <a:solidFill>
                  <a:srgbClr val="00B0F0"/>
                </a:solidFill>
              </a:rPr>
              <a:t>Guayas provincia + Accidentes de tránsito</a:t>
            </a:r>
            <a:endParaRPr lang="es-EC" sz="1200" b="1" dirty="0">
              <a:solidFill>
                <a:srgbClr val="00B0F0"/>
              </a:solidFill>
            </a:endParaRPr>
          </a:p>
        </p:txBody>
      </p:sp>
    </p:spTree>
    <p:custDataLst>
      <p:tags r:id="rId1"/>
    </p:custDataLst>
    <p:extLst>
      <p:ext uri="{BB962C8B-B14F-4D97-AF65-F5344CB8AC3E}">
        <p14:creationId xmlns:p14="http://schemas.microsoft.com/office/powerpoint/2010/main" val="2283856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7129">
        <p15:prstTrans prst="peelOff"/>
      </p:transition>
    </mc:Choice>
    <mc:Fallback xmlns="">
      <p:transition spd="slow" advTm="1712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anim calcmode="lin" valueType="num">
                                      <p:cBhvr>
                                        <p:cTn id="12"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3"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par>
                                <p:cTn id="19" presetID="6"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par>
                                <p:cTn id="22" presetID="6" presetClass="entr" presetSubtype="16"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18"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025" y="701675"/>
            <a:ext cx="11029950" cy="1014413"/>
          </a:xfrm>
        </p:spPr>
        <p:txBody>
          <a:bodyPr/>
          <a:lstStyle/>
          <a:p>
            <a:pPr eaLnBrk="1" fontAlgn="auto" hangingPunct="1">
              <a:spcAft>
                <a:spcPts val="0"/>
              </a:spcAft>
              <a:defRPr/>
            </a:pPr>
            <a:r>
              <a:rPr lang="es-EC" dirty="0" smtClean="0"/>
              <a:t>VALIDACIÓN - ENTREVISTA</a:t>
            </a:r>
            <a:endParaRPr lang="es-EC" dirty="0"/>
          </a:p>
        </p:txBody>
      </p:sp>
      <p:sp>
        <p:nvSpPr>
          <p:cNvPr id="4" name="Rectángulo 3"/>
          <p:cNvSpPr/>
          <p:nvPr/>
        </p:nvSpPr>
        <p:spPr>
          <a:xfrm>
            <a:off x="9383713" y="0"/>
            <a:ext cx="28082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s-ES" sz="2400" b="1" dirty="0">
                <a:solidFill>
                  <a:prstClr val="white"/>
                </a:solidFill>
              </a:rPr>
              <a:t>Introducción</a:t>
            </a:r>
          </a:p>
          <a:p>
            <a:pPr defTabSz="457200">
              <a:defRPr/>
            </a:pPr>
            <a:r>
              <a:rPr lang="es-ES" sz="2400" b="1" dirty="0">
                <a:solidFill>
                  <a:prstClr val="white"/>
                </a:solidFill>
              </a:rPr>
              <a:t>Problemática</a:t>
            </a:r>
          </a:p>
          <a:p>
            <a:pPr defTabSz="457200">
              <a:defRPr/>
            </a:pPr>
            <a:r>
              <a:rPr lang="es-ES" sz="2400" b="1" dirty="0">
                <a:solidFill>
                  <a:prstClr val="white"/>
                </a:solidFill>
              </a:rPr>
              <a:t>Objetivos</a:t>
            </a:r>
          </a:p>
          <a:p>
            <a:pPr defTabSz="457200">
              <a:defRPr/>
            </a:pPr>
            <a:r>
              <a:rPr lang="es-ES" sz="2400" b="1" dirty="0">
                <a:solidFill>
                  <a:prstClr val="white"/>
                </a:solidFill>
              </a:rPr>
              <a:t>Metodología</a:t>
            </a:r>
          </a:p>
          <a:p>
            <a:pPr defTabSz="457200">
              <a:defRPr/>
            </a:pPr>
            <a:r>
              <a:rPr lang="es-ES" sz="2400" b="1" dirty="0" smtClean="0">
                <a:solidFill>
                  <a:schemeClr val="bg1"/>
                </a:solidFill>
              </a:rPr>
              <a:t>Solución</a:t>
            </a:r>
          </a:p>
          <a:p>
            <a:pPr defTabSz="457200">
              <a:defRPr/>
            </a:pPr>
            <a:r>
              <a:rPr lang="es-ES" sz="2400" b="1" dirty="0" smtClean="0">
                <a:solidFill>
                  <a:srgbClr val="FFFF00"/>
                </a:solidFill>
              </a:rPr>
              <a:t>Validación</a:t>
            </a:r>
          </a:p>
          <a:p>
            <a:pPr marL="342900" indent="-342900" defTabSz="457200">
              <a:buFont typeface="Arial" panose="020B0604020202020204" pitchFamily="34" charset="0"/>
              <a:buChar char="•"/>
              <a:defRPr/>
            </a:pPr>
            <a:r>
              <a:rPr lang="es-ES" sz="2400" b="1" dirty="0" smtClean="0">
                <a:solidFill>
                  <a:srgbClr val="FFFF00"/>
                </a:solidFill>
              </a:rPr>
              <a:t>Entrevista</a:t>
            </a:r>
          </a:p>
          <a:p>
            <a:pPr defTabSz="457200">
              <a:defRPr/>
            </a:pPr>
            <a:r>
              <a:rPr lang="es-ES" sz="2400" b="1" dirty="0" smtClean="0">
                <a:solidFill>
                  <a:prstClr val="white"/>
                </a:solidFill>
              </a:rPr>
              <a:t>Conclusiones</a:t>
            </a:r>
            <a:endParaRPr lang="es-ES" sz="2400" b="1" dirty="0">
              <a:solidFill>
                <a:prstClr val="white"/>
              </a:solidFill>
            </a:endParaRPr>
          </a:p>
          <a:p>
            <a:pPr defTabSz="457200">
              <a:defRPr/>
            </a:pPr>
            <a:r>
              <a:rPr lang="es-ES" sz="2400" b="1" dirty="0">
                <a:solidFill>
                  <a:prstClr val="white"/>
                </a:solidFill>
              </a:rPr>
              <a:t>Recomendaciones</a:t>
            </a:r>
          </a:p>
        </p:txBody>
      </p:sp>
      <p:pic>
        <p:nvPicPr>
          <p:cNvPr id="6" name="Imagen 5"/>
          <p:cNvPicPr>
            <a:picLocks noChangeAspect="1"/>
          </p:cNvPicPr>
          <p:nvPr/>
        </p:nvPicPr>
        <p:blipFill>
          <a:blip r:embed="rId4"/>
          <a:stretch>
            <a:fillRect/>
          </a:stretch>
        </p:blipFill>
        <p:spPr>
          <a:xfrm>
            <a:off x="86617" y="3392488"/>
            <a:ext cx="5962650" cy="3333750"/>
          </a:xfrm>
          <a:prstGeom prst="rect">
            <a:avLst/>
          </a:prstGeom>
        </p:spPr>
      </p:pic>
      <p:sp>
        <p:nvSpPr>
          <p:cNvPr id="8" name="Llamada de nube 7"/>
          <p:cNvSpPr/>
          <p:nvPr/>
        </p:nvSpPr>
        <p:spPr>
          <a:xfrm>
            <a:off x="1858168" y="1908968"/>
            <a:ext cx="3771799" cy="2378075"/>
          </a:xfrm>
          <a:prstGeom prst="cloud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MX" sz="1400" dirty="0"/>
              <a:t>Una entrevista es un intercambio de ideas y opiniones mediante una </a:t>
            </a:r>
            <a:r>
              <a:rPr lang="es-MX" sz="1400" dirty="0" smtClean="0"/>
              <a:t>conversación</a:t>
            </a:r>
            <a:endParaRPr lang="es-EC" sz="1400" dirty="0"/>
          </a:p>
        </p:txBody>
      </p:sp>
      <p:sp>
        <p:nvSpPr>
          <p:cNvPr id="9" name="Explosión 1 8"/>
          <p:cNvSpPr/>
          <p:nvPr/>
        </p:nvSpPr>
        <p:spPr>
          <a:xfrm>
            <a:off x="5676898" y="1735536"/>
            <a:ext cx="1866901" cy="1274364"/>
          </a:xfrm>
          <a:prstGeom prst="irregularSeal1">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Objetivo</a:t>
            </a:r>
            <a:endParaRPr lang="es-EC" dirty="0"/>
          </a:p>
        </p:txBody>
      </p:sp>
      <p:sp>
        <p:nvSpPr>
          <p:cNvPr id="14" name="Explosión 1 13"/>
          <p:cNvSpPr/>
          <p:nvPr/>
        </p:nvSpPr>
        <p:spPr>
          <a:xfrm>
            <a:off x="7371951" y="2147093"/>
            <a:ext cx="1894283" cy="1245395"/>
          </a:xfrm>
          <a:prstGeom prst="irregularSeal1">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Enfoque</a:t>
            </a:r>
            <a:endParaRPr lang="es-EC" dirty="0"/>
          </a:p>
        </p:txBody>
      </p:sp>
      <p:sp>
        <p:nvSpPr>
          <p:cNvPr id="15" name="Explosión 1 14"/>
          <p:cNvSpPr/>
          <p:nvPr/>
        </p:nvSpPr>
        <p:spPr>
          <a:xfrm>
            <a:off x="5407121" y="3392488"/>
            <a:ext cx="2234608" cy="1245395"/>
          </a:xfrm>
          <a:prstGeom prst="irregularSeal1">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Perspectiva</a:t>
            </a:r>
            <a:endParaRPr lang="es-EC" dirty="0"/>
          </a:p>
        </p:txBody>
      </p:sp>
      <p:sp>
        <p:nvSpPr>
          <p:cNvPr id="16" name="Explosión 1 15"/>
          <p:cNvSpPr/>
          <p:nvPr/>
        </p:nvSpPr>
        <p:spPr>
          <a:xfrm>
            <a:off x="7371951" y="3429000"/>
            <a:ext cx="2164061" cy="1245395"/>
          </a:xfrm>
          <a:prstGeom prst="irregularSeal1">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C" sz="1400" dirty="0" smtClean="0"/>
              <a:t>Introducción</a:t>
            </a:r>
            <a:endParaRPr lang="es-EC" sz="1400" dirty="0"/>
          </a:p>
        </p:txBody>
      </p:sp>
      <p:sp>
        <p:nvSpPr>
          <p:cNvPr id="19" name="Explosión 1 18"/>
          <p:cNvSpPr/>
          <p:nvPr/>
        </p:nvSpPr>
        <p:spPr>
          <a:xfrm>
            <a:off x="6510835" y="4674395"/>
            <a:ext cx="1509315" cy="1031080"/>
          </a:xfrm>
          <a:prstGeom prst="irregularSeal1">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Uso</a:t>
            </a:r>
            <a:endParaRPr lang="es-EC" dirty="0"/>
          </a:p>
        </p:txBody>
      </p:sp>
      <p:sp>
        <p:nvSpPr>
          <p:cNvPr id="20" name="Explosión 1 19"/>
          <p:cNvSpPr/>
          <p:nvPr/>
        </p:nvSpPr>
        <p:spPr>
          <a:xfrm>
            <a:off x="3762970" y="4439443"/>
            <a:ext cx="2515196" cy="1245395"/>
          </a:xfrm>
          <a:prstGeom prst="irregularSeal1">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Participantes</a:t>
            </a:r>
            <a:endParaRPr lang="es-EC" dirty="0"/>
          </a:p>
        </p:txBody>
      </p:sp>
      <p:sp>
        <p:nvSpPr>
          <p:cNvPr id="21" name="Explosión 1 20"/>
          <p:cNvSpPr/>
          <p:nvPr/>
        </p:nvSpPr>
        <p:spPr>
          <a:xfrm>
            <a:off x="4419300" y="5563791"/>
            <a:ext cx="2515196" cy="1245395"/>
          </a:xfrm>
          <a:prstGeom prst="irregularSeal1">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C" sz="1400" dirty="0" smtClean="0"/>
              <a:t>Características</a:t>
            </a:r>
            <a:endParaRPr lang="es-EC" sz="1400" dirty="0"/>
          </a:p>
        </p:txBody>
      </p:sp>
      <p:sp>
        <p:nvSpPr>
          <p:cNvPr id="22" name="Explosión 1 21"/>
          <p:cNvSpPr/>
          <p:nvPr/>
        </p:nvSpPr>
        <p:spPr>
          <a:xfrm>
            <a:off x="6648648" y="5463381"/>
            <a:ext cx="2515196" cy="1245395"/>
          </a:xfrm>
          <a:prstGeom prst="irregularSeal1">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Modelo </a:t>
            </a:r>
            <a:endParaRPr lang="es-EC" dirty="0"/>
          </a:p>
        </p:txBody>
      </p:sp>
      <p:sp>
        <p:nvSpPr>
          <p:cNvPr id="5" name="Marcador de número de diapositiva 4"/>
          <p:cNvSpPr>
            <a:spLocks noGrp="1"/>
          </p:cNvSpPr>
          <p:nvPr>
            <p:ph type="sldNum" sz="quarter" idx="12"/>
          </p:nvPr>
        </p:nvSpPr>
        <p:spPr/>
        <p:txBody>
          <a:bodyPr/>
          <a:lstStyle/>
          <a:p>
            <a:fld id="{FB887BFC-0B1B-4567-921E-DA095802B83D}" type="slidenum">
              <a:rPr lang="en-US" sz="1200" b="1" smtClean="0">
                <a:solidFill>
                  <a:srgbClr val="4590B8"/>
                </a:solidFill>
              </a:rPr>
              <a:pPr/>
              <a:t>16</a:t>
            </a:fld>
            <a:endParaRPr lang="en-US" sz="1200" b="1" dirty="0">
              <a:solidFill>
                <a:srgbClr val="4590B8"/>
              </a:solidFill>
            </a:endParaRPr>
          </a:p>
        </p:txBody>
      </p:sp>
    </p:spTree>
    <p:custDataLst>
      <p:tags r:id="rId1"/>
    </p:custDataLst>
    <p:extLst>
      <p:ext uri="{BB962C8B-B14F-4D97-AF65-F5344CB8AC3E}">
        <p14:creationId xmlns:p14="http://schemas.microsoft.com/office/powerpoint/2010/main" val="3612029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8364">
        <p15:prstTrans prst="peelOff"/>
      </p:transition>
    </mc:Choice>
    <mc:Fallback xmlns="">
      <p:transition spd="slow" advTm="4836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anim calcmode="lin" valueType="num">
                                      <p:cBhvr>
                                        <p:cTn id="17" dur="2000" fill="hold"/>
                                        <p:tgtEl>
                                          <p:spTgt spid="8"/>
                                        </p:tgtEl>
                                        <p:attrNameLst>
                                          <p:attrName>ppt_w</p:attrName>
                                        </p:attrNameLst>
                                      </p:cBhvr>
                                      <p:tavLst>
                                        <p:tav tm="0" fmla="#ppt_w*sin(2.5*pi*$)">
                                          <p:val>
                                            <p:fltVal val="0"/>
                                          </p:val>
                                        </p:tav>
                                        <p:tav tm="100000">
                                          <p:val>
                                            <p:fltVal val="1"/>
                                          </p:val>
                                        </p:tav>
                                      </p:tavLst>
                                    </p:anim>
                                    <p:anim calcmode="lin" valueType="num">
                                      <p:cBhvr>
                                        <p:cTn id="18"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4" grpId="0" animBg="1"/>
      <p:bldP spid="15" grpId="0" animBg="1"/>
      <p:bldP spid="16" grpId="0" animBg="1"/>
      <p:bldP spid="19" grpId="0" animBg="1"/>
      <p:bldP spid="20"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025" y="701675"/>
            <a:ext cx="11029950" cy="1014413"/>
          </a:xfrm>
        </p:spPr>
        <p:txBody>
          <a:bodyPr/>
          <a:lstStyle/>
          <a:p>
            <a:pPr eaLnBrk="1" fontAlgn="auto" hangingPunct="1">
              <a:spcAft>
                <a:spcPts val="0"/>
              </a:spcAft>
              <a:defRPr/>
            </a:pPr>
            <a:r>
              <a:rPr lang="es-EC" dirty="0" smtClean="0"/>
              <a:t>VALIDACIÓN – MODELO DE LA ENTREVISTA</a:t>
            </a:r>
            <a:endParaRPr lang="es-EC" dirty="0"/>
          </a:p>
        </p:txBody>
      </p:sp>
      <p:sp>
        <p:nvSpPr>
          <p:cNvPr id="4" name="Rectángulo 3"/>
          <p:cNvSpPr/>
          <p:nvPr/>
        </p:nvSpPr>
        <p:spPr>
          <a:xfrm>
            <a:off x="9383713" y="0"/>
            <a:ext cx="28082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s-ES" sz="2400" b="1" dirty="0">
                <a:solidFill>
                  <a:prstClr val="white"/>
                </a:solidFill>
              </a:rPr>
              <a:t>Introducción</a:t>
            </a:r>
          </a:p>
          <a:p>
            <a:pPr defTabSz="457200">
              <a:defRPr/>
            </a:pPr>
            <a:r>
              <a:rPr lang="es-ES" sz="2400" b="1" dirty="0" smtClean="0">
                <a:solidFill>
                  <a:prstClr val="white"/>
                </a:solidFill>
              </a:rPr>
              <a:t>Problemática</a:t>
            </a:r>
          </a:p>
          <a:p>
            <a:pPr defTabSz="457200">
              <a:defRPr/>
            </a:pPr>
            <a:r>
              <a:rPr lang="es-ES" sz="2400" b="1" dirty="0" smtClean="0">
                <a:solidFill>
                  <a:schemeClr val="bg1"/>
                </a:solidFill>
              </a:rPr>
              <a:t>Objetivos</a:t>
            </a:r>
          </a:p>
          <a:p>
            <a:pPr defTabSz="457200">
              <a:defRPr/>
            </a:pPr>
            <a:r>
              <a:rPr lang="es-ES" sz="2400" b="1" dirty="0" smtClean="0">
                <a:solidFill>
                  <a:prstClr val="white"/>
                </a:solidFill>
              </a:rPr>
              <a:t>Metodología</a:t>
            </a:r>
            <a:endParaRPr lang="es-ES" sz="2400" b="1" dirty="0">
              <a:solidFill>
                <a:prstClr val="white"/>
              </a:solidFill>
            </a:endParaRPr>
          </a:p>
          <a:p>
            <a:pPr defTabSz="457200">
              <a:defRPr/>
            </a:pPr>
            <a:r>
              <a:rPr lang="es-ES" sz="2400" b="1" dirty="0">
                <a:solidFill>
                  <a:prstClr val="white"/>
                </a:solidFill>
              </a:rPr>
              <a:t>Solución</a:t>
            </a:r>
          </a:p>
          <a:p>
            <a:pPr defTabSz="457200">
              <a:defRPr/>
            </a:pPr>
            <a:r>
              <a:rPr lang="es-ES" sz="2400" b="1" dirty="0" smtClean="0">
                <a:solidFill>
                  <a:srgbClr val="FFFF00"/>
                </a:solidFill>
              </a:rPr>
              <a:t>Validación</a:t>
            </a:r>
          </a:p>
          <a:p>
            <a:pPr marL="342900" indent="-342900" defTabSz="457200">
              <a:buFont typeface="Arial" panose="020B0604020202020204" pitchFamily="34" charset="0"/>
              <a:buChar char="•"/>
              <a:defRPr/>
            </a:pPr>
            <a:r>
              <a:rPr lang="es-ES" sz="2400" b="1" dirty="0" smtClean="0">
                <a:solidFill>
                  <a:srgbClr val="FFFF00"/>
                </a:solidFill>
              </a:rPr>
              <a:t>Modelo de la entrevista</a:t>
            </a:r>
            <a:endParaRPr lang="es-ES" sz="2400" b="1" dirty="0">
              <a:solidFill>
                <a:srgbClr val="FFFF00"/>
              </a:solidFill>
            </a:endParaRPr>
          </a:p>
          <a:p>
            <a:pPr defTabSz="457200">
              <a:defRPr/>
            </a:pPr>
            <a:r>
              <a:rPr lang="es-ES" sz="2400" b="1" dirty="0">
                <a:solidFill>
                  <a:prstClr val="white"/>
                </a:solidFill>
              </a:rPr>
              <a:t>Conclusiones</a:t>
            </a:r>
          </a:p>
          <a:p>
            <a:pPr defTabSz="457200">
              <a:defRPr/>
            </a:pPr>
            <a:r>
              <a:rPr lang="es-ES" sz="2400" b="1" dirty="0">
                <a:solidFill>
                  <a:prstClr val="white"/>
                </a:solidFill>
              </a:rPr>
              <a:t>Recomendaciones</a:t>
            </a:r>
          </a:p>
        </p:txBody>
      </p:sp>
      <p:graphicFrame>
        <p:nvGraphicFramePr>
          <p:cNvPr id="3" name="Tabla 2"/>
          <p:cNvGraphicFramePr>
            <a:graphicFrameLocks noGrp="1"/>
          </p:cNvGraphicFramePr>
          <p:nvPr>
            <p:extLst>
              <p:ext uri="{D42A27DB-BD31-4B8C-83A1-F6EECF244321}">
                <p14:modId xmlns:p14="http://schemas.microsoft.com/office/powerpoint/2010/main" val="1919897990"/>
              </p:ext>
            </p:extLst>
          </p:nvPr>
        </p:nvGraphicFramePr>
        <p:xfrm>
          <a:off x="396768" y="1978118"/>
          <a:ext cx="7056977" cy="4943890"/>
        </p:xfrm>
        <a:graphic>
          <a:graphicData uri="http://schemas.openxmlformats.org/drawingml/2006/table">
            <a:tbl>
              <a:tblPr firstRow="1" firstCol="1" bandRow="1">
                <a:tableStyleId>{1FECB4D8-DB02-4DC6-A0A2-4F2EBAE1DC90}</a:tableStyleId>
              </a:tblPr>
              <a:tblGrid>
                <a:gridCol w="7056977"/>
              </a:tblGrid>
              <a:tr h="218758">
                <a:tc>
                  <a:txBody>
                    <a:bodyPr/>
                    <a:lstStyle/>
                    <a:p>
                      <a:pPr>
                        <a:lnSpc>
                          <a:spcPct val="107000"/>
                        </a:lnSpc>
                        <a:spcAft>
                          <a:spcPts val="0"/>
                        </a:spcAft>
                      </a:pPr>
                      <a:r>
                        <a:rPr lang="es-EC" sz="900" dirty="0">
                          <a:effectLst/>
                        </a:rPr>
                        <a:t>Entrevista validación Modelo de Gestión de Información para Soporte en la Toma de Decisiones en Torno a la Alta Accidentalidad Vial en el Ecuador.</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456" marR="35456" marT="0" marB="0"/>
                </a:tc>
              </a:tr>
              <a:tr h="577028">
                <a:tc>
                  <a:txBody>
                    <a:bodyPr/>
                    <a:lstStyle/>
                    <a:p>
                      <a:pPr>
                        <a:lnSpc>
                          <a:spcPct val="107000"/>
                        </a:lnSpc>
                        <a:spcAft>
                          <a:spcPts val="0"/>
                        </a:spcAft>
                      </a:pPr>
                      <a:r>
                        <a:rPr lang="es-EC" sz="900" dirty="0">
                          <a:effectLst/>
                        </a:rPr>
                        <a:t>Fecha:</a:t>
                      </a:r>
                    </a:p>
                    <a:p>
                      <a:pPr>
                        <a:lnSpc>
                          <a:spcPct val="107000"/>
                        </a:lnSpc>
                        <a:spcAft>
                          <a:spcPts val="0"/>
                        </a:spcAft>
                      </a:pPr>
                      <a:r>
                        <a:rPr lang="es-EC" sz="900" dirty="0">
                          <a:effectLst/>
                        </a:rPr>
                        <a:t>Hora: </a:t>
                      </a:r>
                    </a:p>
                    <a:p>
                      <a:pPr>
                        <a:lnSpc>
                          <a:spcPct val="107000"/>
                        </a:lnSpc>
                        <a:spcAft>
                          <a:spcPts val="0"/>
                        </a:spcAft>
                      </a:pPr>
                      <a:r>
                        <a:rPr lang="es-EC" sz="900" dirty="0">
                          <a:effectLst/>
                        </a:rPr>
                        <a:t>Lugar: </a:t>
                      </a:r>
                    </a:p>
                    <a:p>
                      <a:pPr>
                        <a:lnSpc>
                          <a:spcPct val="107000"/>
                        </a:lnSpc>
                        <a:spcAft>
                          <a:spcPts val="0"/>
                        </a:spcAft>
                      </a:pPr>
                      <a:r>
                        <a:rPr lang="es-EC" sz="900" dirty="0">
                          <a:effectLst/>
                        </a:rPr>
                        <a:t>Entrevistador: Mary Carmen López Maroto.</a:t>
                      </a:r>
                    </a:p>
                    <a:p>
                      <a:pPr>
                        <a:lnSpc>
                          <a:spcPct val="107000"/>
                        </a:lnSpc>
                        <a:spcAft>
                          <a:spcPts val="0"/>
                        </a:spcAft>
                      </a:pPr>
                      <a:r>
                        <a:rPr lang="es-EC" sz="900" dirty="0">
                          <a:effectLst/>
                        </a:rPr>
                        <a:t>Entrevistado (nombre, edad, experiencia): </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456" marR="35456" marT="0" marB="0"/>
                </a:tc>
              </a:tr>
              <a:tr h="218758">
                <a:tc>
                  <a:txBody>
                    <a:bodyPr/>
                    <a:lstStyle/>
                    <a:p>
                      <a:pPr>
                        <a:lnSpc>
                          <a:spcPct val="107000"/>
                        </a:lnSpc>
                        <a:spcAft>
                          <a:spcPts val="0"/>
                        </a:spcAft>
                      </a:pPr>
                      <a:r>
                        <a:rPr lang="es-EC" sz="900" dirty="0">
                          <a:effectLst/>
                        </a:rPr>
                        <a:t>1.- ¿Considera usted que los accidentes de tránsito y sus causas son un grave problema social en el Ecuador? ¿Por qué?</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456" marR="35456" marT="0" marB="0"/>
                </a:tc>
              </a:tr>
              <a:tr h="218758">
                <a:tc>
                  <a:txBody>
                    <a:bodyPr/>
                    <a:lstStyle/>
                    <a:p>
                      <a:pPr>
                        <a:lnSpc>
                          <a:spcPct val="107000"/>
                        </a:lnSpc>
                        <a:spcAft>
                          <a:spcPts val="0"/>
                        </a:spcAft>
                      </a:pPr>
                      <a:r>
                        <a:rPr lang="es-EC" sz="900" dirty="0">
                          <a:effectLst/>
                        </a:rPr>
                        <a:t>2.- Piensa que sería adecuado utilizar la tecnología para tener un control sobre los accidentes de tránsito en el Ecuador ¿Por qué? </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456" marR="35456" marT="0" marB="0"/>
                </a:tc>
              </a:tr>
              <a:tr h="218758">
                <a:tc>
                  <a:txBody>
                    <a:bodyPr/>
                    <a:lstStyle/>
                    <a:p>
                      <a:pPr>
                        <a:lnSpc>
                          <a:spcPct val="107000"/>
                        </a:lnSpc>
                        <a:spcAft>
                          <a:spcPts val="0"/>
                        </a:spcAft>
                      </a:pPr>
                      <a:r>
                        <a:rPr lang="es-EC" sz="900" dirty="0">
                          <a:effectLst/>
                        </a:rPr>
                        <a:t>3.- ¿Qué ventajas cree que aporte tener un modelo basado en tecnología para controlar los accidentes de tránsito en el Ecuador?</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456" marR="35456" marT="0" marB="0"/>
                </a:tc>
              </a:tr>
              <a:tr h="218758">
                <a:tc>
                  <a:txBody>
                    <a:bodyPr/>
                    <a:lstStyle/>
                    <a:p>
                      <a:pPr>
                        <a:lnSpc>
                          <a:spcPct val="107000"/>
                        </a:lnSpc>
                        <a:spcAft>
                          <a:spcPts val="0"/>
                        </a:spcAft>
                      </a:pPr>
                      <a:r>
                        <a:rPr lang="es-EC" sz="900" dirty="0">
                          <a:effectLst/>
                        </a:rPr>
                        <a:t>4.- ¿Según su experiencia en el ámbito de control de tránsito en el Ecuador cual considera usted que es la mayor causa de accidentes de tránsito en el país y por qué? </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456" marR="35456" marT="0" marB="0"/>
                </a:tc>
              </a:tr>
              <a:tr h="765651">
                <a:tc>
                  <a:txBody>
                    <a:bodyPr/>
                    <a:lstStyle/>
                    <a:p>
                      <a:pPr>
                        <a:lnSpc>
                          <a:spcPct val="107000"/>
                        </a:lnSpc>
                        <a:spcAft>
                          <a:spcPts val="0"/>
                        </a:spcAft>
                      </a:pPr>
                      <a:r>
                        <a:rPr lang="es-EC" sz="900" dirty="0">
                          <a:effectLst/>
                        </a:rPr>
                        <a:t>5.- Según el estudio realizado determinamos que la mayor clase de accidentes de tránsito que se producen en el Ecuador son los choques la cual generó en promedio 36000 accidentes de tránsito y 3000 muertes en el periodo 2016 -2018, al aplicar el modelo propuesto determinamos una proyección de accidentes de tránsito de 13197 y 746 muertes para el año 2020, ¿Considera usted que esta proyección realizada con nuestro modelo de gestión en base a la información histórica de años anteriores, le será útil y le brindara sustento en la toma de decisiones en torno a la accidentalidad vial en el Ecuador? ¿Por qué?</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456" marR="35456" marT="0" marB="0"/>
                </a:tc>
              </a:tr>
              <a:tr h="218758">
                <a:tc>
                  <a:txBody>
                    <a:bodyPr/>
                    <a:lstStyle/>
                    <a:p>
                      <a:pPr>
                        <a:lnSpc>
                          <a:spcPct val="107000"/>
                        </a:lnSpc>
                        <a:spcAft>
                          <a:spcPts val="0"/>
                        </a:spcAft>
                      </a:pPr>
                      <a:r>
                        <a:rPr lang="es-EC" sz="900" dirty="0">
                          <a:effectLst/>
                        </a:rPr>
                        <a:t>6.- ¿Cuáles serían las decisiones que tomaría para contrarrestar las proyecciones establecidas sobre esta clase de accidentes de tránsito?</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456" marR="35456" marT="0" marB="0"/>
                </a:tc>
              </a:tr>
              <a:tr h="765651">
                <a:tc>
                  <a:txBody>
                    <a:bodyPr/>
                    <a:lstStyle/>
                    <a:p>
                      <a:pPr>
                        <a:lnSpc>
                          <a:spcPct val="107000"/>
                        </a:lnSpc>
                        <a:spcAft>
                          <a:spcPts val="0"/>
                        </a:spcAft>
                      </a:pPr>
                      <a:r>
                        <a:rPr lang="es-EC" sz="900" dirty="0">
                          <a:effectLst/>
                        </a:rPr>
                        <a:t>7.- Según el estudio realizado determinamos que el mayor número de accidentes de tránsito se produce en las zonas rurales (carreteras a las a fueras de las ciudades, panamericanas, autopistas) las cuales produjeron en promedio 26000 accidentes de tránsito y 4000 muertes en el periodo de 2016 a 2018, al aplicar el modelo propuesto determinamos una proyección de 8948 accidentes de tránsito y 1266 muertes para el año 2020, ¿Considera usted que esta proyección realizada con nuestro modelo de gestión en base a la información histórica de años anteriores, le será útil y le brindara sustento en la toma de decisiones en torno a la accidentalidad vial en el Ecuador? ¿Por qué?</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456" marR="35456" marT="0" marB="0"/>
                </a:tc>
              </a:tr>
              <a:tr h="218758">
                <a:tc>
                  <a:txBody>
                    <a:bodyPr/>
                    <a:lstStyle/>
                    <a:p>
                      <a:pPr>
                        <a:lnSpc>
                          <a:spcPct val="107000"/>
                        </a:lnSpc>
                        <a:spcAft>
                          <a:spcPts val="0"/>
                        </a:spcAft>
                      </a:pPr>
                      <a:r>
                        <a:rPr lang="es-EC" sz="900" dirty="0">
                          <a:effectLst/>
                        </a:rPr>
                        <a:t>8.- ¿Cuáles serían las decisiones que tomaría para contrarrestar las proyecciones establecidas sobre esta clase de accidentes de tránsito?</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456" marR="35456" marT="0" marB="0"/>
                </a:tc>
              </a:tr>
              <a:tr h="218758">
                <a:tc>
                  <a:txBody>
                    <a:bodyPr/>
                    <a:lstStyle/>
                    <a:p>
                      <a:pPr>
                        <a:lnSpc>
                          <a:spcPct val="107000"/>
                        </a:lnSpc>
                        <a:spcAft>
                          <a:spcPts val="0"/>
                        </a:spcAft>
                      </a:pPr>
                      <a:r>
                        <a:rPr lang="es-EC" sz="900" dirty="0">
                          <a:effectLst/>
                        </a:rPr>
                        <a:t>9.- Desde su punto de vista ¿Qué opina sobre el modelo de gestión de información propuesto el cual permite generar proyecciones sobre accidentes de tránsito en el Ecuador? </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456" marR="35456" marT="0" marB="0"/>
                </a:tc>
              </a:tr>
              <a:tr h="219289">
                <a:tc>
                  <a:txBody>
                    <a:bodyPr/>
                    <a:lstStyle/>
                    <a:p>
                      <a:pPr>
                        <a:lnSpc>
                          <a:spcPct val="107000"/>
                        </a:lnSpc>
                        <a:spcAft>
                          <a:spcPts val="0"/>
                        </a:spcAft>
                      </a:pPr>
                      <a:r>
                        <a:rPr lang="es-EC" sz="900" dirty="0">
                          <a:effectLst/>
                        </a:rPr>
                        <a:t>10.- ¿Cree que el modelo de gestión de información propuesto permitirá mejorar la toma de decisiones en torno a la alta accidentabilidad vial en el Ecuador? ¿Por qué?</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456" marR="35456" marT="0" marB="0"/>
                </a:tc>
              </a:tr>
              <a:tr h="115406">
                <a:tc>
                  <a:txBody>
                    <a:bodyPr/>
                    <a:lstStyle/>
                    <a:p>
                      <a:pPr>
                        <a:lnSpc>
                          <a:spcPct val="107000"/>
                        </a:lnSpc>
                        <a:spcAft>
                          <a:spcPts val="0"/>
                        </a:spcAft>
                      </a:pPr>
                      <a:r>
                        <a:rPr lang="es-EC" sz="900" dirty="0">
                          <a:effectLst/>
                        </a:rPr>
                        <a:t>11.- Algún comentario o duda sobre el tema de la entrevista realizada.</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456" marR="35456" marT="0" marB="0"/>
                </a:tc>
              </a:tr>
            </a:tbl>
          </a:graphicData>
        </a:graphic>
      </p:graphicFrame>
      <p:sp>
        <p:nvSpPr>
          <p:cNvPr id="10" name="Rectángulo redondeado 9"/>
          <p:cNvSpPr/>
          <p:nvPr/>
        </p:nvSpPr>
        <p:spPr>
          <a:xfrm>
            <a:off x="263236" y="3906981"/>
            <a:ext cx="7148945" cy="2216728"/>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p>
        </p:txBody>
      </p:sp>
      <p:sp>
        <p:nvSpPr>
          <p:cNvPr id="11" name="Llamada de flecha a la izquierda 10"/>
          <p:cNvSpPr/>
          <p:nvPr/>
        </p:nvSpPr>
        <p:spPr>
          <a:xfrm>
            <a:off x="7550727" y="4170218"/>
            <a:ext cx="1454728" cy="1482437"/>
          </a:xfrm>
          <a:prstGeom prst="leftArrowCallout">
            <a:avLst/>
          </a:prstGeom>
          <a:solidFill>
            <a:schemeClr val="bg1"/>
          </a:solid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b="1" dirty="0" smtClean="0">
                <a:solidFill>
                  <a:srgbClr val="00B0F0"/>
                </a:solidFill>
              </a:rPr>
              <a:t>RQ9</a:t>
            </a:r>
            <a:r>
              <a:rPr lang="es-EC" dirty="0" smtClean="0"/>
              <a:t> </a:t>
            </a:r>
            <a:endParaRPr lang="es-EC" dirty="0"/>
          </a:p>
        </p:txBody>
      </p:sp>
      <p:sp>
        <p:nvSpPr>
          <p:cNvPr id="14" name="Rectángulo redondeado 13"/>
          <p:cNvSpPr/>
          <p:nvPr/>
        </p:nvSpPr>
        <p:spPr>
          <a:xfrm>
            <a:off x="401782" y="6123709"/>
            <a:ext cx="7148945" cy="659964"/>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p>
        </p:txBody>
      </p:sp>
      <p:sp>
        <p:nvSpPr>
          <p:cNvPr id="15" name="Rectángulo redondeado 14"/>
          <p:cNvSpPr/>
          <p:nvPr/>
        </p:nvSpPr>
        <p:spPr>
          <a:xfrm>
            <a:off x="401781" y="3034145"/>
            <a:ext cx="7148945" cy="872835"/>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p>
        </p:txBody>
      </p:sp>
      <p:sp>
        <p:nvSpPr>
          <p:cNvPr id="16" name="Llamada de flecha a la izquierda 15"/>
          <p:cNvSpPr/>
          <p:nvPr/>
        </p:nvSpPr>
        <p:spPr>
          <a:xfrm>
            <a:off x="7601310" y="3061853"/>
            <a:ext cx="1454728" cy="845127"/>
          </a:xfrm>
          <a:prstGeom prst="leftArrowCallout">
            <a:avLst/>
          </a:prstGeom>
          <a:solidFill>
            <a:schemeClr val="bg1"/>
          </a:solid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b="1" dirty="0" smtClean="0">
                <a:solidFill>
                  <a:srgbClr val="00B0F0"/>
                </a:solidFill>
              </a:rPr>
              <a:t>RQ10</a:t>
            </a:r>
            <a:r>
              <a:rPr lang="es-EC" dirty="0" smtClean="0"/>
              <a:t> </a:t>
            </a:r>
            <a:endParaRPr lang="es-EC" dirty="0"/>
          </a:p>
        </p:txBody>
      </p:sp>
      <p:sp>
        <p:nvSpPr>
          <p:cNvPr id="17" name="Llamada de flecha a la izquierda 16"/>
          <p:cNvSpPr/>
          <p:nvPr/>
        </p:nvSpPr>
        <p:spPr>
          <a:xfrm>
            <a:off x="7601310" y="5938546"/>
            <a:ext cx="1454728" cy="845127"/>
          </a:xfrm>
          <a:prstGeom prst="leftArrowCallout">
            <a:avLst/>
          </a:prstGeom>
          <a:solidFill>
            <a:schemeClr val="bg1"/>
          </a:solid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b="1" dirty="0" smtClean="0">
                <a:solidFill>
                  <a:srgbClr val="00B0F0"/>
                </a:solidFill>
              </a:rPr>
              <a:t>RQ10</a:t>
            </a:r>
            <a:r>
              <a:rPr lang="es-EC" dirty="0" smtClean="0"/>
              <a:t> </a:t>
            </a:r>
            <a:endParaRPr lang="es-EC" dirty="0"/>
          </a:p>
        </p:txBody>
      </p:sp>
      <p:sp>
        <p:nvSpPr>
          <p:cNvPr id="6" name="Marcador de número de diapositiva 5"/>
          <p:cNvSpPr>
            <a:spLocks noGrp="1"/>
          </p:cNvSpPr>
          <p:nvPr>
            <p:ph type="sldNum" sz="quarter" idx="12"/>
          </p:nvPr>
        </p:nvSpPr>
        <p:spPr/>
        <p:txBody>
          <a:bodyPr/>
          <a:lstStyle/>
          <a:p>
            <a:fld id="{FB887BFC-0B1B-4567-921E-DA095802B83D}" type="slidenum">
              <a:rPr lang="en-US" sz="1200" b="1" smtClean="0">
                <a:solidFill>
                  <a:srgbClr val="4590B8"/>
                </a:solidFill>
              </a:rPr>
              <a:pPr/>
              <a:t>17</a:t>
            </a:fld>
            <a:endParaRPr lang="en-US" sz="1200" b="1" dirty="0">
              <a:solidFill>
                <a:srgbClr val="4590B8"/>
              </a:solidFill>
            </a:endParaRPr>
          </a:p>
        </p:txBody>
      </p:sp>
    </p:spTree>
    <p:custDataLst>
      <p:tags r:id="rId1"/>
    </p:custDataLst>
    <p:extLst>
      <p:ext uri="{BB962C8B-B14F-4D97-AF65-F5344CB8AC3E}">
        <p14:creationId xmlns:p14="http://schemas.microsoft.com/office/powerpoint/2010/main" val="3920785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6562">
        <p15:prstTrans prst="peelOff"/>
      </p:transition>
    </mc:Choice>
    <mc:Fallback xmlns="">
      <p:transition spd="slow" advTm="4656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4" grpId="0" animBg="1"/>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025" y="701675"/>
            <a:ext cx="11029950" cy="1014413"/>
          </a:xfrm>
        </p:spPr>
        <p:txBody>
          <a:bodyPr/>
          <a:lstStyle/>
          <a:p>
            <a:pPr eaLnBrk="1" fontAlgn="auto" hangingPunct="1">
              <a:spcAft>
                <a:spcPts val="0"/>
              </a:spcAft>
              <a:defRPr/>
            </a:pPr>
            <a:r>
              <a:rPr lang="es-EC" dirty="0" smtClean="0"/>
              <a:t>VALIDACIÓN – Conclusión DE LA ENTREVISTA</a:t>
            </a:r>
            <a:endParaRPr lang="es-EC" dirty="0"/>
          </a:p>
        </p:txBody>
      </p:sp>
      <p:sp>
        <p:nvSpPr>
          <p:cNvPr id="4" name="Rectángulo 3"/>
          <p:cNvSpPr/>
          <p:nvPr/>
        </p:nvSpPr>
        <p:spPr>
          <a:xfrm>
            <a:off x="9383713" y="0"/>
            <a:ext cx="28082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s-ES" sz="2400" b="1" dirty="0">
                <a:solidFill>
                  <a:prstClr val="white"/>
                </a:solidFill>
              </a:rPr>
              <a:t>Introducción</a:t>
            </a:r>
          </a:p>
          <a:p>
            <a:pPr defTabSz="457200">
              <a:defRPr/>
            </a:pPr>
            <a:r>
              <a:rPr lang="es-ES" sz="2400" b="1" dirty="0" smtClean="0">
                <a:solidFill>
                  <a:prstClr val="white"/>
                </a:solidFill>
              </a:rPr>
              <a:t>Problemática</a:t>
            </a:r>
          </a:p>
          <a:p>
            <a:pPr defTabSz="457200">
              <a:defRPr/>
            </a:pPr>
            <a:r>
              <a:rPr lang="es-ES" sz="2400" b="1" dirty="0" smtClean="0">
                <a:solidFill>
                  <a:prstClr val="white"/>
                </a:solidFill>
              </a:rPr>
              <a:t>Objetivos</a:t>
            </a:r>
          </a:p>
          <a:p>
            <a:pPr defTabSz="457200">
              <a:defRPr/>
            </a:pPr>
            <a:r>
              <a:rPr lang="es-ES" sz="2400" b="1" dirty="0" smtClean="0">
                <a:solidFill>
                  <a:prstClr val="white"/>
                </a:solidFill>
              </a:rPr>
              <a:t>Metodología</a:t>
            </a:r>
            <a:endParaRPr lang="es-ES" sz="2400" b="1" dirty="0">
              <a:solidFill>
                <a:prstClr val="white"/>
              </a:solidFill>
            </a:endParaRPr>
          </a:p>
          <a:p>
            <a:pPr defTabSz="457200">
              <a:defRPr/>
            </a:pPr>
            <a:r>
              <a:rPr lang="es-ES" sz="2400" b="1" dirty="0">
                <a:solidFill>
                  <a:prstClr val="white"/>
                </a:solidFill>
              </a:rPr>
              <a:t>Solución</a:t>
            </a:r>
          </a:p>
          <a:p>
            <a:pPr defTabSz="457200">
              <a:defRPr/>
            </a:pPr>
            <a:r>
              <a:rPr lang="es-ES" sz="2400" b="1" dirty="0" smtClean="0">
                <a:solidFill>
                  <a:srgbClr val="FFFF00"/>
                </a:solidFill>
              </a:rPr>
              <a:t>Validación</a:t>
            </a:r>
          </a:p>
          <a:p>
            <a:pPr marL="342900" indent="-342900" defTabSz="457200">
              <a:buFont typeface="Arial" panose="020B0604020202020204" pitchFamily="34" charset="0"/>
              <a:buChar char="•"/>
              <a:defRPr/>
            </a:pPr>
            <a:r>
              <a:rPr lang="es-ES" sz="2400" b="1" dirty="0" smtClean="0">
                <a:solidFill>
                  <a:srgbClr val="FFFF00"/>
                </a:solidFill>
              </a:rPr>
              <a:t>Conclusión de la entrevista</a:t>
            </a:r>
            <a:endParaRPr lang="es-ES" sz="2400" b="1" dirty="0">
              <a:solidFill>
                <a:srgbClr val="FFFF00"/>
              </a:solidFill>
            </a:endParaRPr>
          </a:p>
          <a:p>
            <a:pPr defTabSz="457200">
              <a:defRPr/>
            </a:pPr>
            <a:r>
              <a:rPr lang="es-ES" sz="2400" b="1" dirty="0">
                <a:solidFill>
                  <a:prstClr val="white"/>
                </a:solidFill>
              </a:rPr>
              <a:t>Conclusiones</a:t>
            </a:r>
          </a:p>
          <a:p>
            <a:pPr defTabSz="457200">
              <a:defRPr/>
            </a:pPr>
            <a:r>
              <a:rPr lang="es-ES" sz="2400" b="1" dirty="0">
                <a:solidFill>
                  <a:prstClr val="white"/>
                </a:solidFill>
              </a:rPr>
              <a:t>Recomendaciones</a:t>
            </a:r>
          </a:p>
        </p:txBody>
      </p:sp>
      <p:pic>
        <p:nvPicPr>
          <p:cNvPr id="12" name="Picture 2" descr="Pizarra Pizarra Con Marco Y Cepillo. Pizarrón Blanco De Textura Vacíos Con  Restos De Tiza Y El Bastidor Cuadrado De Madera. Fotos, Retratos, Imágenes  Y Fotografía De Archivo Libres De Derecho.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222" y="1909460"/>
            <a:ext cx="9038135" cy="3617883"/>
          </a:xfrm>
          <a:prstGeom prst="rect">
            <a:avLst/>
          </a:prstGeom>
          <a:noFill/>
          <a:extLst>
            <a:ext uri="{909E8E84-426E-40DD-AFC4-6F175D3DCCD1}">
              <a14:hiddenFill xmlns:a14="http://schemas.microsoft.com/office/drawing/2010/main">
                <a:solidFill>
                  <a:srgbClr val="FFFFFF"/>
                </a:solidFill>
              </a14:hiddenFill>
            </a:ext>
          </a:extLst>
        </p:spPr>
      </p:pic>
      <p:sp>
        <p:nvSpPr>
          <p:cNvPr id="5" name="Esquina doblada 4"/>
          <p:cNvSpPr/>
          <p:nvPr/>
        </p:nvSpPr>
        <p:spPr>
          <a:xfrm>
            <a:off x="1048112" y="2499601"/>
            <a:ext cx="1529255" cy="1381727"/>
          </a:xfrm>
          <a:prstGeom prst="foldedCorner">
            <a:avLst/>
          </a:prstGeom>
        </p:spPr>
        <p:style>
          <a:lnRef idx="2">
            <a:schemeClr val="accent3"/>
          </a:lnRef>
          <a:fillRef idx="1">
            <a:schemeClr val="lt1"/>
          </a:fillRef>
          <a:effectRef idx="0">
            <a:schemeClr val="accent3"/>
          </a:effectRef>
          <a:fontRef idx="minor">
            <a:schemeClr val="dk1"/>
          </a:fontRef>
        </p:style>
        <p:txBody>
          <a:bodyPr rtlCol="0" anchor="ctr"/>
          <a:lstStyle/>
          <a:p>
            <a:pPr>
              <a:defRPr/>
            </a:pPr>
            <a:r>
              <a:rPr lang="es-MX" sz="1100" dirty="0"/>
              <a:t>Todos los entrevistados coinciden en que los accidentes de tránsito son un serio problema social para el </a:t>
            </a:r>
            <a:r>
              <a:rPr lang="es-MX" sz="1100" dirty="0" smtClean="0"/>
              <a:t>Ecuador</a:t>
            </a:r>
            <a:endParaRPr lang="es-MX" sz="1100" dirty="0"/>
          </a:p>
        </p:txBody>
      </p:sp>
      <p:sp>
        <p:nvSpPr>
          <p:cNvPr id="18" name="Esquina doblada 17"/>
          <p:cNvSpPr/>
          <p:nvPr/>
        </p:nvSpPr>
        <p:spPr>
          <a:xfrm>
            <a:off x="3453114" y="2255219"/>
            <a:ext cx="1529255" cy="2926363"/>
          </a:xfrm>
          <a:prstGeom prst="foldedCorner">
            <a:avLst/>
          </a:prstGeom>
        </p:spPr>
        <p:style>
          <a:lnRef idx="2">
            <a:schemeClr val="accent3"/>
          </a:lnRef>
          <a:fillRef idx="1">
            <a:schemeClr val="lt1"/>
          </a:fillRef>
          <a:effectRef idx="0">
            <a:schemeClr val="accent3"/>
          </a:effectRef>
          <a:fontRef idx="minor">
            <a:schemeClr val="dk1"/>
          </a:fontRef>
        </p:style>
        <p:txBody>
          <a:bodyPr rtlCol="0" anchor="ctr"/>
          <a:lstStyle/>
          <a:p>
            <a:pPr>
              <a:defRPr/>
            </a:pPr>
            <a:r>
              <a:rPr lang="es-MX" sz="1400" dirty="0" smtClean="0"/>
              <a:t>Las </a:t>
            </a:r>
            <a:r>
              <a:rPr lang="es-MX" sz="1400" dirty="0"/>
              <a:t>proyecciones realizadas con el modelo de gestión propuesto les serían de gran utilidad al momento de tomar decisiones respecto a la alta accidentalidad vial en el país. </a:t>
            </a:r>
          </a:p>
        </p:txBody>
      </p:sp>
      <p:sp>
        <p:nvSpPr>
          <p:cNvPr id="19" name="Esquina doblada 18"/>
          <p:cNvSpPr/>
          <p:nvPr/>
        </p:nvSpPr>
        <p:spPr>
          <a:xfrm>
            <a:off x="5328557" y="2417763"/>
            <a:ext cx="3331779" cy="1381728"/>
          </a:xfrm>
          <a:prstGeom prst="foldedCorner">
            <a:avLst/>
          </a:prstGeom>
        </p:spPr>
        <p:style>
          <a:lnRef idx="2">
            <a:schemeClr val="accent3"/>
          </a:lnRef>
          <a:fillRef idx="1">
            <a:schemeClr val="lt1"/>
          </a:fillRef>
          <a:effectRef idx="0">
            <a:schemeClr val="accent3"/>
          </a:effectRef>
          <a:fontRef idx="minor">
            <a:schemeClr val="dk1"/>
          </a:fontRef>
        </p:style>
        <p:txBody>
          <a:bodyPr rtlCol="0" anchor="ctr"/>
          <a:lstStyle/>
          <a:p>
            <a:pPr>
              <a:defRPr/>
            </a:pPr>
            <a:r>
              <a:rPr lang="es-MX" sz="1100" dirty="0" smtClean="0"/>
              <a:t>El </a:t>
            </a:r>
            <a:r>
              <a:rPr lang="es-MX" sz="1100" dirty="0"/>
              <a:t>modelo de gestión de información propuesto es un buen proyecto en favor de reducir los accidentes y tener información veraz de los casos que sucedan en el país, este les permitirá plantear estrategias a los entes de control de tránsito y así mejorar la toma de decisiones en torno a la alta accidentabilidad vial en el Ecuador. </a:t>
            </a:r>
          </a:p>
        </p:txBody>
      </p:sp>
      <p:sp>
        <p:nvSpPr>
          <p:cNvPr id="6" name="Marcador de número de diapositiva 5"/>
          <p:cNvSpPr>
            <a:spLocks noGrp="1"/>
          </p:cNvSpPr>
          <p:nvPr>
            <p:ph type="sldNum" sz="quarter" idx="12"/>
          </p:nvPr>
        </p:nvSpPr>
        <p:spPr/>
        <p:txBody>
          <a:bodyPr/>
          <a:lstStyle/>
          <a:p>
            <a:fld id="{FB887BFC-0B1B-4567-921E-DA095802B83D}" type="slidenum">
              <a:rPr lang="en-US" sz="1200" b="1" smtClean="0">
                <a:solidFill>
                  <a:srgbClr val="4590B8"/>
                </a:solidFill>
              </a:rPr>
              <a:pPr/>
              <a:t>18</a:t>
            </a:fld>
            <a:endParaRPr lang="en-US" sz="1200" b="1" dirty="0">
              <a:solidFill>
                <a:srgbClr val="4590B8"/>
              </a:solidFill>
            </a:endParaRPr>
          </a:p>
        </p:txBody>
      </p:sp>
      <p:pic>
        <p:nvPicPr>
          <p:cNvPr id="8" name="Imagen 7"/>
          <p:cNvPicPr>
            <a:picLocks noChangeAspect="1"/>
          </p:cNvPicPr>
          <p:nvPr/>
        </p:nvPicPr>
        <p:blipFill rotWithShape="1">
          <a:blip r:embed="rId5"/>
          <a:srcRect l="15363" r="21321"/>
          <a:stretch/>
        </p:blipFill>
        <p:spPr>
          <a:xfrm>
            <a:off x="852633" y="4378616"/>
            <a:ext cx="2216766" cy="2297454"/>
          </a:xfrm>
          <a:prstGeom prst="rect">
            <a:avLst/>
          </a:prstGeom>
        </p:spPr>
      </p:pic>
    </p:spTree>
    <p:custDataLst>
      <p:tags r:id="rId1"/>
    </p:custDataLst>
    <p:extLst>
      <p:ext uri="{BB962C8B-B14F-4D97-AF65-F5344CB8AC3E}">
        <p14:creationId xmlns:p14="http://schemas.microsoft.com/office/powerpoint/2010/main" val="1830155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9585">
        <p15:prstTrans prst="peelOff"/>
      </p:transition>
    </mc:Choice>
    <mc:Fallback xmlns="">
      <p:transition spd="slow" advTm="4958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1000"/>
                                        <p:tgtEl>
                                          <p:spTgt spid="12"/>
                                        </p:tgtEl>
                                      </p:cBhvr>
                                    </p:animEffect>
                                    <p:anim calcmode="lin" valueType="num">
                                      <p:cBhvr>
                                        <p:cTn id="10" dur="1000" fill="hold"/>
                                        <p:tgtEl>
                                          <p:spTgt spid="12"/>
                                        </p:tgtEl>
                                        <p:attrNameLst>
                                          <p:attrName>ppt_x</p:attrName>
                                        </p:attrNameLst>
                                      </p:cBhvr>
                                      <p:tavLst>
                                        <p:tav tm="0">
                                          <p:val>
                                            <p:strVal val="#ppt_x"/>
                                          </p:val>
                                        </p:tav>
                                        <p:tav tm="100000">
                                          <p:val>
                                            <p:strVal val="#ppt_x"/>
                                          </p:val>
                                        </p:tav>
                                      </p:tavLst>
                                    </p:anim>
                                    <p:anim calcmode="lin" valueType="num">
                                      <p:cBhvr>
                                        <p:cTn id="1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80">
                                          <p:stCondLst>
                                            <p:cond delay="0"/>
                                          </p:stCondLst>
                                        </p:cTn>
                                        <p:tgtEl>
                                          <p:spTgt spid="5"/>
                                        </p:tgtEl>
                                      </p:cBhvr>
                                    </p:animEffect>
                                    <p:anim calcmode="lin" valueType="num">
                                      <p:cBhvr>
                                        <p:cTn id="1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2" dur="26">
                                          <p:stCondLst>
                                            <p:cond delay="650"/>
                                          </p:stCondLst>
                                        </p:cTn>
                                        <p:tgtEl>
                                          <p:spTgt spid="5"/>
                                        </p:tgtEl>
                                      </p:cBhvr>
                                      <p:to x="100000" y="60000"/>
                                    </p:animScale>
                                    <p:animScale>
                                      <p:cBhvr>
                                        <p:cTn id="23" dur="166" decel="50000">
                                          <p:stCondLst>
                                            <p:cond delay="676"/>
                                          </p:stCondLst>
                                        </p:cTn>
                                        <p:tgtEl>
                                          <p:spTgt spid="5"/>
                                        </p:tgtEl>
                                      </p:cBhvr>
                                      <p:to x="100000" y="100000"/>
                                    </p:animScale>
                                    <p:animScale>
                                      <p:cBhvr>
                                        <p:cTn id="24" dur="26">
                                          <p:stCondLst>
                                            <p:cond delay="1312"/>
                                          </p:stCondLst>
                                        </p:cTn>
                                        <p:tgtEl>
                                          <p:spTgt spid="5"/>
                                        </p:tgtEl>
                                      </p:cBhvr>
                                      <p:to x="100000" y="80000"/>
                                    </p:animScale>
                                    <p:animScale>
                                      <p:cBhvr>
                                        <p:cTn id="25" dur="166" decel="50000">
                                          <p:stCondLst>
                                            <p:cond delay="1338"/>
                                          </p:stCondLst>
                                        </p:cTn>
                                        <p:tgtEl>
                                          <p:spTgt spid="5"/>
                                        </p:tgtEl>
                                      </p:cBhvr>
                                      <p:to x="100000" y="100000"/>
                                    </p:animScale>
                                    <p:animScale>
                                      <p:cBhvr>
                                        <p:cTn id="26" dur="26">
                                          <p:stCondLst>
                                            <p:cond delay="1642"/>
                                          </p:stCondLst>
                                        </p:cTn>
                                        <p:tgtEl>
                                          <p:spTgt spid="5"/>
                                        </p:tgtEl>
                                      </p:cBhvr>
                                      <p:to x="100000" y="90000"/>
                                    </p:animScale>
                                    <p:animScale>
                                      <p:cBhvr>
                                        <p:cTn id="27" dur="166" decel="50000">
                                          <p:stCondLst>
                                            <p:cond delay="1668"/>
                                          </p:stCondLst>
                                        </p:cTn>
                                        <p:tgtEl>
                                          <p:spTgt spid="5"/>
                                        </p:tgtEl>
                                      </p:cBhvr>
                                      <p:to x="100000" y="100000"/>
                                    </p:animScale>
                                    <p:animScale>
                                      <p:cBhvr>
                                        <p:cTn id="28" dur="26">
                                          <p:stCondLst>
                                            <p:cond delay="1808"/>
                                          </p:stCondLst>
                                        </p:cTn>
                                        <p:tgtEl>
                                          <p:spTgt spid="5"/>
                                        </p:tgtEl>
                                      </p:cBhvr>
                                      <p:to x="100000" y="95000"/>
                                    </p:animScale>
                                    <p:animScale>
                                      <p:cBhvr>
                                        <p:cTn id="29" dur="166" decel="50000">
                                          <p:stCondLst>
                                            <p:cond delay="1834"/>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80">
                                          <p:stCondLst>
                                            <p:cond delay="0"/>
                                          </p:stCondLst>
                                        </p:cTn>
                                        <p:tgtEl>
                                          <p:spTgt spid="18"/>
                                        </p:tgtEl>
                                      </p:cBhvr>
                                    </p:animEffect>
                                    <p:anim calcmode="lin" valueType="num">
                                      <p:cBhvr>
                                        <p:cTn id="35"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0" dur="26">
                                          <p:stCondLst>
                                            <p:cond delay="650"/>
                                          </p:stCondLst>
                                        </p:cTn>
                                        <p:tgtEl>
                                          <p:spTgt spid="18"/>
                                        </p:tgtEl>
                                      </p:cBhvr>
                                      <p:to x="100000" y="60000"/>
                                    </p:animScale>
                                    <p:animScale>
                                      <p:cBhvr>
                                        <p:cTn id="41" dur="166" decel="50000">
                                          <p:stCondLst>
                                            <p:cond delay="676"/>
                                          </p:stCondLst>
                                        </p:cTn>
                                        <p:tgtEl>
                                          <p:spTgt spid="18"/>
                                        </p:tgtEl>
                                      </p:cBhvr>
                                      <p:to x="100000" y="100000"/>
                                    </p:animScale>
                                    <p:animScale>
                                      <p:cBhvr>
                                        <p:cTn id="42" dur="26">
                                          <p:stCondLst>
                                            <p:cond delay="1312"/>
                                          </p:stCondLst>
                                        </p:cTn>
                                        <p:tgtEl>
                                          <p:spTgt spid="18"/>
                                        </p:tgtEl>
                                      </p:cBhvr>
                                      <p:to x="100000" y="80000"/>
                                    </p:animScale>
                                    <p:animScale>
                                      <p:cBhvr>
                                        <p:cTn id="43" dur="166" decel="50000">
                                          <p:stCondLst>
                                            <p:cond delay="1338"/>
                                          </p:stCondLst>
                                        </p:cTn>
                                        <p:tgtEl>
                                          <p:spTgt spid="18"/>
                                        </p:tgtEl>
                                      </p:cBhvr>
                                      <p:to x="100000" y="100000"/>
                                    </p:animScale>
                                    <p:animScale>
                                      <p:cBhvr>
                                        <p:cTn id="44" dur="26">
                                          <p:stCondLst>
                                            <p:cond delay="1642"/>
                                          </p:stCondLst>
                                        </p:cTn>
                                        <p:tgtEl>
                                          <p:spTgt spid="18"/>
                                        </p:tgtEl>
                                      </p:cBhvr>
                                      <p:to x="100000" y="90000"/>
                                    </p:animScale>
                                    <p:animScale>
                                      <p:cBhvr>
                                        <p:cTn id="45" dur="166" decel="50000">
                                          <p:stCondLst>
                                            <p:cond delay="1668"/>
                                          </p:stCondLst>
                                        </p:cTn>
                                        <p:tgtEl>
                                          <p:spTgt spid="18"/>
                                        </p:tgtEl>
                                      </p:cBhvr>
                                      <p:to x="100000" y="100000"/>
                                    </p:animScale>
                                    <p:animScale>
                                      <p:cBhvr>
                                        <p:cTn id="46" dur="26">
                                          <p:stCondLst>
                                            <p:cond delay="1808"/>
                                          </p:stCondLst>
                                        </p:cTn>
                                        <p:tgtEl>
                                          <p:spTgt spid="18"/>
                                        </p:tgtEl>
                                      </p:cBhvr>
                                      <p:to x="100000" y="95000"/>
                                    </p:animScale>
                                    <p:animScale>
                                      <p:cBhvr>
                                        <p:cTn id="47" dur="166" decel="50000">
                                          <p:stCondLst>
                                            <p:cond delay="1834"/>
                                          </p:stCondLst>
                                        </p:cTn>
                                        <p:tgtEl>
                                          <p:spTgt spid="18"/>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80">
                                          <p:stCondLst>
                                            <p:cond delay="0"/>
                                          </p:stCondLst>
                                        </p:cTn>
                                        <p:tgtEl>
                                          <p:spTgt spid="19"/>
                                        </p:tgtEl>
                                      </p:cBhvr>
                                    </p:animEffect>
                                    <p:anim calcmode="lin" valueType="num">
                                      <p:cBhvr>
                                        <p:cTn id="53"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58" dur="26">
                                          <p:stCondLst>
                                            <p:cond delay="650"/>
                                          </p:stCondLst>
                                        </p:cTn>
                                        <p:tgtEl>
                                          <p:spTgt spid="19"/>
                                        </p:tgtEl>
                                      </p:cBhvr>
                                      <p:to x="100000" y="60000"/>
                                    </p:animScale>
                                    <p:animScale>
                                      <p:cBhvr>
                                        <p:cTn id="59" dur="166" decel="50000">
                                          <p:stCondLst>
                                            <p:cond delay="676"/>
                                          </p:stCondLst>
                                        </p:cTn>
                                        <p:tgtEl>
                                          <p:spTgt spid="19"/>
                                        </p:tgtEl>
                                      </p:cBhvr>
                                      <p:to x="100000" y="100000"/>
                                    </p:animScale>
                                    <p:animScale>
                                      <p:cBhvr>
                                        <p:cTn id="60" dur="26">
                                          <p:stCondLst>
                                            <p:cond delay="1312"/>
                                          </p:stCondLst>
                                        </p:cTn>
                                        <p:tgtEl>
                                          <p:spTgt spid="19"/>
                                        </p:tgtEl>
                                      </p:cBhvr>
                                      <p:to x="100000" y="80000"/>
                                    </p:animScale>
                                    <p:animScale>
                                      <p:cBhvr>
                                        <p:cTn id="61" dur="166" decel="50000">
                                          <p:stCondLst>
                                            <p:cond delay="1338"/>
                                          </p:stCondLst>
                                        </p:cTn>
                                        <p:tgtEl>
                                          <p:spTgt spid="19"/>
                                        </p:tgtEl>
                                      </p:cBhvr>
                                      <p:to x="100000" y="100000"/>
                                    </p:animScale>
                                    <p:animScale>
                                      <p:cBhvr>
                                        <p:cTn id="62" dur="26">
                                          <p:stCondLst>
                                            <p:cond delay="1642"/>
                                          </p:stCondLst>
                                        </p:cTn>
                                        <p:tgtEl>
                                          <p:spTgt spid="19"/>
                                        </p:tgtEl>
                                      </p:cBhvr>
                                      <p:to x="100000" y="90000"/>
                                    </p:animScale>
                                    <p:animScale>
                                      <p:cBhvr>
                                        <p:cTn id="63" dur="166" decel="50000">
                                          <p:stCondLst>
                                            <p:cond delay="1668"/>
                                          </p:stCondLst>
                                        </p:cTn>
                                        <p:tgtEl>
                                          <p:spTgt spid="19"/>
                                        </p:tgtEl>
                                      </p:cBhvr>
                                      <p:to x="100000" y="100000"/>
                                    </p:animScale>
                                    <p:animScale>
                                      <p:cBhvr>
                                        <p:cTn id="64" dur="26">
                                          <p:stCondLst>
                                            <p:cond delay="1808"/>
                                          </p:stCondLst>
                                        </p:cTn>
                                        <p:tgtEl>
                                          <p:spTgt spid="19"/>
                                        </p:tgtEl>
                                      </p:cBhvr>
                                      <p:to x="100000" y="95000"/>
                                    </p:animScale>
                                    <p:animScale>
                                      <p:cBhvr>
                                        <p:cTn id="65"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025" y="701675"/>
            <a:ext cx="11029950" cy="1014413"/>
          </a:xfrm>
        </p:spPr>
        <p:txBody>
          <a:bodyPr/>
          <a:lstStyle/>
          <a:p>
            <a:pPr eaLnBrk="1" fontAlgn="auto" hangingPunct="1">
              <a:spcAft>
                <a:spcPts val="0"/>
              </a:spcAft>
              <a:defRPr/>
            </a:pPr>
            <a:r>
              <a:rPr lang="es-EC" dirty="0" smtClean="0"/>
              <a:t>CONCLUSIONES</a:t>
            </a:r>
            <a:endParaRPr lang="es-EC" dirty="0"/>
          </a:p>
        </p:txBody>
      </p:sp>
      <p:sp>
        <p:nvSpPr>
          <p:cNvPr id="4" name="Rectángulo 3"/>
          <p:cNvSpPr/>
          <p:nvPr/>
        </p:nvSpPr>
        <p:spPr>
          <a:xfrm>
            <a:off x="9383713" y="0"/>
            <a:ext cx="28082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s-ES" sz="2400" b="1" dirty="0">
                <a:solidFill>
                  <a:prstClr val="white"/>
                </a:solidFill>
              </a:rPr>
              <a:t>Introducción</a:t>
            </a:r>
          </a:p>
          <a:p>
            <a:pPr defTabSz="457200">
              <a:defRPr/>
            </a:pPr>
            <a:r>
              <a:rPr lang="es-ES" sz="2400" b="1" dirty="0" smtClean="0">
                <a:solidFill>
                  <a:prstClr val="white"/>
                </a:solidFill>
              </a:rPr>
              <a:t>Problemática</a:t>
            </a:r>
          </a:p>
          <a:p>
            <a:pPr defTabSz="457200">
              <a:defRPr/>
            </a:pPr>
            <a:r>
              <a:rPr lang="es-ES" sz="2400" b="1" dirty="0" smtClean="0">
                <a:solidFill>
                  <a:prstClr val="white"/>
                </a:solidFill>
              </a:rPr>
              <a:t>Objetivos</a:t>
            </a:r>
          </a:p>
          <a:p>
            <a:pPr defTabSz="457200">
              <a:defRPr/>
            </a:pPr>
            <a:r>
              <a:rPr lang="es-ES" sz="2400" b="1" dirty="0" smtClean="0">
                <a:solidFill>
                  <a:prstClr val="white"/>
                </a:solidFill>
              </a:rPr>
              <a:t>Metodología</a:t>
            </a:r>
            <a:endParaRPr lang="es-ES" sz="2400" b="1" dirty="0">
              <a:solidFill>
                <a:prstClr val="white"/>
              </a:solidFill>
            </a:endParaRPr>
          </a:p>
          <a:p>
            <a:pPr defTabSz="457200">
              <a:defRPr/>
            </a:pPr>
            <a:r>
              <a:rPr lang="es-ES" sz="2400" b="1" dirty="0">
                <a:solidFill>
                  <a:prstClr val="white"/>
                </a:solidFill>
              </a:rPr>
              <a:t>Solución</a:t>
            </a:r>
          </a:p>
          <a:p>
            <a:pPr defTabSz="457200">
              <a:defRPr/>
            </a:pPr>
            <a:r>
              <a:rPr lang="es-ES" sz="2400" b="1" dirty="0" smtClean="0">
                <a:solidFill>
                  <a:schemeClr val="bg1"/>
                </a:solidFill>
              </a:rPr>
              <a:t>Validación</a:t>
            </a:r>
          </a:p>
          <a:p>
            <a:pPr defTabSz="457200">
              <a:defRPr/>
            </a:pPr>
            <a:r>
              <a:rPr lang="es-ES" sz="2400" b="1" dirty="0" smtClean="0">
                <a:solidFill>
                  <a:srgbClr val="FFFF00"/>
                </a:solidFill>
              </a:rPr>
              <a:t>Conclusiones</a:t>
            </a:r>
            <a:endParaRPr lang="es-ES" sz="2400" b="1" dirty="0">
              <a:solidFill>
                <a:srgbClr val="FFFF00"/>
              </a:solidFill>
            </a:endParaRPr>
          </a:p>
          <a:p>
            <a:pPr defTabSz="457200">
              <a:defRPr/>
            </a:pPr>
            <a:r>
              <a:rPr lang="es-ES" sz="2400" b="1" dirty="0">
                <a:solidFill>
                  <a:prstClr val="white"/>
                </a:solidFill>
              </a:rPr>
              <a:t>Recomendaciones</a:t>
            </a:r>
          </a:p>
        </p:txBody>
      </p:sp>
      <p:pic>
        <p:nvPicPr>
          <p:cNvPr id="11266" name="Picture 2" descr="Postis Imágenes Vectoriales, Ilustraciones Libres de Regalías de Postis |  Depositphotos®"/>
          <p:cNvPicPr>
            <a:picLocks noChangeAspect="1" noChangeArrowheads="1"/>
          </p:cNvPicPr>
          <p:nvPr/>
        </p:nvPicPr>
        <p:blipFill rotWithShape="1">
          <a:blip r:embed="rId4">
            <a:extLst>
              <a:ext uri="{28A0092B-C50C-407E-A947-70E740481C1C}">
                <a14:useLocalDpi xmlns:a14="http://schemas.microsoft.com/office/drawing/2010/main" val="0"/>
              </a:ext>
            </a:extLst>
          </a:blip>
          <a:srcRect l="17968" t="14345" r="16929" b="17792"/>
          <a:stretch/>
        </p:blipFill>
        <p:spPr bwMode="auto">
          <a:xfrm>
            <a:off x="251535" y="2128207"/>
            <a:ext cx="4129965" cy="38783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ostis Imágenes Vectoriales, Ilustraciones Libres de Regalías de Postis |  Depositphotos®"/>
          <p:cNvPicPr>
            <a:picLocks noChangeAspect="1" noChangeArrowheads="1"/>
          </p:cNvPicPr>
          <p:nvPr/>
        </p:nvPicPr>
        <p:blipFill rotWithShape="1">
          <a:blip r:embed="rId4">
            <a:extLst>
              <a:ext uri="{28A0092B-C50C-407E-A947-70E740481C1C}">
                <a14:useLocalDpi xmlns:a14="http://schemas.microsoft.com/office/drawing/2010/main" val="0"/>
              </a:ext>
            </a:extLst>
          </a:blip>
          <a:srcRect l="17968" t="14345" r="16929" b="17792"/>
          <a:stretch/>
        </p:blipFill>
        <p:spPr bwMode="auto">
          <a:xfrm>
            <a:off x="4889367" y="2128207"/>
            <a:ext cx="3987280" cy="3878318"/>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696539" y="2682538"/>
            <a:ext cx="3342061" cy="2862322"/>
          </a:xfrm>
          <a:prstGeom prst="rect">
            <a:avLst/>
          </a:prstGeom>
          <a:noFill/>
        </p:spPr>
        <p:txBody>
          <a:bodyPr wrap="square" rtlCol="0">
            <a:spAutoFit/>
          </a:bodyPr>
          <a:lstStyle/>
          <a:p>
            <a:r>
              <a:rPr lang="es-EC" sz="2800" dirty="0" smtClean="0"/>
              <a:t>Modelo basado en tecnología y validado por expertos relacionados con AT, percibido como un buen modelo </a:t>
            </a:r>
            <a:endParaRPr lang="es-EC" sz="2800" dirty="0"/>
          </a:p>
          <a:p>
            <a:endParaRPr lang="es-EC" sz="1200" dirty="0"/>
          </a:p>
        </p:txBody>
      </p:sp>
      <p:sp>
        <p:nvSpPr>
          <p:cNvPr id="7" name="CuadroTexto 6"/>
          <p:cNvSpPr txBox="1"/>
          <p:nvPr/>
        </p:nvSpPr>
        <p:spPr>
          <a:xfrm>
            <a:off x="5283534" y="2682538"/>
            <a:ext cx="3198946" cy="2862322"/>
          </a:xfrm>
          <a:prstGeom prst="rect">
            <a:avLst/>
          </a:prstGeom>
          <a:noFill/>
        </p:spPr>
        <p:txBody>
          <a:bodyPr wrap="square" rtlCol="0">
            <a:spAutoFit/>
          </a:bodyPr>
          <a:lstStyle/>
          <a:p>
            <a:r>
              <a:rPr lang="es-MX" dirty="0"/>
              <a:t>S</a:t>
            </a:r>
            <a:r>
              <a:rPr lang="es-MX" dirty="0" smtClean="0"/>
              <a:t>e </a:t>
            </a:r>
            <a:r>
              <a:rPr lang="es-MX" dirty="0"/>
              <a:t>pudo obtener información para validar el modelo de </a:t>
            </a:r>
            <a:r>
              <a:rPr lang="es-MX" dirty="0" smtClean="0"/>
              <a:t>gestión. </a:t>
            </a:r>
          </a:p>
          <a:p>
            <a:endParaRPr lang="es-MX" dirty="0"/>
          </a:p>
          <a:p>
            <a:r>
              <a:rPr lang="es-MX" dirty="0"/>
              <a:t>D</a:t>
            </a:r>
            <a:r>
              <a:rPr lang="es-MX" dirty="0" smtClean="0"/>
              <a:t>icho </a:t>
            </a:r>
            <a:r>
              <a:rPr lang="es-MX" dirty="0"/>
              <a:t>modelo y las proyecciones obtenidas del mismo si permiten dar soporte al momento de tomar decisiones en torno a la alta accidentalidad vial.</a:t>
            </a:r>
            <a:endParaRPr lang="es-EC" dirty="0"/>
          </a:p>
        </p:txBody>
      </p:sp>
      <p:sp>
        <p:nvSpPr>
          <p:cNvPr id="9" name="Rectángulo 8"/>
          <p:cNvSpPr/>
          <p:nvPr/>
        </p:nvSpPr>
        <p:spPr>
          <a:xfrm rot="20705703">
            <a:off x="1685396" y="3358092"/>
            <a:ext cx="7510930" cy="1524000"/>
          </a:xfrm>
          <a:prstGeom prst="rect">
            <a:avLst/>
          </a:prstGeom>
          <a:solidFill>
            <a:schemeClr val="accent3">
              <a:lumMod val="60000"/>
              <a:lumOff val="4000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r>
              <a:rPr lang="es-EC" dirty="0" smtClean="0"/>
              <a:t>Se identificó las propuestas </a:t>
            </a:r>
            <a:r>
              <a:rPr lang="es-EC" dirty="0"/>
              <a:t>más recientes y representativas que se están implementando a nivel mundial, para disminuir los accidentes de tránsito. </a:t>
            </a:r>
          </a:p>
          <a:p>
            <a:endParaRPr lang="es-EC" dirty="0"/>
          </a:p>
        </p:txBody>
      </p:sp>
      <p:sp>
        <p:nvSpPr>
          <p:cNvPr id="6" name="Marcador de número de diapositiva 5"/>
          <p:cNvSpPr>
            <a:spLocks noGrp="1"/>
          </p:cNvSpPr>
          <p:nvPr>
            <p:ph type="sldNum" sz="quarter" idx="12"/>
          </p:nvPr>
        </p:nvSpPr>
        <p:spPr/>
        <p:txBody>
          <a:bodyPr/>
          <a:lstStyle/>
          <a:p>
            <a:fld id="{FB887BFC-0B1B-4567-921E-DA095802B83D}" type="slidenum">
              <a:rPr lang="en-US" sz="1200" b="1" smtClean="0">
                <a:solidFill>
                  <a:srgbClr val="4590B8"/>
                </a:solidFill>
              </a:rPr>
              <a:pPr/>
              <a:t>19</a:t>
            </a:fld>
            <a:endParaRPr lang="en-US" sz="1200" b="1" dirty="0">
              <a:solidFill>
                <a:srgbClr val="4590B8"/>
              </a:solidFill>
            </a:endParaRPr>
          </a:p>
        </p:txBody>
      </p:sp>
    </p:spTree>
    <p:custDataLst>
      <p:tags r:id="rId1"/>
    </p:custDataLst>
    <p:extLst>
      <p:ext uri="{BB962C8B-B14F-4D97-AF65-F5344CB8AC3E}">
        <p14:creationId xmlns:p14="http://schemas.microsoft.com/office/powerpoint/2010/main" val="832963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9885">
        <p15:prstTrans prst="peelOff"/>
      </p:transition>
    </mc:Choice>
    <mc:Fallback xmlns="">
      <p:transition spd="slow" advTm="5988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xit" presetSubtype="0" fill="hold" grpId="0" nodeType="clickEffect">
                                  <p:stCondLst>
                                    <p:cond delay="0"/>
                                  </p:stCondLst>
                                  <p:childTnLst>
                                    <p:animEffect transition="out" filter="wipe(down)">
                                      <p:cBhvr>
                                        <p:cTn id="10" dur="180" accel="50000">
                                          <p:stCondLst>
                                            <p:cond delay="1820"/>
                                          </p:stCondLst>
                                        </p:cTn>
                                        <p:tgtEl>
                                          <p:spTgt spid="9"/>
                                        </p:tgtEl>
                                      </p:cBhvr>
                                    </p:animEffect>
                                    <p:anim calcmode="lin" valueType="num">
                                      <p:cBhvr>
                                        <p:cTn id="11" dur="1822" tmFilter="0,0; 0.14,0.31; 0.43,0.73; 0.71,0.91; 1.0,1.0">
                                          <p:stCondLst>
                                            <p:cond delay="0"/>
                                          </p:stCondLst>
                                        </p:cTn>
                                        <p:tgtEl>
                                          <p:spTgt spid="9"/>
                                        </p:tgtEl>
                                        <p:attrNameLst>
                                          <p:attrName>ppt_x</p:attrName>
                                        </p:attrNameLst>
                                      </p:cBhvr>
                                      <p:tavLst>
                                        <p:tav tm="0">
                                          <p:val>
                                            <p:strVal val="ppt_x"/>
                                          </p:val>
                                        </p:tav>
                                        <p:tav tm="100000">
                                          <p:val>
                                            <p:strVal val="#ppt_x+0.25"/>
                                          </p:val>
                                        </p:tav>
                                      </p:tavLst>
                                    </p:anim>
                                    <p:anim calcmode="lin" valueType="num">
                                      <p:cBhvr>
                                        <p:cTn id="12" dur="178">
                                          <p:stCondLst>
                                            <p:cond delay="1822"/>
                                          </p:stCondLst>
                                        </p:cTn>
                                        <p:tgtEl>
                                          <p:spTgt spid="9"/>
                                        </p:tgtEl>
                                        <p:attrNameLst>
                                          <p:attrName>ppt_x</p:attrName>
                                        </p:attrNameLst>
                                      </p:cBhvr>
                                      <p:tavLst>
                                        <p:tav tm="0">
                                          <p:val>
                                            <p:strVal val="ppt_x"/>
                                          </p:val>
                                        </p:tav>
                                        <p:tav tm="100000">
                                          <p:val>
                                            <p:strVal val="ppt_x"/>
                                          </p:val>
                                        </p:tav>
                                      </p:tavLst>
                                    </p:anim>
                                    <p:anim calcmode="lin" valueType="num">
                                      <p:cBhvr>
                                        <p:cTn id="13" dur="664" tmFilter="0.0,0.0;0.25,0.07;0.50,0.2;0.75,0.467;1.0,1.0">
                                          <p:stCondLst>
                                            <p:cond delay="0"/>
                                          </p:stCondLst>
                                        </p:cTn>
                                        <p:tgtEl>
                                          <p:spTgt spid="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4" dur="664" tmFilter="0, 0; 0.125,0.2665; 0.25,0.4; 0.375,0.465; 0.5,0.5;  0.625,0.535; 0.75,0.6; 0.875,0.7335; 1,1">
                                          <p:stCondLst>
                                            <p:cond delay="664"/>
                                          </p:stCondLst>
                                        </p:cTn>
                                        <p:tgtEl>
                                          <p:spTgt spid="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5" dur="332" tmFilter="0, 0; 0.125,0.2665; 0.25,0.4; 0.375,0.465; 0.5,0.5;  0.625,0.535; 0.75,0.6; 0.875,0.7335; 1,1">
                                          <p:stCondLst>
                                            <p:cond delay="1324"/>
                                          </p:stCondLst>
                                        </p:cTn>
                                        <p:tgtEl>
                                          <p:spTgt spid="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6" dur="164" tmFilter="0, 0; 0.125,0.2665; 0.25,0.4; 0.375,0.465; 0.5,0.5;  0.625,0.535; 0.75,0.6; 0.875,0.7335; 1,1">
                                          <p:stCondLst>
                                            <p:cond delay="1656"/>
                                          </p:stCondLst>
                                        </p:cTn>
                                        <p:tgtEl>
                                          <p:spTgt spid="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7" dur="180" accel="50000">
                                          <p:stCondLst>
                                            <p:cond delay="1820"/>
                                          </p:stCondLst>
                                        </p:cTn>
                                        <p:tgtEl>
                                          <p:spTgt spid="9"/>
                                        </p:tgtEl>
                                        <p:attrNameLst>
                                          <p:attrName>ppt_y</p:attrName>
                                        </p:attrNameLst>
                                      </p:cBhvr>
                                      <p:tavLst>
                                        <p:tav tm="0">
                                          <p:val>
                                            <p:strVal val="ppt_y"/>
                                          </p:val>
                                        </p:tav>
                                        <p:tav tm="100000">
                                          <p:val>
                                            <p:strVal val="ppt_y+ppt_h"/>
                                          </p:val>
                                        </p:tav>
                                      </p:tavLst>
                                    </p:anim>
                                    <p:animScale>
                                      <p:cBhvr>
                                        <p:cTn id="18" dur="26">
                                          <p:stCondLst>
                                            <p:cond delay="620"/>
                                          </p:stCondLst>
                                        </p:cTn>
                                        <p:tgtEl>
                                          <p:spTgt spid="9"/>
                                        </p:tgtEl>
                                      </p:cBhvr>
                                      <p:to x="100000" y="60000"/>
                                    </p:animScale>
                                    <p:animScale>
                                      <p:cBhvr>
                                        <p:cTn id="19" dur="166" decel="50000">
                                          <p:stCondLst>
                                            <p:cond delay="64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set>
                                      <p:cBhvr>
                                        <p:cTn id="26" dur="1" fill="hold">
                                          <p:stCondLst>
                                            <p:cond delay="19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266"/>
                                        </p:tgtEl>
                                        <p:attrNameLst>
                                          <p:attrName>style.visibility</p:attrName>
                                        </p:attrNameLst>
                                      </p:cBhvr>
                                      <p:to>
                                        <p:strVal val="visible"/>
                                      </p:to>
                                    </p:set>
                                    <p:anim calcmode="lin" valueType="num">
                                      <p:cBhvr additive="base">
                                        <p:cTn id="35" dur="500" fill="hold"/>
                                        <p:tgtEl>
                                          <p:spTgt spid="11266"/>
                                        </p:tgtEl>
                                        <p:attrNameLst>
                                          <p:attrName>ppt_x</p:attrName>
                                        </p:attrNameLst>
                                      </p:cBhvr>
                                      <p:tavLst>
                                        <p:tav tm="0">
                                          <p:val>
                                            <p:strVal val="#ppt_x"/>
                                          </p:val>
                                        </p:tav>
                                        <p:tav tm="100000">
                                          <p:val>
                                            <p:strVal val="#ppt_x"/>
                                          </p:val>
                                        </p:tav>
                                      </p:tavLst>
                                    </p:anim>
                                    <p:anim calcmode="lin" valueType="num">
                                      <p:cBhvr additive="base">
                                        <p:cTn id="36"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descr="&quot;&quot;"/>
          <p:cNvSpPr>
            <a:spLocks noGrp="1" noRot="1" noChangeAspect="1" noMove="1" noResize="1" noEditPoints="1" noAdjustHandles="1" noChangeArrowheads="1" noChangeShapeType="1" noTextEdit="1"/>
          </p:cNvSpPr>
          <p:nvPr/>
        </p:nvSpPr>
        <p:spPr>
          <a:xfrm>
            <a:off x="0" y="614363"/>
            <a:ext cx="12192000" cy="6243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13" name="Rectangle 12" descr="&quot;&quot;"/>
          <p:cNvSpPr>
            <a:spLocks noGrp="1" noRot="1" noChangeAspect="1" noMove="1" noResize="1" noEditPoints="1" noAdjustHandles="1" noChangeArrowheads="1" noChangeShapeType="1" noTextEdit="1"/>
          </p:cNvSpPr>
          <p:nvPr/>
        </p:nvSpPr>
        <p:spPr>
          <a:xfrm>
            <a:off x="442913" y="614363"/>
            <a:ext cx="3706812" cy="56118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292" name="Marcador de contenido 2"/>
          <p:cNvSpPr>
            <a:spLocks noGrp="1" noChangeArrowheads="1"/>
          </p:cNvSpPr>
          <p:nvPr>
            <p:ph idx="1"/>
          </p:nvPr>
        </p:nvSpPr>
        <p:spPr>
          <a:xfrm>
            <a:off x="596900" y="1063625"/>
            <a:ext cx="3140075" cy="4551363"/>
          </a:xfrm>
        </p:spPr>
        <p:txBody>
          <a:bodyPr/>
          <a:lstStyle/>
          <a:p>
            <a:pPr eaLnBrk="1" hangingPunct="1"/>
            <a:r>
              <a:rPr lang="es-US" altLang="en-US" sz="2800" dirty="0" smtClean="0">
                <a:solidFill>
                  <a:schemeClr val="bg1"/>
                </a:solidFill>
              </a:rPr>
              <a:t>Introducción</a:t>
            </a:r>
          </a:p>
          <a:p>
            <a:pPr eaLnBrk="1" hangingPunct="1"/>
            <a:r>
              <a:rPr lang="es-US" altLang="en-US" sz="2800" dirty="0" smtClean="0">
                <a:solidFill>
                  <a:schemeClr val="bg1"/>
                </a:solidFill>
              </a:rPr>
              <a:t>Problemática</a:t>
            </a:r>
          </a:p>
          <a:p>
            <a:pPr eaLnBrk="1" hangingPunct="1"/>
            <a:r>
              <a:rPr lang="es-US" altLang="en-US" sz="2800" dirty="0" smtClean="0">
                <a:solidFill>
                  <a:schemeClr val="bg1"/>
                </a:solidFill>
              </a:rPr>
              <a:t>Objetivos</a:t>
            </a:r>
          </a:p>
          <a:p>
            <a:pPr eaLnBrk="1" hangingPunct="1"/>
            <a:r>
              <a:rPr lang="es-US" altLang="en-US" sz="2800" dirty="0" smtClean="0">
                <a:solidFill>
                  <a:schemeClr val="bg1"/>
                </a:solidFill>
              </a:rPr>
              <a:t>Metodología</a:t>
            </a:r>
          </a:p>
          <a:p>
            <a:pPr eaLnBrk="1" hangingPunct="1"/>
            <a:r>
              <a:rPr lang="es-US" altLang="en-US" sz="2800" dirty="0" smtClean="0">
                <a:solidFill>
                  <a:schemeClr val="bg1"/>
                </a:solidFill>
              </a:rPr>
              <a:t>Solución</a:t>
            </a:r>
          </a:p>
          <a:p>
            <a:pPr eaLnBrk="1" hangingPunct="1"/>
            <a:r>
              <a:rPr lang="es-US" altLang="en-US" sz="2800" dirty="0" smtClean="0">
                <a:solidFill>
                  <a:schemeClr val="bg1"/>
                </a:solidFill>
              </a:rPr>
              <a:t>Validación</a:t>
            </a:r>
          </a:p>
          <a:p>
            <a:pPr eaLnBrk="1" hangingPunct="1"/>
            <a:r>
              <a:rPr lang="es-US" altLang="en-US" sz="2800" dirty="0" smtClean="0">
                <a:solidFill>
                  <a:schemeClr val="bg1"/>
                </a:solidFill>
              </a:rPr>
              <a:t>Conclusiones</a:t>
            </a:r>
          </a:p>
          <a:p>
            <a:pPr eaLnBrk="1" hangingPunct="1"/>
            <a:r>
              <a:rPr lang="es-US" altLang="en-US" sz="2800" dirty="0" smtClean="0">
                <a:solidFill>
                  <a:schemeClr val="bg1"/>
                </a:solidFill>
              </a:rPr>
              <a:t>Recomendaciones </a:t>
            </a:r>
          </a:p>
        </p:txBody>
      </p:sp>
      <p:pic>
        <p:nvPicPr>
          <p:cNvPr id="12293" name="Picture 2" descr="Resultado de imagen para AGENDA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1075" y="1935163"/>
            <a:ext cx="6489700"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número de diapositiva 2"/>
          <p:cNvSpPr>
            <a:spLocks noGrp="1"/>
          </p:cNvSpPr>
          <p:nvPr>
            <p:ph type="sldNum" sz="quarter" idx="12"/>
          </p:nvPr>
        </p:nvSpPr>
        <p:spPr/>
        <p:txBody>
          <a:bodyPr/>
          <a:lstStyle/>
          <a:p>
            <a:fld id="{FB887BFC-0B1B-4567-921E-DA095802B83D}" type="slidenum">
              <a:rPr lang="en-US" sz="1200" b="1" smtClean="0">
                <a:solidFill>
                  <a:srgbClr val="4590B8"/>
                </a:solidFill>
              </a:rPr>
              <a:pPr/>
              <a:t>2</a:t>
            </a:fld>
            <a:endParaRPr lang="en-US" sz="1200" b="1" dirty="0">
              <a:solidFill>
                <a:srgbClr val="4590B8"/>
              </a:solidFill>
            </a:endParaRPr>
          </a:p>
        </p:txBody>
      </p:sp>
    </p:spTree>
    <p:custDataLst>
      <p:tags r:id="rId1"/>
    </p:custDataLst>
    <p:extLst>
      <p:ext uri="{BB962C8B-B14F-4D97-AF65-F5344CB8AC3E}">
        <p14:creationId xmlns:p14="http://schemas.microsoft.com/office/powerpoint/2010/main" val="3284002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3081">
        <p15:prstTrans prst="peelOff"/>
      </p:transition>
    </mc:Choice>
    <mc:Fallback xmlns="">
      <p:transition spd="slow" advTm="2308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29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025" y="701675"/>
            <a:ext cx="11029950" cy="1014413"/>
          </a:xfrm>
        </p:spPr>
        <p:txBody>
          <a:bodyPr/>
          <a:lstStyle/>
          <a:p>
            <a:pPr eaLnBrk="1" fontAlgn="auto" hangingPunct="1">
              <a:spcAft>
                <a:spcPts val="0"/>
              </a:spcAft>
              <a:defRPr/>
            </a:pPr>
            <a:r>
              <a:rPr lang="es-EC" dirty="0" smtClean="0"/>
              <a:t>RECOMENDACIONES</a:t>
            </a:r>
            <a:endParaRPr lang="es-EC" dirty="0"/>
          </a:p>
        </p:txBody>
      </p:sp>
      <p:sp>
        <p:nvSpPr>
          <p:cNvPr id="4" name="Rectángulo 3"/>
          <p:cNvSpPr/>
          <p:nvPr/>
        </p:nvSpPr>
        <p:spPr>
          <a:xfrm>
            <a:off x="9383713" y="0"/>
            <a:ext cx="28082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s-ES" sz="2400" b="1" dirty="0">
                <a:solidFill>
                  <a:prstClr val="white"/>
                </a:solidFill>
              </a:rPr>
              <a:t>Introducción</a:t>
            </a:r>
          </a:p>
          <a:p>
            <a:pPr defTabSz="457200">
              <a:defRPr/>
            </a:pPr>
            <a:r>
              <a:rPr lang="es-ES" sz="2400" b="1" dirty="0" smtClean="0">
                <a:solidFill>
                  <a:prstClr val="white"/>
                </a:solidFill>
              </a:rPr>
              <a:t>Problemática</a:t>
            </a:r>
          </a:p>
          <a:p>
            <a:pPr defTabSz="457200">
              <a:defRPr/>
            </a:pPr>
            <a:r>
              <a:rPr lang="es-ES" sz="2400" b="1" dirty="0" smtClean="0">
                <a:solidFill>
                  <a:prstClr val="white"/>
                </a:solidFill>
              </a:rPr>
              <a:t>Objetivos</a:t>
            </a:r>
          </a:p>
          <a:p>
            <a:pPr defTabSz="457200">
              <a:defRPr/>
            </a:pPr>
            <a:r>
              <a:rPr lang="es-ES" sz="2400" b="1" dirty="0" smtClean="0">
                <a:solidFill>
                  <a:prstClr val="white"/>
                </a:solidFill>
              </a:rPr>
              <a:t>Metodología</a:t>
            </a:r>
            <a:endParaRPr lang="es-ES" sz="2400" b="1" dirty="0">
              <a:solidFill>
                <a:prstClr val="white"/>
              </a:solidFill>
            </a:endParaRPr>
          </a:p>
          <a:p>
            <a:pPr defTabSz="457200">
              <a:defRPr/>
            </a:pPr>
            <a:r>
              <a:rPr lang="es-ES" sz="2400" b="1" dirty="0">
                <a:solidFill>
                  <a:prstClr val="white"/>
                </a:solidFill>
              </a:rPr>
              <a:t>Solución</a:t>
            </a:r>
          </a:p>
          <a:p>
            <a:pPr defTabSz="457200">
              <a:defRPr/>
            </a:pPr>
            <a:r>
              <a:rPr lang="es-ES" sz="2400" b="1" dirty="0" smtClean="0">
                <a:solidFill>
                  <a:prstClr val="white"/>
                </a:solidFill>
              </a:rPr>
              <a:t>Validación</a:t>
            </a:r>
          </a:p>
          <a:p>
            <a:pPr defTabSz="457200">
              <a:defRPr/>
            </a:pPr>
            <a:r>
              <a:rPr lang="es-ES" sz="2400" b="1" dirty="0" smtClean="0">
                <a:solidFill>
                  <a:schemeClr val="bg1"/>
                </a:solidFill>
              </a:rPr>
              <a:t>Conclusiones</a:t>
            </a:r>
            <a:endParaRPr lang="es-ES" sz="2400" b="1" dirty="0">
              <a:solidFill>
                <a:schemeClr val="bg1"/>
              </a:solidFill>
            </a:endParaRPr>
          </a:p>
          <a:p>
            <a:pPr defTabSz="457200">
              <a:defRPr/>
            </a:pPr>
            <a:r>
              <a:rPr lang="es-ES" sz="2400" b="1" dirty="0">
                <a:solidFill>
                  <a:srgbClr val="FFFF00"/>
                </a:solidFill>
              </a:rPr>
              <a:t>Recomendaciones</a:t>
            </a:r>
          </a:p>
        </p:txBody>
      </p:sp>
      <p:pic>
        <p:nvPicPr>
          <p:cNvPr id="11266" name="Picture 2" descr="Postis Imágenes Vectoriales, Ilustraciones Libres de Regalías de Postis |  Depositphotos®"/>
          <p:cNvPicPr>
            <a:picLocks noChangeAspect="1" noChangeArrowheads="1"/>
          </p:cNvPicPr>
          <p:nvPr/>
        </p:nvPicPr>
        <p:blipFill rotWithShape="1">
          <a:blip r:embed="rId4">
            <a:extLst>
              <a:ext uri="{28A0092B-C50C-407E-A947-70E740481C1C}">
                <a14:useLocalDpi xmlns:a14="http://schemas.microsoft.com/office/drawing/2010/main" val="0"/>
              </a:ext>
            </a:extLst>
          </a:blip>
          <a:srcRect l="17968" t="14345" r="16929" b="17792"/>
          <a:stretch/>
        </p:blipFill>
        <p:spPr bwMode="auto">
          <a:xfrm>
            <a:off x="251535" y="2128207"/>
            <a:ext cx="4129965" cy="38783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ostis Imágenes Vectoriales, Ilustraciones Libres de Regalías de Postis |  Depositphotos®"/>
          <p:cNvPicPr>
            <a:picLocks noChangeAspect="1" noChangeArrowheads="1"/>
          </p:cNvPicPr>
          <p:nvPr/>
        </p:nvPicPr>
        <p:blipFill rotWithShape="1">
          <a:blip r:embed="rId4">
            <a:extLst>
              <a:ext uri="{28A0092B-C50C-407E-A947-70E740481C1C}">
                <a14:useLocalDpi xmlns:a14="http://schemas.microsoft.com/office/drawing/2010/main" val="0"/>
              </a:ext>
            </a:extLst>
          </a:blip>
          <a:srcRect l="17968" t="14345" r="16929" b="17792"/>
          <a:stretch/>
        </p:blipFill>
        <p:spPr bwMode="auto">
          <a:xfrm>
            <a:off x="4889367" y="2128207"/>
            <a:ext cx="3987280" cy="3878318"/>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696539" y="2682538"/>
            <a:ext cx="3342061" cy="3108543"/>
          </a:xfrm>
          <a:prstGeom prst="rect">
            <a:avLst/>
          </a:prstGeom>
          <a:noFill/>
        </p:spPr>
        <p:txBody>
          <a:bodyPr wrap="square" rtlCol="0">
            <a:spAutoFit/>
          </a:bodyPr>
          <a:lstStyle/>
          <a:p>
            <a:r>
              <a:rPr lang="es-MX" sz="2800" dirty="0" smtClean="0">
                <a:solidFill>
                  <a:prstClr val="black"/>
                </a:solidFill>
              </a:rPr>
              <a:t>Un mapeo </a:t>
            </a:r>
            <a:r>
              <a:rPr lang="es-MX" sz="2800" dirty="0">
                <a:solidFill>
                  <a:prstClr val="black"/>
                </a:solidFill>
              </a:rPr>
              <a:t>sistemático de literatura es </a:t>
            </a:r>
            <a:r>
              <a:rPr lang="es-MX" sz="2800" dirty="0" smtClean="0">
                <a:solidFill>
                  <a:prstClr val="black"/>
                </a:solidFill>
              </a:rPr>
              <a:t>óptimo </a:t>
            </a:r>
            <a:r>
              <a:rPr lang="es-MX" sz="2800" dirty="0">
                <a:solidFill>
                  <a:prstClr val="black"/>
                </a:solidFill>
              </a:rPr>
              <a:t>a la hora de llevar a cabo una investigación de este </a:t>
            </a:r>
            <a:r>
              <a:rPr lang="es-MX" sz="2800" dirty="0" smtClean="0">
                <a:solidFill>
                  <a:prstClr val="black"/>
                </a:solidFill>
              </a:rPr>
              <a:t>tipo. </a:t>
            </a:r>
            <a:endParaRPr lang="es-EC" sz="2800" dirty="0">
              <a:solidFill>
                <a:prstClr val="black"/>
              </a:solidFill>
            </a:endParaRPr>
          </a:p>
        </p:txBody>
      </p:sp>
      <p:sp>
        <p:nvSpPr>
          <p:cNvPr id="7" name="CuadroTexto 6"/>
          <p:cNvSpPr txBox="1"/>
          <p:nvPr/>
        </p:nvSpPr>
        <p:spPr>
          <a:xfrm>
            <a:off x="5283534" y="2682538"/>
            <a:ext cx="3198946" cy="2677656"/>
          </a:xfrm>
          <a:prstGeom prst="rect">
            <a:avLst/>
          </a:prstGeom>
          <a:noFill/>
        </p:spPr>
        <p:txBody>
          <a:bodyPr wrap="square" rtlCol="0">
            <a:spAutoFit/>
          </a:bodyPr>
          <a:lstStyle/>
          <a:p>
            <a:r>
              <a:rPr lang="es-MX" sz="2400" dirty="0">
                <a:solidFill>
                  <a:prstClr val="black"/>
                </a:solidFill>
              </a:rPr>
              <a:t>C</a:t>
            </a:r>
            <a:r>
              <a:rPr lang="es-MX" sz="2400" dirty="0" smtClean="0">
                <a:solidFill>
                  <a:prstClr val="black"/>
                </a:solidFill>
              </a:rPr>
              <a:t>ontemplar </a:t>
            </a:r>
            <a:r>
              <a:rPr lang="es-MX" sz="2400" dirty="0">
                <a:solidFill>
                  <a:prstClr val="black"/>
                </a:solidFill>
              </a:rPr>
              <a:t>la implementación del modelo de gestión de información propuesto para de esta manera mejorar los índices de accidentabilidad vial. </a:t>
            </a:r>
            <a:endParaRPr lang="es-EC" sz="2400" dirty="0">
              <a:solidFill>
                <a:prstClr val="black"/>
              </a:solidFill>
            </a:endParaRPr>
          </a:p>
        </p:txBody>
      </p:sp>
      <p:sp>
        <p:nvSpPr>
          <p:cNvPr id="9" name="Rectángulo 8"/>
          <p:cNvSpPr/>
          <p:nvPr/>
        </p:nvSpPr>
        <p:spPr>
          <a:xfrm rot="20705703">
            <a:off x="916549" y="3603552"/>
            <a:ext cx="7510930" cy="1524000"/>
          </a:xfrm>
          <a:prstGeom prst="rect">
            <a:avLst/>
          </a:prstGeom>
          <a:solidFill>
            <a:schemeClr val="accent3">
              <a:lumMod val="60000"/>
              <a:lumOff val="4000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r>
              <a:rPr lang="es-MX" dirty="0">
                <a:solidFill>
                  <a:prstClr val="black"/>
                </a:solidFill>
              </a:rPr>
              <a:t>La tecnología es una aliada a la hora de controlar los accidentes de tránsito, </a:t>
            </a:r>
            <a:r>
              <a:rPr lang="es-MX" dirty="0" smtClean="0">
                <a:solidFill>
                  <a:prstClr val="black"/>
                </a:solidFill>
              </a:rPr>
              <a:t>basándose </a:t>
            </a:r>
            <a:r>
              <a:rPr lang="es-MX" dirty="0">
                <a:solidFill>
                  <a:prstClr val="black"/>
                </a:solidFill>
              </a:rPr>
              <a:t>en datos e información real obtenidos mediante herramientas de inteligencia de negocios.</a:t>
            </a:r>
            <a:endParaRPr lang="es-EC" dirty="0">
              <a:solidFill>
                <a:prstClr val="black"/>
              </a:solidFill>
            </a:endParaRPr>
          </a:p>
        </p:txBody>
      </p:sp>
      <p:sp>
        <p:nvSpPr>
          <p:cNvPr id="6" name="Marcador de número de diapositiva 5"/>
          <p:cNvSpPr>
            <a:spLocks noGrp="1"/>
          </p:cNvSpPr>
          <p:nvPr>
            <p:ph type="sldNum" sz="quarter" idx="12"/>
          </p:nvPr>
        </p:nvSpPr>
        <p:spPr/>
        <p:txBody>
          <a:bodyPr/>
          <a:lstStyle/>
          <a:p>
            <a:fld id="{FB887BFC-0B1B-4567-921E-DA095802B83D}" type="slidenum">
              <a:rPr lang="en-US" sz="1200" b="1" smtClean="0">
                <a:solidFill>
                  <a:srgbClr val="4590B8"/>
                </a:solidFill>
              </a:rPr>
              <a:pPr/>
              <a:t>20</a:t>
            </a:fld>
            <a:endParaRPr lang="en-US" sz="1200" b="1" dirty="0">
              <a:solidFill>
                <a:srgbClr val="4590B8"/>
              </a:solidFill>
            </a:endParaRPr>
          </a:p>
        </p:txBody>
      </p:sp>
    </p:spTree>
    <p:custDataLst>
      <p:tags r:id="rId1"/>
    </p:custDataLst>
    <p:extLst>
      <p:ext uri="{BB962C8B-B14F-4D97-AF65-F5344CB8AC3E}">
        <p14:creationId xmlns:p14="http://schemas.microsoft.com/office/powerpoint/2010/main" val="4186736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3950">
        <p15:prstTrans prst="peelOff"/>
      </p:transition>
    </mc:Choice>
    <mc:Fallback xmlns="">
      <p:transition spd="slow" advTm="6395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xit" presetSubtype="0" fill="hold" grpId="0" nodeType="clickEffect">
                                  <p:stCondLst>
                                    <p:cond delay="0"/>
                                  </p:stCondLst>
                                  <p:childTnLst>
                                    <p:animEffect transition="out" filter="wipe(down)">
                                      <p:cBhvr>
                                        <p:cTn id="10" dur="180" accel="50000">
                                          <p:stCondLst>
                                            <p:cond delay="1820"/>
                                          </p:stCondLst>
                                        </p:cTn>
                                        <p:tgtEl>
                                          <p:spTgt spid="9"/>
                                        </p:tgtEl>
                                      </p:cBhvr>
                                    </p:animEffect>
                                    <p:anim calcmode="lin" valueType="num">
                                      <p:cBhvr>
                                        <p:cTn id="11" dur="1822" tmFilter="0,0; 0.14,0.31; 0.43,0.73; 0.71,0.91; 1.0,1.0">
                                          <p:stCondLst>
                                            <p:cond delay="0"/>
                                          </p:stCondLst>
                                        </p:cTn>
                                        <p:tgtEl>
                                          <p:spTgt spid="9"/>
                                        </p:tgtEl>
                                        <p:attrNameLst>
                                          <p:attrName>ppt_x</p:attrName>
                                        </p:attrNameLst>
                                      </p:cBhvr>
                                      <p:tavLst>
                                        <p:tav tm="0">
                                          <p:val>
                                            <p:strVal val="ppt_x"/>
                                          </p:val>
                                        </p:tav>
                                        <p:tav tm="100000">
                                          <p:val>
                                            <p:strVal val="#ppt_x+0.25"/>
                                          </p:val>
                                        </p:tav>
                                      </p:tavLst>
                                    </p:anim>
                                    <p:anim calcmode="lin" valueType="num">
                                      <p:cBhvr>
                                        <p:cTn id="12" dur="178">
                                          <p:stCondLst>
                                            <p:cond delay="1822"/>
                                          </p:stCondLst>
                                        </p:cTn>
                                        <p:tgtEl>
                                          <p:spTgt spid="9"/>
                                        </p:tgtEl>
                                        <p:attrNameLst>
                                          <p:attrName>ppt_x</p:attrName>
                                        </p:attrNameLst>
                                      </p:cBhvr>
                                      <p:tavLst>
                                        <p:tav tm="0">
                                          <p:val>
                                            <p:strVal val="ppt_x"/>
                                          </p:val>
                                        </p:tav>
                                        <p:tav tm="100000">
                                          <p:val>
                                            <p:strVal val="ppt_x"/>
                                          </p:val>
                                        </p:tav>
                                      </p:tavLst>
                                    </p:anim>
                                    <p:anim calcmode="lin" valueType="num">
                                      <p:cBhvr>
                                        <p:cTn id="13" dur="664" tmFilter="0.0,0.0;0.25,0.07;0.50,0.2;0.75,0.467;1.0,1.0">
                                          <p:stCondLst>
                                            <p:cond delay="0"/>
                                          </p:stCondLst>
                                        </p:cTn>
                                        <p:tgtEl>
                                          <p:spTgt spid="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4" dur="664" tmFilter="0, 0; 0.125,0.2665; 0.25,0.4; 0.375,0.465; 0.5,0.5;  0.625,0.535; 0.75,0.6; 0.875,0.7335; 1,1">
                                          <p:stCondLst>
                                            <p:cond delay="664"/>
                                          </p:stCondLst>
                                        </p:cTn>
                                        <p:tgtEl>
                                          <p:spTgt spid="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5" dur="332" tmFilter="0, 0; 0.125,0.2665; 0.25,0.4; 0.375,0.465; 0.5,0.5;  0.625,0.535; 0.75,0.6; 0.875,0.7335; 1,1">
                                          <p:stCondLst>
                                            <p:cond delay="1324"/>
                                          </p:stCondLst>
                                        </p:cTn>
                                        <p:tgtEl>
                                          <p:spTgt spid="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6" dur="164" tmFilter="0, 0; 0.125,0.2665; 0.25,0.4; 0.375,0.465; 0.5,0.5;  0.625,0.535; 0.75,0.6; 0.875,0.7335; 1,1">
                                          <p:stCondLst>
                                            <p:cond delay="1656"/>
                                          </p:stCondLst>
                                        </p:cTn>
                                        <p:tgtEl>
                                          <p:spTgt spid="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7" dur="180" accel="50000">
                                          <p:stCondLst>
                                            <p:cond delay="1820"/>
                                          </p:stCondLst>
                                        </p:cTn>
                                        <p:tgtEl>
                                          <p:spTgt spid="9"/>
                                        </p:tgtEl>
                                        <p:attrNameLst>
                                          <p:attrName>ppt_y</p:attrName>
                                        </p:attrNameLst>
                                      </p:cBhvr>
                                      <p:tavLst>
                                        <p:tav tm="0">
                                          <p:val>
                                            <p:strVal val="ppt_y"/>
                                          </p:val>
                                        </p:tav>
                                        <p:tav tm="100000">
                                          <p:val>
                                            <p:strVal val="ppt_y+ppt_h"/>
                                          </p:val>
                                        </p:tav>
                                      </p:tavLst>
                                    </p:anim>
                                    <p:animScale>
                                      <p:cBhvr>
                                        <p:cTn id="18" dur="26">
                                          <p:stCondLst>
                                            <p:cond delay="620"/>
                                          </p:stCondLst>
                                        </p:cTn>
                                        <p:tgtEl>
                                          <p:spTgt spid="9"/>
                                        </p:tgtEl>
                                      </p:cBhvr>
                                      <p:to x="100000" y="60000"/>
                                    </p:animScale>
                                    <p:animScale>
                                      <p:cBhvr>
                                        <p:cTn id="19" dur="166" decel="50000">
                                          <p:stCondLst>
                                            <p:cond delay="64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set>
                                      <p:cBhvr>
                                        <p:cTn id="26" dur="1" fill="hold">
                                          <p:stCondLst>
                                            <p:cond delay="19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266"/>
                                        </p:tgtEl>
                                        <p:attrNameLst>
                                          <p:attrName>style.visibility</p:attrName>
                                        </p:attrNameLst>
                                      </p:cBhvr>
                                      <p:to>
                                        <p:strVal val="visible"/>
                                      </p:to>
                                    </p:set>
                                    <p:anim calcmode="lin" valueType="num">
                                      <p:cBhvr additive="base">
                                        <p:cTn id="35" dur="500" fill="hold"/>
                                        <p:tgtEl>
                                          <p:spTgt spid="11266"/>
                                        </p:tgtEl>
                                        <p:attrNameLst>
                                          <p:attrName>ppt_x</p:attrName>
                                        </p:attrNameLst>
                                      </p:cBhvr>
                                      <p:tavLst>
                                        <p:tav tm="0">
                                          <p:val>
                                            <p:strVal val="#ppt_x"/>
                                          </p:val>
                                        </p:tav>
                                        <p:tav tm="100000">
                                          <p:val>
                                            <p:strVal val="#ppt_x"/>
                                          </p:val>
                                        </p:tav>
                                      </p:tavLst>
                                    </p:anim>
                                    <p:anim calcmode="lin" valueType="num">
                                      <p:cBhvr additive="base">
                                        <p:cTn id="36"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98488" y="5275264"/>
            <a:ext cx="5802312" cy="1109662"/>
          </a:xfrm>
        </p:spPr>
        <p:txBody>
          <a:bodyPr rtlCol="0">
            <a:normAutofit/>
          </a:bodyPr>
          <a:lstStyle/>
          <a:p>
            <a:pPr eaLnBrk="1" fontAlgn="auto" hangingPunct="1">
              <a:spcAft>
                <a:spcPts val="800"/>
              </a:spcAft>
              <a:defRPr/>
            </a:pPr>
            <a:r>
              <a:rPr lang="es-419" dirty="0">
                <a:solidFill>
                  <a:schemeClr val="accent1">
                    <a:lumMod val="20000"/>
                    <a:lumOff val="80000"/>
                  </a:schemeClr>
                </a:solidFill>
                <a:latin typeface="Arial" panose="020B0604020202020204" pitchFamily="34" charset="0"/>
                <a:ea typeface="Malgun Gothic" panose="020B0503020000020004" pitchFamily="34" charset="-127"/>
                <a:cs typeface="Times New Roman" panose="02020603050405020304" pitchFamily="18" charset="0"/>
              </a:rPr>
              <a:t>AUTOR: </a:t>
            </a:r>
            <a:r>
              <a:rPr lang="es-419" dirty="0" smtClean="0">
                <a:solidFill>
                  <a:schemeClr val="accent1">
                    <a:lumMod val="20000"/>
                    <a:lumOff val="80000"/>
                  </a:schemeClr>
                </a:solidFill>
                <a:latin typeface="Arial" panose="020B0604020202020204" pitchFamily="34" charset="0"/>
                <a:ea typeface="Malgun Gothic" panose="020B0503020000020004" pitchFamily="34" charset="-127"/>
                <a:cs typeface="Times New Roman" panose="02020603050405020304" pitchFamily="18" charset="0"/>
              </a:rPr>
              <a:t>LÓPEZ MAROTO, </a:t>
            </a:r>
            <a:r>
              <a:rPr lang="es-EC" dirty="0" smtClean="0">
                <a:solidFill>
                  <a:schemeClr val="accent1">
                    <a:lumMod val="20000"/>
                    <a:lumOff val="80000"/>
                  </a:schemeClr>
                </a:solidFill>
                <a:latin typeface="Arial" panose="020B0604020202020204" pitchFamily="34" charset="0"/>
                <a:ea typeface="Malgun Gothic" panose="020B0503020000020004" pitchFamily="34" charset="-127"/>
                <a:cs typeface="Times New Roman" panose="02020603050405020304" pitchFamily="18" charset="0"/>
              </a:rPr>
              <a:t>Mary</a:t>
            </a:r>
            <a:r>
              <a:rPr lang="es-419" dirty="0" smtClean="0">
                <a:solidFill>
                  <a:schemeClr val="accent1">
                    <a:lumMod val="20000"/>
                    <a:lumOff val="80000"/>
                  </a:schemeClr>
                </a:solidFill>
                <a:latin typeface="Arial" panose="020B0604020202020204" pitchFamily="34" charset="0"/>
                <a:ea typeface="Malgun Gothic" panose="020B0503020000020004" pitchFamily="34" charset="-127"/>
                <a:cs typeface="Times New Roman" panose="02020603050405020304" pitchFamily="18" charset="0"/>
              </a:rPr>
              <a:t> Carmen </a:t>
            </a:r>
            <a:endParaRPr lang="en-US" sz="1400" dirty="0">
              <a:solidFill>
                <a:schemeClr val="accent1">
                  <a:lumMod val="20000"/>
                  <a:lumOff val="80000"/>
                </a:schemeClr>
              </a:solidFill>
              <a:latin typeface="Arial" panose="020B0604020202020204" pitchFamily="34" charset="0"/>
              <a:ea typeface="Malgun Gothic" panose="020B0503020000020004" pitchFamily="34" charset="-127"/>
              <a:cs typeface="Times New Roman" panose="02020603050405020304" pitchFamily="18" charset="0"/>
            </a:endParaRPr>
          </a:p>
          <a:p>
            <a:pPr eaLnBrk="1" fontAlgn="auto" hangingPunct="1">
              <a:spcAft>
                <a:spcPts val="800"/>
              </a:spcAft>
              <a:defRPr/>
            </a:pPr>
            <a:r>
              <a:rPr lang="es-419" dirty="0" smtClean="0">
                <a:solidFill>
                  <a:schemeClr val="accent1">
                    <a:lumMod val="20000"/>
                    <a:lumOff val="80000"/>
                  </a:schemeClr>
                </a:solidFill>
                <a:latin typeface="Arial" panose="020B0604020202020204" pitchFamily="34" charset="0"/>
                <a:ea typeface="Malgun Gothic" panose="020B0503020000020004" pitchFamily="34" charset="-127"/>
                <a:cs typeface="Times New Roman" panose="02020603050405020304" pitchFamily="18" charset="0"/>
              </a:rPr>
              <a:t>DIRECTOR: FONSECA CARRERA, </a:t>
            </a:r>
            <a:r>
              <a:rPr lang="es-EC" dirty="0" smtClean="0">
                <a:solidFill>
                  <a:schemeClr val="accent1">
                    <a:lumMod val="20000"/>
                    <a:lumOff val="80000"/>
                  </a:schemeClr>
                </a:solidFill>
                <a:latin typeface="Arial" panose="020B0604020202020204" pitchFamily="34" charset="0"/>
                <a:ea typeface="Malgun Gothic" panose="020B0503020000020004" pitchFamily="34" charset="-127"/>
                <a:cs typeface="Times New Roman" panose="02020603050405020304" pitchFamily="18" charset="0"/>
              </a:rPr>
              <a:t>Efraín RodrigO. PHD</a:t>
            </a:r>
            <a:endParaRPr lang="es-EC" dirty="0">
              <a:solidFill>
                <a:schemeClr val="bg1"/>
              </a:solidFill>
            </a:endParaRPr>
          </a:p>
        </p:txBody>
      </p:sp>
      <p:pic>
        <p:nvPicPr>
          <p:cNvPr id="11268" name="Picture 2" descr="Resultado de imagen para espe"/>
          <p:cNvPicPr>
            <a:picLocks noChangeAspect="1" noChangeArrowheads="1"/>
          </p:cNvPicPr>
          <p:nvPr/>
        </p:nvPicPr>
        <p:blipFill>
          <a:blip r:embed="rId4">
            <a:extLst>
              <a:ext uri="{28A0092B-C50C-407E-A947-70E740481C1C}">
                <a14:useLocalDpi xmlns:a14="http://schemas.microsoft.com/office/drawing/2010/main" val="0"/>
              </a:ext>
            </a:extLst>
          </a:blip>
          <a:srcRect r="29747"/>
          <a:stretch>
            <a:fillRect/>
          </a:stretch>
        </p:blipFill>
        <p:spPr bwMode="auto">
          <a:xfrm>
            <a:off x="319088" y="716756"/>
            <a:ext cx="8183562"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ítulo 2"/>
          <p:cNvSpPr txBox="1">
            <a:spLocks/>
          </p:cNvSpPr>
          <p:nvPr/>
        </p:nvSpPr>
        <p:spPr>
          <a:xfrm>
            <a:off x="9037638" y="5935663"/>
            <a:ext cx="4260850" cy="601662"/>
          </a:xfrm>
          <a:prstGeom prst="rect">
            <a:avLst/>
          </a:prstGeom>
        </p:spPr>
        <p:txBody>
          <a:bodyPr>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buClr>
                <a:srgbClr val="4590B8"/>
              </a:buClr>
              <a:defRPr/>
            </a:pPr>
            <a:r>
              <a:rPr lang="es-EC" b="1" dirty="0" smtClean="0">
                <a:solidFill>
                  <a:prstClr val="white"/>
                </a:solidFill>
              </a:rPr>
              <a:t>OCTUBRE - </a:t>
            </a:r>
            <a:r>
              <a:rPr lang="es-EC" b="1" dirty="0">
                <a:solidFill>
                  <a:prstClr val="white"/>
                </a:solidFill>
              </a:rPr>
              <a:t>2020</a:t>
            </a:r>
            <a:endParaRPr lang="es-EC" dirty="0">
              <a:solidFill>
                <a:prstClr val="white"/>
              </a:solidFill>
            </a:endParaRPr>
          </a:p>
        </p:txBody>
      </p:sp>
      <p:sp>
        <p:nvSpPr>
          <p:cNvPr id="6" name="Rectangle 5"/>
          <p:cNvSpPr/>
          <p:nvPr/>
        </p:nvSpPr>
        <p:spPr>
          <a:xfrm>
            <a:off x="8502650" y="1074738"/>
            <a:ext cx="3090863" cy="1477962"/>
          </a:xfrm>
          <a:prstGeom prst="rect">
            <a:avLst/>
          </a:prstGeom>
        </p:spPr>
        <p:txBody>
          <a:bodyPr>
            <a:spAutoFit/>
          </a:bodyPr>
          <a:lstStyle/>
          <a:p>
            <a:pPr algn="ctr" defTabSz="457200">
              <a:defRPr/>
            </a:pPr>
            <a:r>
              <a:rPr lang="es-ES_tradnl" b="1" dirty="0">
                <a:solidFill>
                  <a:srgbClr val="1A3260">
                    <a:lumMod val="50000"/>
                  </a:srgbClr>
                </a:solidFill>
                <a:ea typeface="Times New Roman" panose="02020603050405020304" pitchFamily="18" charset="0"/>
              </a:rPr>
              <a:t>MAESTRÍA EN GESTIÓN DE SISTEMAS DE</a:t>
            </a:r>
            <a:endParaRPr lang="es-EC" b="1" dirty="0">
              <a:solidFill>
                <a:srgbClr val="1A3260">
                  <a:lumMod val="50000"/>
                </a:srgbClr>
              </a:solidFill>
              <a:ea typeface="Times New Roman" panose="02020603050405020304" pitchFamily="18" charset="0"/>
            </a:endParaRPr>
          </a:p>
          <a:p>
            <a:pPr algn="ctr" defTabSz="457200">
              <a:defRPr/>
            </a:pPr>
            <a:r>
              <a:rPr lang="es-ES_tradnl" b="1" dirty="0">
                <a:solidFill>
                  <a:srgbClr val="1A3260">
                    <a:lumMod val="50000"/>
                  </a:srgbClr>
                </a:solidFill>
                <a:ea typeface="Times New Roman" panose="02020603050405020304" pitchFamily="18" charset="0"/>
              </a:rPr>
              <a:t>INFORMACIÓN E INTELIGENCIA DE NEGOCIOS</a:t>
            </a:r>
            <a:endParaRPr lang="es-EC" b="1" dirty="0">
              <a:solidFill>
                <a:srgbClr val="1A3260">
                  <a:lumMod val="50000"/>
                </a:srgbClr>
              </a:solidFill>
              <a:ea typeface="Times New Roman" panose="02020603050405020304" pitchFamily="18" charset="0"/>
            </a:endParaRPr>
          </a:p>
        </p:txBody>
      </p:sp>
      <p:sp>
        <p:nvSpPr>
          <p:cNvPr id="8" name="Rectángulo 7"/>
          <p:cNvSpPr/>
          <p:nvPr/>
        </p:nvSpPr>
        <p:spPr>
          <a:xfrm>
            <a:off x="3238210" y="3469611"/>
            <a:ext cx="5509522" cy="1446550"/>
          </a:xfrm>
          <a:prstGeom prst="rect">
            <a:avLst/>
          </a:prstGeom>
          <a:noFill/>
        </p:spPr>
        <p:txBody>
          <a:bodyPr wrap="none" lIns="91440" tIns="45720" rIns="91440" bIns="45720">
            <a:spAutoFit/>
          </a:bodyPr>
          <a:lstStyle/>
          <a:p>
            <a:pPr algn="ctr"/>
            <a:r>
              <a:rPr lang="es-ES" sz="88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GRACIAS</a:t>
            </a:r>
            <a:endParaRPr lang="es-ES" sz="8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Marcador de número de diapositiva 3"/>
          <p:cNvSpPr>
            <a:spLocks noGrp="1"/>
          </p:cNvSpPr>
          <p:nvPr>
            <p:ph type="sldNum" sz="quarter" idx="12"/>
          </p:nvPr>
        </p:nvSpPr>
        <p:spPr/>
        <p:txBody>
          <a:bodyPr/>
          <a:lstStyle/>
          <a:p>
            <a:fld id="{3B639299-1283-47F1-9B47-62E41DD56B00}" type="slidenum">
              <a:rPr lang="en-US" sz="1200" b="1" smtClean="0"/>
              <a:pPr/>
              <a:t>21</a:t>
            </a:fld>
            <a:endParaRPr lang="en-US" sz="1200" b="1" dirty="0"/>
          </a:p>
        </p:txBody>
      </p:sp>
    </p:spTree>
    <p:custDataLst>
      <p:tags r:id="rId1"/>
    </p:custDataLst>
    <p:extLst>
      <p:ext uri="{BB962C8B-B14F-4D97-AF65-F5344CB8AC3E}">
        <p14:creationId xmlns:p14="http://schemas.microsoft.com/office/powerpoint/2010/main" val="2164686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923">
        <p15:prstTrans prst="peelOff"/>
      </p:transition>
    </mc:Choice>
    <mc:Fallback xmlns="">
      <p:transition spd="slow" advTm="192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025" y="701675"/>
            <a:ext cx="11029950" cy="1014413"/>
          </a:xfrm>
        </p:spPr>
        <p:txBody>
          <a:bodyPr/>
          <a:lstStyle/>
          <a:p>
            <a:pPr eaLnBrk="1" fontAlgn="auto" hangingPunct="1">
              <a:spcAft>
                <a:spcPts val="0"/>
              </a:spcAft>
              <a:defRPr/>
            </a:pPr>
            <a:r>
              <a:rPr lang="es-EC" dirty="0"/>
              <a:t>INTRODUCCIÓN</a:t>
            </a:r>
          </a:p>
        </p:txBody>
      </p:sp>
      <p:sp>
        <p:nvSpPr>
          <p:cNvPr id="4" name="Rectángulo 3"/>
          <p:cNvSpPr/>
          <p:nvPr/>
        </p:nvSpPr>
        <p:spPr>
          <a:xfrm>
            <a:off x="9383713" y="0"/>
            <a:ext cx="28082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s-ES" sz="2400" b="1" dirty="0">
                <a:solidFill>
                  <a:srgbClr val="FFFF00"/>
                </a:solidFill>
              </a:rPr>
              <a:t>Introducción</a:t>
            </a:r>
          </a:p>
          <a:p>
            <a:pPr defTabSz="457200">
              <a:defRPr/>
            </a:pPr>
            <a:r>
              <a:rPr lang="es-ES" sz="2400" b="1" dirty="0" smtClean="0">
                <a:solidFill>
                  <a:prstClr val="white"/>
                </a:solidFill>
              </a:rPr>
              <a:t>Problemática</a:t>
            </a:r>
          </a:p>
          <a:p>
            <a:pPr defTabSz="457200">
              <a:defRPr/>
            </a:pPr>
            <a:r>
              <a:rPr lang="es-ES" sz="2400" b="1" dirty="0" smtClean="0">
                <a:solidFill>
                  <a:prstClr val="white"/>
                </a:solidFill>
              </a:rPr>
              <a:t>Objetivos</a:t>
            </a:r>
          </a:p>
          <a:p>
            <a:pPr defTabSz="457200">
              <a:defRPr/>
            </a:pPr>
            <a:r>
              <a:rPr lang="es-ES" sz="2400" b="1" dirty="0" smtClean="0">
                <a:solidFill>
                  <a:prstClr val="white"/>
                </a:solidFill>
              </a:rPr>
              <a:t>Metodología</a:t>
            </a:r>
            <a:endParaRPr lang="es-ES" sz="2400" b="1" dirty="0">
              <a:solidFill>
                <a:prstClr val="white"/>
              </a:solidFill>
            </a:endParaRPr>
          </a:p>
          <a:p>
            <a:pPr defTabSz="457200">
              <a:defRPr/>
            </a:pPr>
            <a:r>
              <a:rPr lang="es-ES" sz="2400" b="1" dirty="0">
                <a:solidFill>
                  <a:prstClr val="white"/>
                </a:solidFill>
              </a:rPr>
              <a:t>Solución</a:t>
            </a:r>
          </a:p>
          <a:p>
            <a:pPr defTabSz="457200">
              <a:defRPr/>
            </a:pPr>
            <a:r>
              <a:rPr lang="es-ES" sz="2400" b="1" dirty="0" smtClean="0">
                <a:solidFill>
                  <a:prstClr val="white"/>
                </a:solidFill>
              </a:rPr>
              <a:t>Validación</a:t>
            </a:r>
            <a:endParaRPr lang="es-ES" sz="2400" b="1" dirty="0">
              <a:solidFill>
                <a:prstClr val="white"/>
              </a:solidFill>
            </a:endParaRPr>
          </a:p>
          <a:p>
            <a:pPr defTabSz="457200">
              <a:defRPr/>
            </a:pPr>
            <a:r>
              <a:rPr lang="es-ES" sz="2400" b="1" dirty="0">
                <a:solidFill>
                  <a:prstClr val="white"/>
                </a:solidFill>
              </a:rPr>
              <a:t>Conclusiones</a:t>
            </a:r>
          </a:p>
          <a:p>
            <a:pPr defTabSz="457200">
              <a:defRPr/>
            </a:pPr>
            <a:r>
              <a:rPr lang="es-ES" sz="2400" b="1" dirty="0">
                <a:solidFill>
                  <a:prstClr val="white"/>
                </a:solidFill>
              </a:rPr>
              <a:t>Recomendaciones</a:t>
            </a:r>
          </a:p>
        </p:txBody>
      </p:sp>
      <p:pic>
        <p:nvPicPr>
          <p:cNvPr id="3" name="Imagen 2"/>
          <p:cNvPicPr>
            <a:picLocks noChangeAspect="1"/>
          </p:cNvPicPr>
          <p:nvPr/>
        </p:nvPicPr>
        <p:blipFill rotWithShape="1">
          <a:blip r:embed="rId4"/>
          <a:srcRect t="3902" r="46457" b="2602"/>
          <a:stretch/>
        </p:blipFill>
        <p:spPr>
          <a:xfrm>
            <a:off x="2986764" y="4510767"/>
            <a:ext cx="1921168" cy="2347233"/>
          </a:xfrm>
          <a:prstGeom prst="rect">
            <a:avLst/>
          </a:prstGeom>
        </p:spPr>
      </p:pic>
      <p:sp>
        <p:nvSpPr>
          <p:cNvPr id="5" name="Llamada de nube 4"/>
          <p:cNvSpPr/>
          <p:nvPr/>
        </p:nvSpPr>
        <p:spPr>
          <a:xfrm rot="576900">
            <a:off x="4115734" y="2066874"/>
            <a:ext cx="4299821" cy="2064361"/>
          </a:xfrm>
          <a:prstGeom prst="cloudCallout">
            <a:avLst/>
          </a:prstGeom>
        </p:spPr>
        <p:style>
          <a:lnRef idx="2">
            <a:schemeClr val="accent3"/>
          </a:lnRef>
          <a:fillRef idx="1">
            <a:schemeClr val="lt1"/>
          </a:fillRef>
          <a:effectRef idx="0">
            <a:schemeClr val="accent3"/>
          </a:effectRef>
          <a:fontRef idx="minor">
            <a:schemeClr val="dk1"/>
          </a:fontRef>
        </p:style>
        <p:txBody>
          <a:bodyPr rtlCol="0" anchor="ctr"/>
          <a:lstStyle/>
          <a:p>
            <a:pPr marL="285750" indent="-285750">
              <a:buFont typeface="Wingdings" panose="05000000000000000000" pitchFamily="2" charset="2"/>
              <a:buChar char="ü"/>
            </a:pPr>
            <a:r>
              <a:rPr lang="es-EC" sz="1600" dirty="0" smtClean="0"/>
              <a:t>1.3 millones de personas mueren cada año por accidentes de tránsito</a:t>
            </a:r>
          </a:p>
          <a:p>
            <a:pPr marL="285750" indent="-285750">
              <a:buFont typeface="Wingdings" panose="05000000000000000000" pitchFamily="2" charset="2"/>
              <a:buChar char="ü"/>
            </a:pPr>
            <a:r>
              <a:rPr lang="es-EC" sz="1600" dirty="0" smtClean="0"/>
              <a:t>Ecuador segundo en mortalidad por AT en América Latina</a:t>
            </a:r>
            <a:endParaRPr lang="es-EC" sz="1600" dirty="0"/>
          </a:p>
        </p:txBody>
      </p:sp>
      <p:sp>
        <p:nvSpPr>
          <p:cNvPr id="10" name="Nube 9"/>
          <p:cNvSpPr/>
          <p:nvPr/>
        </p:nvSpPr>
        <p:spPr>
          <a:xfrm rot="20810558">
            <a:off x="80210" y="1988986"/>
            <a:ext cx="4119321" cy="2428654"/>
          </a:xfrm>
          <a:prstGeom prst="cloud">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dirty="0"/>
          </a:p>
        </p:txBody>
      </p:sp>
      <p:sp>
        <p:nvSpPr>
          <p:cNvPr id="15" name="Elipse 14"/>
          <p:cNvSpPr/>
          <p:nvPr/>
        </p:nvSpPr>
        <p:spPr>
          <a:xfrm>
            <a:off x="3132866" y="3681640"/>
            <a:ext cx="438285" cy="235289"/>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dirty="0"/>
          </a:p>
        </p:txBody>
      </p:sp>
      <p:sp>
        <p:nvSpPr>
          <p:cNvPr id="16" name="Elipse 15"/>
          <p:cNvSpPr/>
          <p:nvPr/>
        </p:nvSpPr>
        <p:spPr>
          <a:xfrm>
            <a:off x="3571152" y="4139575"/>
            <a:ext cx="209454" cy="19401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dirty="0"/>
          </a:p>
        </p:txBody>
      </p:sp>
      <p:sp>
        <p:nvSpPr>
          <p:cNvPr id="12" name="Elipse 11"/>
          <p:cNvSpPr/>
          <p:nvPr/>
        </p:nvSpPr>
        <p:spPr>
          <a:xfrm>
            <a:off x="3349307" y="3916929"/>
            <a:ext cx="326572" cy="23948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dirty="0"/>
          </a:p>
        </p:txBody>
      </p:sp>
      <p:pic>
        <p:nvPicPr>
          <p:cNvPr id="14" name="Imagen 13"/>
          <p:cNvPicPr>
            <a:picLocks noChangeAspect="1"/>
          </p:cNvPicPr>
          <p:nvPr/>
        </p:nvPicPr>
        <p:blipFill rotWithShape="1">
          <a:blip r:embed="rId5"/>
          <a:srcRect t="6671"/>
          <a:stretch/>
        </p:blipFill>
        <p:spPr>
          <a:xfrm rot="20477543">
            <a:off x="712458" y="2960666"/>
            <a:ext cx="1217950" cy="936666"/>
          </a:xfrm>
          <a:prstGeom prst="rect">
            <a:avLst/>
          </a:prstGeom>
          <a:ln>
            <a:noFill/>
          </a:ln>
          <a:effectLst>
            <a:outerShdw blurRad="292100" dist="139700" dir="2700000" algn="tl" rotWithShape="0">
              <a:srgbClr val="333333">
                <a:alpha val="65000"/>
              </a:srgbClr>
            </a:outerShdw>
          </a:effectLst>
        </p:spPr>
      </p:pic>
      <p:sp>
        <p:nvSpPr>
          <p:cNvPr id="7" name="Marcador de número de diapositiva 6"/>
          <p:cNvSpPr>
            <a:spLocks noGrp="1"/>
          </p:cNvSpPr>
          <p:nvPr>
            <p:ph type="sldNum" sz="quarter" idx="12"/>
          </p:nvPr>
        </p:nvSpPr>
        <p:spPr/>
        <p:txBody>
          <a:bodyPr/>
          <a:lstStyle/>
          <a:p>
            <a:fld id="{FB887BFC-0B1B-4567-921E-DA095802B83D}" type="slidenum">
              <a:rPr lang="en-US" sz="1200" b="1" smtClean="0">
                <a:solidFill>
                  <a:srgbClr val="4590B8"/>
                </a:solidFill>
              </a:rPr>
              <a:pPr/>
              <a:t>3</a:t>
            </a:fld>
            <a:endParaRPr lang="en-US" sz="1200" b="1" dirty="0">
              <a:solidFill>
                <a:srgbClr val="4590B8"/>
              </a:solidFill>
            </a:endParaRPr>
          </a:p>
        </p:txBody>
      </p:sp>
      <p:sp>
        <p:nvSpPr>
          <p:cNvPr id="8" name="Flecha izquierda 7"/>
          <p:cNvSpPr/>
          <p:nvPr/>
        </p:nvSpPr>
        <p:spPr>
          <a:xfrm rot="19813888">
            <a:off x="1931336" y="2076905"/>
            <a:ext cx="1680542" cy="1243919"/>
          </a:xfrm>
          <a:prstGeom prst="leftArrow">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rgbClr val="00B0F0"/>
                </a:solidFill>
              </a:rPr>
              <a:t>Siniestralidad vial mundial</a:t>
            </a:r>
            <a:endParaRPr lang="es-EC" sz="1400" b="1" dirty="0">
              <a:solidFill>
                <a:srgbClr val="00B0F0"/>
              </a:solidFill>
            </a:endParaRPr>
          </a:p>
        </p:txBody>
      </p:sp>
    </p:spTree>
    <p:custDataLst>
      <p:tags r:id="rId1"/>
    </p:custDataLst>
    <p:extLst>
      <p:ext uri="{BB962C8B-B14F-4D97-AF65-F5344CB8AC3E}">
        <p14:creationId xmlns:p14="http://schemas.microsoft.com/office/powerpoint/2010/main" val="2365198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9629">
        <p15:prstTrans prst="peelOff"/>
      </p:transition>
    </mc:Choice>
    <mc:Fallback xmlns="">
      <p:transition spd="slow" advTm="2962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2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0" grpId="0" animBg="1"/>
      <p:bldP spid="15" grpId="0" animBg="1"/>
      <p:bldP spid="16" grpId="0" animBg="1"/>
      <p:bldP spid="12"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025" y="701675"/>
            <a:ext cx="11029950" cy="1014413"/>
          </a:xfrm>
        </p:spPr>
        <p:txBody>
          <a:bodyPr/>
          <a:lstStyle/>
          <a:p>
            <a:pPr eaLnBrk="1" fontAlgn="auto" hangingPunct="1">
              <a:spcAft>
                <a:spcPts val="0"/>
              </a:spcAft>
              <a:defRPr/>
            </a:pPr>
            <a:r>
              <a:rPr lang="es-EC" dirty="0" smtClean="0"/>
              <a:t>PROBLEMÁTICA</a:t>
            </a:r>
            <a:endParaRPr lang="es-EC" dirty="0"/>
          </a:p>
        </p:txBody>
      </p:sp>
      <p:sp>
        <p:nvSpPr>
          <p:cNvPr id="4" name="Rectángulo 3"/>
          <p:cNvSpPr/>
          <p:nvPr/>
        </p:nvSpPr>
        <p:spPr>
          <a:xfrm>
            <a:off x="9383713" y="0"/>
            <a:ext cx="28082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s-ES" sz="2400" b="1" dirty="0">
                <a:solidFill>
                  <a:schemeClr val="bg1"/>
                </a:solidFill>
              </a:rPr>
              <a:t>Introducción</a:t>
            </a:r>
          </a:p>
          <a:p>
            <a:pPr defTabSz="457200">
              <a:defRPr/>
            </a:pPr>
            <a:r>
              <a:rPr lang="es-ES" sz="2400" b="1" dirty="0" smtClean="0">
                <a:solidFill>
                  <a:srgbClr val="FFFF00"/>
                </a:solidFill>
              </a:rPr>
              <a:t>Problemática</a:t>
            </a:r>
          </a:p>
          <a:p>
            <a:pPr defTabSz="457200">
              <a:defRPr/>
            </a:pPr>
            <a:r>
              <a:rPr lang="es-ES" sz="2400" b="1" dirty="0" smtClean="0">
                <a:solidFill>
                  <a:schemeClr val="bg1"/>
                </a:solidFill>
              </a:rPr>
              <a:t>Objetivos</a:t>
            </a:r>
            <a:endParaRPr lang="es-ES" sz="2400" b="1" dirty="0">
              <a:solidFill>
                <a:schemeClr val="bg1"/>
              </a:solidFill>
            </a:endParaRPr>
          </a:p>
          <a:p>
            <a:pPr defTabSz="457200">
              <a:defRPr/>
            </a:pPr>
            <a:r>
              <a:rPr lang="es-ES" sz="2400" b="1" dirty="0">
                <a:solidFill>
                  <a:schemeClr val="bg1"/>
                </a:solidFill>
              </a:rPr>
              <a:t>Metodología</a:t>
            </a:r>
          </a:p>
          <a:p>
            <a:pPr defTabSz="457200">
              <a:defRPr/>
            </a:pPr>
            <a:r>
              <a:rPr lang="es-ES" sz="2400" b="1" dirty="0" smtClean="0">
                <a:solidFill>
                  <a:prstClr val="white"/>
                </a:solidFill>
              </a:rPr>
              <a:t>Solución</a:t>
            </a:r>
            <a:endParaRPr lang="es-ES" sz="2400" b="1" dirty="0">
              <a:solidFill>
                <a:prstClr val="white"/>
              </a:solidFill>
            </a:endParaRPr>
          </a:p>
          <a:p>
            <a:pPr defTabSz="457200">
              <a:defRPr/>
            </a:pPr>
            <a:r>
              <a:rPr lang="es-ES" sz="2400" b="1" dirty="0" smtClean="0">
                <a:solidFill>
                  <a:prstClr val="white"/>
                </a:solidFill>
              </a:rPr>
              <a:t>Validación</a:t>
            </a:r>
            <a:endParaRPr lang="es-ES" sz="2400" b="1" dirty="0">
              <a:solidFill>
                <a:prstClr val="white"/>
              </a:solidFill>
            </a:endParaRPr>
          </a:p>
          <a:p>
            <a:pPr defTabSz="457200">
              <a:defRPr/>
            </a:pPr>
            <a:r>
              <a:rPr lang="es-ES" sz="2400" b="1" dirty="0">
                <a:solidFill>
                  <a:prstClr val="white"/>
                </a:solidFill>
              </a:rPr>
              <a:t>Conclusiones</a:t>
            </a:r>
          </a:p>
          <a:p>
            <a:pPr defTabSz="457200">
              <a:defRPr/>
            </a:pPr>
            <a:r>
              <a:rPr lang="es-ES" sz="2400" b="1" dirty="0">
                <a:solidFill>
                  <a:prstClr val="white"/>
                </a:solidFill>
              </a:rPr>
              <a:t>Recomendaciones</a:t>
            </a:r>
          </a:p>
        </p:txBody>
      </p:sp>
      <p:pic>
        <p:nvPicPr>
          <p:cNvPr id="3" name="Imagen 2"/>
          <p:cNvPicPr>
            <a:picLocks noChangeAspect="1"/>
          </p:cNvPicPr>
          <p:nvPr/>
        </p:nvPicPr>
        <p:blipFill>
          <a:blip r:embed="rId4"/>
          <a:stretch>
            <a:fillRect/>
          </a:stretch>
        </p:blipFill>
        <p:spPr>
          <a:xfrm>
            <a:off x="100688" y="1958319"/>
            <a:ext cx="9191502" cy="4561653"/>
          </a:xfrm>
          <a:prstGeom prst="rect">
            <a:avLst/>
          </a:prstGeom>
        </p:spPr>
      </p:pic>
      <p:sp>
        <p:nvSpPr>
          <p:cNvPr id="5" name="Elipse 4"/>
          <p:cNvSpPr/>
          <p:nvPr/>
        </p:nvSpPr>
        <p:spPr>
          <a:xfrm>
            <a:off x="3144343" y="2433709"/>
            <a:ext cx="2664372" cy="543818"/>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dirty="0"/>
          </a:p>
        </p:txBody>
      </p:sp>
      <p:sp>
        <p:nvSpPr>
          <p:cNvPr id="8" name="Elipse 7"/>
          <p:cNvSpPr/>
          <p:nvPr/>
        </p:nvSpPr>
        <p:spPr>
          <a:xfrm>
            <a:off x="970045" y="3172335"/>
            <a:ext cx="7815382" cy="1667679"/>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dirty="0"/>
          </a:p>
        </p:txBody>
      </p:sp>
      <p:sp>
        <p:nvSpPr>
          <p:cNvPr id="14" name="Elipse 13"/>
          <p:cNvSpPr/>
          <p:nvPr/>
        </p:nvSpPr>
        <p:spPr>
          <a:xfrm>
            <a:off x="3229856" y="1827717"/>
            <a:ext cx="2664372" cy="51682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dirty="0"/>
          </a:p>
        </p:txBody>
      </p:sp>
      <p:sp>
        <p:nvSpPr>
          <p:cNvPr id="27" name="Cerrar llave 26"/>
          <p:cNvSpPr/>
          <p:nvPr/>
        </p:nvSpPr>
        <p:spPr>
          <a:xfrm rot="5400000">
            <a:off x="1630300" y="5654750"/>
            <a:ext cx="275978" cy="1842247"/>
          </a:xfrm>
          <a:prstGeom prst="rightBrace">
            <a:avLst/>
          </a:pr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s-EC" dirty="0"/>
          </a:p>
        </p:txBody>
      </p:sp>
      <p:sp>
        <p:nvSpPr>
          <p:cNvPr id="28" name="Flecha arriba 27"/>
          <p:cNvSpPr/>
          <p:nvPr/>
        </p:nvSpPr>
        <p:spPr>
          <a:xfrm>
            <a:off x="1623059" y="6571209"/>
            <a:ext cx="290457" cy="28530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9" name="Cerrar llave 28"/>
          <p:cNvSpPr/>
          <p:nvPr/>
        </p:nvSpPr>
        <p:spPr>
          <a:xfrm rot="5400000">
            <a:off x="3494624" y="5754382"/>
            <a:ext cx="223258" cy="1633654"/>
          </a:xfrm>
          <a:prstGeom prst="rightBrace">
            <a:avLst/>
          </a:pr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s-EC" dirty="0"/>
          </a:p>
        </p:txBody>
      </p:sp>
      <p:sp>
        <p:nvSpPr>
          <p:cNvPr id="30" name="Flecha arriba 29"/>
          <p:cNvSpPr/>
          <p:nvPr/>
        </p:nvSpPr>
        <p:spPr>
          <a:xfrm>
            <a:off x="3465307" y="6571209"/>
            <a:ext cx="290457" cy="28530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1" name="Cerrar llave 30"/>
          <p:cNvSpPr/>
          <p:nvPr/>
        </p:nvSpPr>
        <p:spPr>
          <a:xfrm rot="5400000">
            <a:off x="5322388" y="5658682"/>
            <a:ext cx="147616" cy="1836169"/>
          </a:xfrm>
          <a:prstGeom prst="rightBrace">
            <a:avLst/>
          </a:pr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s-EC" dirty="0"/>
          </a:p>
        </p:txBody>
      </p:sp>
      <p:sp>
        <p:nvSpPr>
          <p:cNvPr id="32" name="Flecha arriba 31"/>
          <p:cNvSpPr/>
          <p:nvPr/>
        </p:nvSpPr>
        <p:spPr>
          <a:xfrm>
            <a:off x="5307555" y="6571209"/>
            <a:ext cx="290457" cy="28530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3" name="Cerrar llave 32"/>
          <p:cNvSpPr/>
          <p:nvPr/>
        </p:nvSpPr>
        <p:spPr>
          <a:xfrm rot="5400000">
            <a:off x="7747468" y="5197784"/>
            <a:ext cx="196898" cy="2807243"/>
          </a:xfrm>
          <a:prstGeom prst="rightBrace">
            <a:avLst/>
          </a:pr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s-EC" dirty="0"/>
          </a:p>
        </p:txBody>
      </p:sp>
      <p:sp>
        <p:nvSpPr>
          <p:cNvPr id="34" name="Flecha arriba 33"/>
          <p:cNvSpPr/>
          <p:nvPr/>
        </p:nvSpPr>
        <p:spPr>
          <a:xfrm>
            <a:off x="7725778" y="6571209"/>
            <a:ext cx="290457" cy="28530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Marcador de número de diapositiva 6"/>
          <p:cNvSpPr>
            <a:spLocks noGrp="1"/>
          </p:cNvSpPr>
          <p:nvPr>
            <p:ph type="sldNum" sz="quarter" idx="12"/>
          </p:nvPr>
        </p:nvSpPr>
        <p:spPr/>
        <p:txBody>
          <a:bodyPr/>
          <a:lstStyle/>
          <a:p>
            <a:fld id="{FB887BFC-0B1B-4567-921E-DA095802B83D}" type="slidenum">
              <a:rPr lang="en-US" sz="1200" b="1" smtClean="0">
                <a:solidFill>
                  <a:srgbClr val="4590B8"/>
                </a:solidFill>
              </a:rPr>
              <a:pPr/>
              <a:t>4</a:t>
            </a:fld>
            <a:endParaRPr lang="en-US" sz="1200" b="1" dirty="0">
              <a:solidFill>
                <a:srgbClr val="4590B8"/>
              </a:solidFill>
            </a:endParaRPr>
          </a:p>
        </p:txBody>
      </p:sp>
      <p:cxnSp>
        <p:nvCxnSpPr>
          <p:cNvPr id="10" name="Conector recto de flecha 9"/>
          <p:cNvCxnSpPr/>
          <p:nvPr/>
        </p:nvCxnSpPr>
        <p:spPr>
          <a:xfrm>
            <a:off x="5948770" y="2117884"/>
            <a:ext cx="103723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Doble onda 11"/>
          <p:cNvSpPr/>
          <p:nvPr/>
        </p:nvSpPr>
        <p:spPr>
          <a:xfrm>
            <a:off x="7195443" y="1827717"/>
            <a:ext cx="1869743" cy="1055373"/>
          </a:xfrm>
          <a:prstGeom prst="doubleWave">
            <a:avLst/>
          </a:prstGeom>
          <a:ln>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smtClean="0"/>
              <a:t>Pérdidas $600 millones al año</a:t>
            </a:r>
            <a:endParaRPr lang="es-EC" dirty="0"/>
          </a:p>
        </p:txBody>
      </p:sp>
    </p:spTree>
    <p:custDataLst>
      <p:tags r:id="rId1"/>
    </p:custDataLst>
    <p:extLst>
      <p:ext uri="{BB962C8B-B14F-4D97-AF65-F5344CB8AC3E}">
        <p14:creationId xmlns:p14="http://schemas.microsoft.com/office/powerpoint/2010/main" val="856965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23545">
        <p15:prstTrans prst="peelOff"/>
      </p:transition>
    </mc:Choice>
    <mc:Fallback xmlns="">
      <p:transition spd="slow" advTm="12354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8" grpId="0" animBg="1"/>
      <p:bldP spid="14" grpId="0" animBg="1"/>
      <p:bldP spid="27" grpId="0" animBg="1"/>
      <p:bldP spid="28" grpId="0" animBg="1"/>
      <p:bldP spid="29" grpId="0" animBg="1"/>
      <p:bldP spid="30" grpId="0" animBg="1"/>
      <p:bldP spid="31" grpId="0" animBg="1"/>
      <p:bldP spid="32" grpId="0" animBg="1"/>
      <p:bldP spid="33" grpId="0" animBg="1"/>
      <p:bldP spid="34"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025" y="701675"/>
            <a:ext cx="11029950" cy="1014413"/>
          </a:xfrm>
        </p:spPr>
        <p:txBody>
          <a:bodyPr/>
          <a:lstStyle/>
          <a:p>
            <a:pPr eaLnBrk="1" fontAlgn="auto" hangingPunct="1">
              <a:spcAft>
                <a:spcPts val="0"/>
              </a:spcAft>
              <a:defRPr/>
            </a:pPr>
            <a:r>
              <a:rPr lang="es-EC" dirty="0" smtClean="0"/>
              <a:t>OBJETIVOS </a:t>
            </a:r>
            <a:endParaRPr lang="es-EC" dirty="0"/>
          </a:p>
        </p:txBody>
      </p:sp>
      <p:sp>
        <p:nvSpPr>
          <p:cNvPr id="4" name="Rectángulo 3"/>
          <p:cNvSpPr/>
          <p:nvPr/>
        </p:nvSpPr>
        <p:spPr>
          <a:xfrm>
            <a:off x="9383713" y="0"/>
            <a:ext cx="28082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s-ES" sz="2400" b="1" dirty="0">
                <a:solidFill>
                  <a:schemeClr val="bg1"/>
                </a:solidFill>
              </a:rPr>
              <a:t>Introducción</a:t>
            </a:r>
          </a:p>
          <a:p>
            <a:pPr defTabSz="457200">
              <a:defRPr/>
            </a:pPr>
            <a:r>
              <a:rPr lang="es-ES" sz="2400" b="1" dirty="0" smtClean="0">
                <a:solidFill>
                  <a:schemeClr val="bg1"/>
                </a:solidFill>
              </a:rPr>
              <a:t>Problemática</a:t>
            </a:r>
          </a:p>
          <a:p>
            <a:pPr defTabSz="457200">
              <a:defRPr/>
            </a:pPr>
            <a:r>
              <a:rPr lang="es-ES" sz="2400" b="1" dirty="0" smtClean="0">
                <a:solidFill>
                  <a:srgbClr val="FFFF00"/>
                </a:solidFill>
              </a:rPr>
              <a:t>Objetivos</a:t>
            </a:r>
          </a:p>
          <a:p>
            <a:pPr defTabSz="457200">
              <a:defRPr/>
            </a:pPr>
            <a:r>
              <a:rPr lang="es-ES" sz="2400" b="1" dirty="0" smtClean="0">
                <a:solidFill>
                  <a:schemeClr val="bg1"/>
                </a:solidFill>
              </a:rPr>
              <a:t>Metodología</a:t>
            </a:r>
            <a:endParaRPr lang="es-ES" sz="2400" b="1" dirty="0">
              <a:solidFill>
                <a:schemeClr val="bg1"/>
              </a:solidFill>
            </a:endParaRPr>
          </a:p>
          <a:p>
            <a:pPr defTabSz="457200">
              <a:defRPr/>
            </a:pPr>
            <a:r>
              <a:rPr lang="es-ES" sz="2400" b="1" dirty="0">
                <a:solidFill>
                  <a:prstClr val="white"/>
                </a:solidFill>
              </a:rPr>
              <a:t>Solución</a:t>
            </a:r>
          </a:p>
          <a:p>
            <a:pPr defTabSz="457200">
              <a:defRPr/>
            </a:pPr>
            <a:r>
              <a:rPr lang="es-ES" sz="2400" b="1" dirty="0" smtClean="0">
                <a:solidFill>
                  <a:prstClr val="white"/>
                </a:solidFill>
              </a:rPr>
              <a:t>Validación</a:t>
            </a:r>
            <a:endParaRPr lang="es-ES" sz="2400" b="1" dirty="0">
              <a:solidFill>
                <a:prstClr val="white"/>
              </a:solidFill>
            </a:endParaRPr>
          </a:p>
          <a:p>
            <a:pPr defTabSz="457200">
              <a:defRPr/>
            </a:pPr>
            <a:r>
              <a:rPr lang="es-ES" sz="2400" b="1" dirty="0">
                <a:solidFill>
                  <a:prstClr val="white"/>
                </a:solidFill>
              </a:rPr>
              <a:t>Conclusiones</a:t>
            </a:r>
          </a:p>
          <a:p>
            <a:pPr defTabSz="457200">
              <a:defRPr/>
            </a:pPr>
            <a:r>
              <a:rPr lang="es-ES" sz="2400" b="1" dirty="0">
                <a:solidFill>
                  <a:prstClr val="white"/>
                </a:solidFill>
              </a:rPr>
              <a:t>Recomendaciones</a:t>
            </a:r>
          </a:p>
        </p:txBody>
      </p:sp>
      <p:sp>
        <p:nvSpPr>
          <p:cNvPr id="5" name="Rectángulo 4"/>
          <p:cNvSpPr/>
          <p:nvPr/>
        </p:nvSpPr>
        <p:spPr>
          <a:xfrm>
            <a:off x="273132" y="2730500"/>
            <a:ext cx="8882743" cy="3046988"/>
          </a:xfrm>
          <a:prstGeom prst="rect">
            <a:avLst/>
          </a:prstGeom>
        </p:spPr>
        <p:txBody>
          <a:bodyPr wrap="square">
            <a:spAutoFit/>
          </a:bodyPr>
          <a:lstStyle/>
          <a:p>
            <a:r>
              <a:rPr lang="es-MX" sz="1600" b="1" dirty="0" smtClean="0">
                <a:solidFill>
                  <a:srgbClr val="00B0F0"/>
                </a:solidFill>
              </a:rPr>
              <a:t>       Objetivo general</a:t>
            </a:r>
          </a:p>
          <a:p>
            <a:endParaRPr lang="es-MX" sz="1600" b="1" dirty="0" smtClean="0">
              <a:solidFill>
                <a:srgbClr val="00B0F0"/>
              </a:solidFill>
            </a:endParaRPr>
          </a:p>
          <a:p>
            <a:pPr marL="285750" indent="-285750">
              <a:buFont typeface="Wingdings" panose="05000000000000000000" pitchFamily="2" charset="2"/>
              <a:buChar char="q"/>
            </a:pPr>
            <a:r>
              <a:rPr lang="es-MX" sz="1600" dirty="0" smtClean="0"/>
              <a:t>Modelo de gestión de información  </a:t>
            </a:r>
          </a:p>
          <a:p>
            <a:pPr marL="285750" indent="-285750">
              <a:buFont typeface="Wingdings" panose="05000000000000000000" pitchFamily="2" charset="2"/>
              <a:buChar char="q"/>
            </a:pPr>
            <a:r>
              <a:rPr lang="es-MX" sz="1600" dirty="0"/>
              <a:t>S</a:t>
            </a:r>
            <a:r>
              <a:rPr lang="es-MX" sz="1600" dirty="0" smtClean="0"/>
              <a:t>oporte a la toma de decisiones </a:t>
            </a:r>
          </a:p>
          <a:p>
            <a:pPr marL="285750" indent="-285750">
              <a:buFont typeface="Wingdings" panose="05000000000000000000" pitchFamily="2" charset="2"/>
              <a:buChar char="q"/>
            </a:pPr>
            <a:r>
              <a:rPr lang="es-MX" sz="1600" dirty="0"/>
              <a:t>A</a:t>
            </a:r>
            <a:r>
              <a:rPr lang="es-MX" sz="1600" dirty="0" smtClean="0"/>
              <a:t>ccidentalidad vial en el Ecuador</a:t>
            </a:r>
          </a:p>
          <a:p>
            <a:endParaRPr lang="es-MX" sz="1600" dirty="0" smtClean="0"/>
          </a:p>
          <a:p>
            <a:r>
              <a:rPr lang="es-MX" sz="1600" b="1" dirty="0" smtClean="0">
                <a:solidFill>
                  <a:srgbClr val="00B0F0"/>
                </a:solidFill>
              </a:rPr>
              <a:t>      Objetivos específicos </a:t>
            </a:r>
          </a:p>
          <a:p>
            <a:endParaRPr lang="es-MX" sz="1600" b="1" dirty="0" smtClean="0">
              <a:solidFill>
                <a:srgbClr val="00B0F0"/>
              </a:solidFill>
            </a:endParaRPr>
          </a:p>
          <a:p>
            <a:pPr marL="285750" indent="-285750">
              <a:buFont typeface="Wingdings" panose="05000000000000000000" pitchFamily="2" charset="2"/>
              <a:buChar char="q"/>
            </a:pPr>
            <a:r>
              <a:rPr lang="es-MX" sz="1600" dirty="0" smtClean="0"/>
              <a:t>Situación actual de la accidentalidad vial en el Ecuador</a:t>
            </a:r>
            <a:endParaRPr lang="es-MX" sz="1600" dirty="0"/>
          </a:p>
          <a:p>
            <a:pPr marL="285750" indent="-285750">
              <a:buFont typeface="Wingdings" panose="05000000000000000000" pitchFamily="2" charset="2"/>
              <a:buChar char="q"/>
            </a:pPr>
            <a:r>
              <a:rPr lang="es-MX" sz="1600" dirty="0" smtClean="0"/>
              <a:t>Estudio de factibilidad de la solución tecnológica propuesto</a:t>
            </a:r>
          </a:p>
          <a:p>
            <a:pPr marL="285750" indent="-285750">
              <a:buFont typeface="Wingdings" panose="05000000000000000000" pitchFamily="2" charset="2"/>
              <a:buChar char="q"/>
            </a:pPr>
            <a:r>
              <a:rPr lang="es-MX" sz="1600" dirty="0" smtClean="0"/>
              <a:t>Modelo de gestión de información mediante el uso de la metodología de analítica de datos CRISP DM</a:t>
            </a:r>
          </a:p>
          <a:p>
            <a:pPr marL="285750" indent="-285750">
              <a:buFont typeface="Wingdings" panose="05000000000000000000" pitchFamily="2" charset="2"/>
              <a:buChar char="q"/>
            </a:pPr>
            <a:r>
              <a:rPr lang="es-MX" sz="1600" dirty="0" smtClean="0"/>
              <a:t>Evaluación del modelo de gestión de información mediante una entrevista</a:t>
            </a:r>
            <a:endParaRPr lang="es-MX" sz="1600" dirty="0"/>
          </a:p>
        </p:txBody>
      </p:sp>
      <p:sp>
        <p:nvSpPr>
          <p:cNvPr id="7" name="Flecha derecha 6"/>
          <p:cNvSpPr/>
          <p:nvPr/>
        </p:nvSpPr>
        <p:spPr>
          <a:xfrm>
            <a:off x="456767" y="2826327"/>
            <a:ext cx="248516" cy="175421"/>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C" dirty="0"/>
          </a:p>
        </p:txBody>
      </p:sp>
      <p:sp>
        <p:nvSpPr>
          <p:cNvPr id="8" name="Flecha derecha 7"/>
          <p:cNvSpPr/>
          <p:nvPr/>
        </p:nvSpPr>
        <p:spPr>
          <a:xfrm>
            <a:off x="455840" y="4315727"/>
            <a:ext cx="248516" cy="175421"/>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C" dirty="0"/>
          </a:p>
        </p:txBody>
      </p:sp>
      <p:sp>
        <p:nvSpPr>
          <p:cNvPr id="9" name="Marcador de número de diapositiva 8"/>
          <p:cNvSpPr>
            <a:spLocks noGrp="1"/>
          </p:cNvSpPr>
          <p:nvPr>
            <p:ph type="sldNum" sz="quarter" idx="12"/>
          </p:nvPr>
        </p:nvSpPr>
        <p:spPr/>
        <p:txBody>
          <a:bodyPr/>
          <a:lstStyle/>
          <a:p>
            <a:fld id="{FB887BFC-0B1B-4567-921E-DA095802B83D}" type="slidenum">
              <a:rPr lang="en-US" sz="1200" b="1" smtClean="0">
                <a:solidFill>
                  <a:srgbClr val="4590B8"/>
                </a:solidFill>
              </a:rPr>
              <a:pPr/>
              <a:t>5</a:t>
            </a:fld>
            <a:endParaRPr lang="en-US" sz="1200" b="1" dirty="0">
              <a:solidFill>
                <a:srgbClr val="4590B8"/>
              </a:solidFill>
            </a:endParaRPr>
          </a:p>
        </p:txBody>
      </p:sp>
      <p:pic>
        <p:nvPicPr>
          <p:cNvPr id="3" name="Imagen 2"/>
          <p:cNvPicPr>
            <a:picLocks noChangeAspect="1"/>
          </p:cNvPicPr>
          <p:nvPr/>
        </p:nvPicPr>
        <p:blipFill>
          <a:blip r:embed="rId4"/>
          <a:stretch>
            <a:fillRect/>
          </a:stretch>
        </p:blipFill>
        <p:spPr>
          <a:xfrm>
            <a:off x="5437835" y="2417763"/>
            <a:ext cx="3121008" cy="1470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1605871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5069">
        <p15:prstTrans prst="peelOff"/>
      </p:transition>
    </mc:Choice>
    <mc:Fallback xmlns="">
      <p:transition spd="slow" advTm="7506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1000"/>
                                        <p:tgtEl>
                                          <p:spTgt spid="5">
                                            <p:txEl>
                                              <p:pRg st="6" end="6"/>
                                            </p:txEl>
                                          </p:spTgt>
                                        </p:tgtEl>
                                      </p:cBhvr>
                                    </p:animEffect>
                                    <p:anim calcmode="lin" valueType="num">
                                      <p:cBhvr>
                                        <p:cTn id="3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xEl>
                                              <p:pRg st="8" end="8"/>
                                            </p:txEl>
                                          </p:spTgt>
                                        </p:tgtEl>
                                        <p:attrNameLst>
                                          <p:attrName>style.visibility</p:attrName>
                                        </p:attrNameLst>
                                      </p:cBhvr>
                                      <p:to>
                                        <p:strVal val="visible"/>
                                      </p:to>
                                    </p:set>
                                    <p:animEffect transition="in" filter="fade">
                                      <p:cBhvr>
                                        <p:cTn id="36" dur="1000"/>
                                        <p:tgtEl>
                                          <p:spTgt spid="5">
                                            <p:txEl>
                                              <p:pRg st="8" end="8"/>
                                            </p:txEl>
                                          </p:spTgt>
                                        </p:tgtEl>
                                      </p:cBhvr>
                                    </p:animEffect>
                                    <p:anim calcmode="lin" valueType="num">
                                      <p:cBhvr>
                                        <p:cTn id="37"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Effect transition="in" filter="fade">
                                      <p:cBhvr>
                                        <p:cTn id="43" dur="1000"/>
                                        <p:tgtEl>
                                          <p:spTgt spid="5">
                                            <p:txEl>
                                              <p:pRg st="9" end="9"/>
                                            </p:txEl>
                                          </p:spTgt>
                                        </p:tgtEl>
                                      </p:cBhvr>
                                    </p:animEffect>
                                    <p:anim calcmode="lin" valueType="num">
                                      <p:cBhvr>
                                        <p:cTn id="44"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5">
                                            <p:txEl>
                                              <p:pRg st="10" end="10"/>
                                            </p:txEl>
                                          </p:spTgt>
                                        </p:tgtEl>
                                        <p:attrNameLst>
                                          <p:attrName>style.visibility</p:attrName>
                                        </p:attrNameLst>
                                      </p:cBhvr>
                                      <p:to>
                                        <p:strVal val="visible"/>
                                      </p:to>
                                    </p:set>
                                    <p:animEffect transition="in" filter="fade">
                                      <p:cBhvr>
                                        <p:cTn id="50" dur="1000"/>
                                        <p:tgtEl>
                                          <p:spTgt spid="5">
                                            <p:txEl>
                                              <p:pRg st="10" end="10"/>
                                            </p:txEl>
                                          </p:spTgt>
                                        </p:tgtEl>
                                      </p:cBhvr>
                                    </p:animEffect>
                                    <p:anim calcmode="lin" valueType="num">
                                      <p:cBhvr>
                                        <p:cTn id="51"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2"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animEffect transition="in" filter="fade">
                                      <p:cBhvr>
                                        <p:cTn id="57" dur="1000"/>
                                        <p:tgtEl>
                                          <p:spTgt spid="5">
                                            <p:txEl>
                                              <p:pRg st="11" end="11"/>
                                            </p:txEl>
                                          </p:spTgt>
                                        </p:tgtEl>
                                      </p:cBhvr>
                                    </p:animEffect>
                                    <p:anim calcmode="lin" valueType="num">
                                      <p:cBhvr>
                                        <p:cTn id="58"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59"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025" y="701675"/>
            <a:ext cx="11029950" cy="1014413"/>
          </a:xfrm>
        </p:spPr>
        <p:txBody>
          <a:bodyPr/>
          <a:lstStyle/>
          <a:p>
            <a:pPr eaLnBrk="1" fontAlgn="auto" hangingPunct="1">
              <a:spcAft>
                <a:spcPts val="0"/>
              </a:spcAft>
              <a:defRPr/>
            </a:pPr>
            <a:r>
              <a:rPr lang="es-EC" dirty="0" smtClean="0"/>
              <a:t>OBJETIVOS – Preguntas de investigación </a:t>
            </a:r>
            <a:endParaRPr lang="es-EC" dirty="0"/>
          </a:p>
        </p:txBody>
      </p:sp>
      <p:sp>
        <p:nvSpPr>
          <p:cNvPr id="4" name="Rectángulo 3"/>
          <p:cNvSpPr/>
          <p:nvPr/>
        </p:nvSpPr>
        <p:spPr>
          <a:xfrm>
            <a:off x="9383713" y="0"/>
            <a:ext cx="28082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s-ES" sz="2400" b="1" dirty="0">
                <a:solidFill>
                  <a:schemeClr val="bg1"/>
                </a:solidFill>
              </a:rPr>
              <a:t>Introducción</a:t>
            </a:r>
          </a:p>
          <a:p>
            <a:pPr defTabSz="457200">
              <a:defRPr/>
            </a:pPr>
            <a:r>
              <a:rPr lang="es-ES" sz="2400" b="1" dirty="0" smtClean="0">
                <a:solidFill>
                  <a:schemeClr val="bg1"/>
                </a:solidFill>
              </a:rPr>
              <a:t>Problemática</a:t>
            </a:r>
          </a:p>
          <a:p>
            <a:pPr defTabSz="457200">
              <a:defRPr/>
            </a:pPr>
            <a:r>
              <a:rPr lang="es-ES" sz="2400" b="1" dirty="0" smtClean="0">
                <a:solidFill>
                  <a:srgbClr val="FFFF00"/>
                </a:solidFill>
              </a:rPr>
              <a:t>Objetivos</a:t>
            </a:r>
          </a:p>
          <a:p>
            <a:pPr marL="342900" indent="-342900" defTabSz="457200">
              <a:buFont typeface="Arial" panose="020B0604020202020204" pitchFamily="34" charset="0"/>
              <a:buChar char="•"/>
              <a:defRPr/>
            </a:pPr>
            <a:r>
              <a:rPr lang="es-ES" sz="2400" b="1" dirty="0" smtClean="0">
                <a:solidFill>
                  <a:srgbClr val="FFFF00"/>
                </a:solidFill>
              </a:rPr>
              <a:t>Preguntas de investigación</a:t>
            </a:r>
          </a:p>
          <a:p>
            <a:pPr defTabSz="457200">
              <a:defRPr/>
            </a:pPr>
            <a:r>
              <a:rPr lang="es-ES" sz="2400" b="1" dirty="0" smtClean="0">
                <a:solidFill>
                  <a:schemeClr val="bg1"/>
                </a:solidFill>
              </a:rPr>
              <a:t>Metodología</a:t>
            </a:r>
            <a:endParaRPr lang="es-ES" sz="2400" b="1" dirty="0">
              <a:solidFill>
                <a:schemeClr val="bg1"/>
              </a:solidFill>
            </a:endParaRPr>
          </a:p>
          <a:p>
            <a:pPr defTabSz="457200">
              <a:defRPr/>
            </a:pPr>
            <a:r>
              <a:rPr lang="es-ES" sz="2400" b="1" dirty="0">
                <a:solidFill>
                  <a:prstClr val="white"/>
                </a:solidFill>
              </a:rPr>
              <a:t>Solución</a:t>
            </a:r>
          </a:p>
          <a:p>
            <a:pPr defTabSz="457200">
              <a:defRPr/>
            </a:pPr>
            <a:r>
              <a:rPr lang="es-ES" sz="2400" b="1" dirty="0" smtClean="0">
                <a:solidFill>
                  <a:prstClr val="white"/>
                </a:solidFill>
              </a:rPr>
              <a:t>Validación</a:t>
            </a:r>
            <a:endParaRPr lang="es-ES" sz="2400" b="1" dirty="0">
              <a:solidFill>
                <a:prstClr val="white"/>
              </a:solidFill>
            </a:endParaRPr>
          </a:p>
          <a:p>
            <a:pPr defTabSz="457200">
              <a:defRPr/>
            </a:pPr>
            <a:r>
              <a:rPr lang="es-ES" sz="2400" b="1" dirty="0">
                <a:solidFill>
                  <a:prstClr val="white"/>
                </a:solidFill>
              </a:rPr>
              <a:t>Conclusiones</a:t>
            </a:r>
          </a:p>
          <a:p>
            <a:pPr defTabSz="457200">
              <a:defRPr/>
            </a:pPr>
            <a:r>
              <a:rPr lang="es-ES" sz="2400" b="1" dirty="0">
                <a:solidFill>
                  <a:prstClr val="white"/>
                </a:solidFill>
              </a:rPr>
              <a:t>Recomendaciones</a:t>
            </a:r>
          </a:p>
        </p:txBody>
      </p:sp>
      <p:graphicFrame>
        <p:nvGraphicFramePr>
          <p:cNvPr id="3" name="Tabla 2"/>
          <p:cNvGraphicFramePr>
            <a:graphicFrameLocks noGrp="1"/>
          </p:cNvGraphicFramePr>
          <p:nvPr>
            <p:extLst>
              <p:ext uri="{D42A27DB-BD31-4B8C-83A1-F6EECF244321}">
                <p14:modId xmlns:p14="http://schemas.microsoft.com/office/powerpoint/2010/main" val="3401921204"/>
              </p:ext>
            </p:extLst>
          </p:nvPr>
        </p:nvGraphicFramePr>
        <p:xfrm>
          <a:off x="431396" y="1995052"/>
          <a:ext cx="7485033" cy="4744741"/>
        </p:xfrm>
        <a:graphic>
          <a:graphicData uri="http://schemas.openxmlformats.org/drawingml/2006/table">
            <a:tbl>
              <a:tblPr firstRow="1" firstCol="1" bandRow="1">
                <a:tableStyleId>{F5AB1C69-6EDB-4FF4-983F-18BD219EF322}</a:tableStyleId>
              </a:tblPr>
              <a:tblGrid>
                <a:gridCol w="1489092"/>
                <a:gridCol w="5995941"/>
              </a:tblGrid>
              <a:tr h="197351">
                <a:tc>
                  <a:txBody>
                    <a:bodyPr/>
                    <a:lstStyle/>
                    <a:p>
                      <a:pPr algn="just">
                        <a:lnSpc>
                          <a:spcPct val="107000"/>
                        </a:lnSpc>
                        <a:spcAft>
                          <a:spcPts val="0"/>
                        </a:spcAft>
                      </a:pPr>
                      <a:r>
                        <a:rPr lang="es-EC" sz="1300" dirty="0">
                          <a:solidFill>
                            <a:schemeClr val="tx1"/>
                          </a:solidFill>
                          <a:effectLst/>
                        </a:rPr>
                        <a:t>Objetivos Específicos</a:t>
                      </a:r>
                      <a:endParaRPr lang="es-EC"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022" marR="42022" marT="0" marB="0"/>
                </a:tc>
                <a:tc>
                  <a:txBody>
                    <a:bodyPr/>
                    <a:lstStyle/>
                    <a:p>
                      <a:pPr algn="just">
                        <a:lnSpc>
                          <a:spcPct val="107000"/>
                        </a:lnSpc>
                        <a:spcAft>
                          <a:spcPts val="0"/>
                        </a:spcAft>
                      </a:pPr>
                      <a:r>
                        <a:rPr lang="es-EC" sz="1300" dirty="0">
                          <a:solidFill>
                            <a:schemeClr val="tx1"/>
                          </a:solidFill>
                          <a:effectLst/>
                        </a:rPr>
                        <a:t>Preguntas de Investigación</a:t>
                      </a:r>
                      <a:endParaRPr lang="es-EC"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022" marR="42022" marT="0" marB="0"/>
                </a:tc>
              </a:tr>
              <a:tr h="258963">
                <a:tc rowSpan="2">
                  <a:txBody>
                    <a:bodyPr/>
                    <a:lstStyle/>
                    <a:p>
                      <a:pPr algn="just">
                        <a:lnSpc>
                          <a:spcPct val="107000"/>
                        </a:lnSpc>
                        <a:spcAft>
                          <a:spcPts val="0"/>
                        </a:spcAft>
                      </a:pPr>
                      <a:r>
                        <a:rPr lang="es-EC" sz="1300" dirty="0">
                          <a:solidFill>
                            <a:schemeClr val="tx1"/>
                          </a:solidFill>
                          <a:effectLst/>
                        </a:rPr>
                        <a:t>OE1</a:t>
                      </a:r>
                      <a:endParaRPr lang="es-EC"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022" marR="42022" marT="0" marB="0"/>
                </a:tc>
                <a:tc>
                  <a:txBody>
                    <a:bodyPr/>
                    <a:lstStyle/>
                    <a:p>
                      <a:pPr algn="just">
                        <a:lnSpc>
                          <a:spcPct val="107000"/>
                        </a:lnSpc>
                        <a:spcAft>
                          <a:spcPts val="0"/>
                        </a:spcAft>
                      </a:pPr>
                      <a:r>
                        <a:rPr lang="es-EC" sz="1300" dirty="0">
                          <a:effectLst/>
                        </a:rPr>
                        <a:t>RQ1: ¿Cuáles son las causas principales de la alta accidentalidad vial en el Ecuador?</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2022" marR="42022" marT="0" marB="0"/>
                </a:tc>
              </a:tr>
              <a:tr h="403812">
                <a:tc vMerge="1">
                  <a:txBody>
                    <a:bodyPr/>
                    <a:lstStyle/>
                    <a:p>
                      <a:endParaRPr lang="es-EC"/>
                    </a:p>
                  </a:txBody>
                  <a:tcPr/>
                </a:tc>
                <a:tc>
                  <a:txBody>
                    <a:bodyPr/>
                    <a:lstStyle/>
                    <a:p>
                      <a:pPr algn="just">
                        <a:lnSpc>
                          <a:spcPct val="107000"/>
                        </a:lnSpc>
                        <a:spcAft>
                          <a:spcPts val="0"/>
                        </a:spcAft>
                      </a:pPr>
                      <a:r>
                        <a:rPr lang="es-EC" sz="1300" dirty="0">
                          <a:effectLst/>
                        </a:rPr>
                        <a:t>RQ2: ¿Cuáles son los efectos que produce en el Ecuador tener una alta tasa de accidentalidad vial?</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2022" marR="42022" marT="0" marB="0"/>
                </a:tc>
              </a:tr>
              <a:tr h="258963">
                <a:tc rowSpan="4">
                  <a:txBody>
                    <a:bodyPr/>
                    <a:lstStyle/>
                    <a:p>
                      <a:pPr algn="just">
                        <a:lnSpc>
                          <a:spcPct val="107000"/>
                        </a:lnSpc>
                        <a:spcAft>
                          <a:spcPts val="0"/>
                        </a:spcAft>
                      </a:pPr>
                      <a:r>
                        <a:rPr lang="es-EC" sz="1300" dirty="0">
                          <a:solidFill>
                            <a:schemeClr val="tx1"/>
                          </a:solidFill>
                          <a:effectLst/>
                        </a:rPr>
                        <a:t>OE2</a:t>
                      </a:r>
                      <a:endParaRPr lang="es-EC"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022" marR="42022" marT="0" marB="0"/>
                </a:tc>
                <a:tc>
                  <a:txBody>
                    <a:bodyPr/>
                    <a:lstStyle/>
                    <a:p>
                      <a:pPr algn="just">
                        <a:lnSpc>
                          <a:spcPct val="107000"/>
                        </a:lnSpc>
                        <a:spcAft>
                          <a:spcPts val="0"/>
                        </a:spcAft>
                      </a:pPr>
                      <a:r>
                        <a:rPr lang="es-EC" sz="1300" dirty="0">
                          <a:effectLst/>
                        </a:rPr>
                        <a:t>RQ3: ¿Qué tipos de sistemas son utilizados para el control de los accidentes de tránsito?</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2022" marR="42022" marT="0" marB="0"/>
                </a:tc>
              </a:tr>
              <a:tr h="258963">
                <a:tc vMerge="1">
                  <a:txBody>
                    <a:bodyPr/>
                    <a:lstStyle/>
                    <a:p>
                      <a:endParaRPr lang="es-EC"/>
                    </a:p>
                  </a:txBody>
                  <a:tcPr/>
                </a:tc>
                <a:tc>
                  <a:txBody>
                    <a:bodyPr/>
                    <a:lstStyle/>
                    <a:p>
                      <a:pPr algn="just">
                        <a:lnSpc>
                          <a:spcPct val="107000"/>
                        </a:lnSpc>
                        <a:spcAft>
                          <a:spcPts val="0"/>
                        </a:spcAft>
                      </a:pPr>
                      <a:r>
                        <a:rPr lang="es-EC" sz="1300" dirty="0">
                          <a:effectLst/>
                        </a:rPr>
                        <a:t>RQ4: ¿Cuáles son las estrategias aplicadas para el control de los accidentes de tránsito?</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2022" marR="42022" marT="0" marB="0"/>
                </a:tc>
              </a:tr>
              <a:tr h="403812">
                <a:tc vMerge="1">
                  <a:txBody>
                    <a:bodyPr/>
                    <a:lstStyle/>
                    <a:p>
                      <a:endParaRPr lang="es-EC"/>
                    </a:p>
                  </a:txBody>
                  <a:tcPr/>
                </a:tc>
                <a:tc>
                  <a:txBody>
                    <a:bodyPr/>
                    <a:lstStyle/>
                    <a:p>
                      <a:pPr algn="just">
                        <a:lnSpc>
                          <a:spcPct val="107000"/>
                        </a:lnSpc>
                        <a:spcAft>
                          <a:spcPts val="0"/>
                        </a:spcAft>
                      </a:pPr>
                      <a:r>
                        <a:rPr lang="es-EC" sz="1300" dirty="0">
                          <a:effectLst/>
                        </a:rPr>
                        <a:t>RQ5: ¿Bajo qué criterios se puede diseñar una plataforma tecnológica que permita controlar los accidentes de tránsito?</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2022" marR="42022" marT="0" marB="0"/>
                </a:tc>
              </a:tr>
              <a:tr h="403812">
                <a:tc vMerge="1">
                  <a:txBody>
                    <a:bodyPr/>
                    <a:lstStyle/>
                    <a:p>
                      <a:endParaRPr lang="es-EC"/>
                    </a:p>
                  </a:txBody>
                  <a:tcPr/>
                </a:tc>
                <a:tc>
                  <a:txBody>
                    <a:bodyPr/>
                    <a:lstStyle/>
                    <a:p>
                      <a:pPr algn="just">
                        <a:lnSpc>
                          <a:spcPct val="107000"/>
                        </a:lnSpc>
                        <a:spcAft>
                          <a:spcPts val="0"/>
                        </a:spcAft>
                      </a:pPr>
                      <a:r>
                        <a:rPr lang="es-EC" sz="1300" dirty="0">
                          <a:effectLst/>
                        </a:rPr>
                        <a:t>RQ6: ¿Cuál es la frecuencia de creación de aplicaciones para controlar los accidentes de tránsito?</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2022" marR="42022" marT="0" marB="0"/>
                </a:tc>
              </a:tr>
              <a:tr h="403812">
                <a:tc rowSpan="2">
                  <a:txBody>
                    <a:bodyPr/>
                    <a:lstStyle/>
                    <a:p>
                      <a:pPr algn="just">
                        <a:lnSpc>
                          <a:spcPct val="107000"/>
                        </a:lnSpc>
                        <a:spcAft>
                          <a:spcPts val="0"/>
                        </a:spcAft>
                      </a:pPr>
                      <a:r>
                        <a:rPr lang="es-EC" sz="1300" dirty="0">
                          <a:solidFill>
                            <a:schemeClr val="tx1"/>
                          </a:solidFill>
                          <a:effectLst/>
                        </a:rPr>
                        <a:t>OE3</a:t>
                      </a:r>
                      <a:endParaRPr lang="es-EC"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022" marR="42022" marT="0" marB="0"/>
                </a:tc>
                <a:tc>
                  <a:txBody>
                    <a:bodyPr/>
                    <a:lstStyle/>
                    <a:p>
                      <a:pPr algn="just">
                        <a:lnSpc>
                          <a:spcPct val="107000"/>
                        </a:lnSpc>
                        <a:spcAft>
                          <a:spcPts val="0"/>
                        </a:spcAft>
                      </a:pPr>
                      <a:r>
                        <a:rPr lang="es-EC" sz="1300" dirty="0">
                          <a:effectLst/>
                        </a:rPr>
                        <a:t>RQ7: ¿La construcción del modelo de gestión de información se lo realizo bajo los criterios de la metodología planteada?</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2022" marR="42022" marT="0" marB="0"/>
                </a:tc>
              </a:tr>
              <a:tr h="517926">
                <a:tc vMerge="1">
                  <a:txBody>
                    <a:bodyPr/>
                    <a:lstStyle/>
                    <a:p>
                      <a:endParaRPr lang="es-EC"/>
                    </a:p>
                  </a:txBody>
                  <a:tcPr/>
                </a:tc>
                <a:tc>
                  <a:txBody>
                    <a:bodyPr/>
                    <a:lstStyle/>
                    <a:p>
                      <a:pPr algn="just">
                        <a:lnSpc>
                          <a:spcPct val="107000"/>
                        </a:lnSpc>
                        <a:spcAft>
                          <a:spcPts val="0"/>
                        </a:spcAft>
                      </a:pPr>
                      <a:r>
                        <a:rPr lang="es-EC" sz="1300" dirty="0">
                          <a:effectLst/>
                        </a:rPr>
                        <a:t>RQ8: ¿El modelo de gestión de información construido permitió analizar el repositorio de datos de AT Y generar proyecciones sobre accidentalidad vial?</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2022" marR="42022" marT="0" marB="0"/>
                </a:tc>
              </a:tr>
              <a:tr h="647407">
                <a:tc rowSpan="2">
                  <a:txBody>
                    <a:bodyPr/>
                    <a:lstStyle/>
                    <a:p>
                      <a:pPr algn="just">
                        <a:lnSpc>
                          <a:spcPct val="107000"/>
                        </a:lnSpc>
                        <a:spcAft>
                          <a:spcPts val="0"/>
                        </a:spcAft>
                      </a:pPr>
                      <a:r>
                        <a:rPr lang="es-EC" sz="1300" dirty="0">
                          <a:solidFill>
                            <a:schemeClr val="tx1"/>
                          </a:solidFill>
                          <a:effectLst/>
                        </a:rPr>
                        <a:t>OE4</a:t>
                      </a:r>
                      <a:endParaRPr lang="es-EC"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022" marR="42022" marT="0" marB="0"/>
                </a:tc>
                <a:tc>
                  <a:txBody>
                    <a:bodyPr/>
                    <a:lstStyle/>
                    <a:p>
                      <a:pPr algn="just">
                        <a:lnSpc>
                          <a:spcPct val="107000"/>
                        </a:lnSpc>
                        <a:spcAft>
                          <a:spcPts val="0"/>
                        </a:spcAft>
                      </a:pPr>
                      <a:r>
                        <a:rPr lang="es-EC" sz="1300" dirty="0">
                          <a:effectLst/>
                        </a:rPr>
                        <a:t>RQ9: ¿Al implementar el modelo de gestión de información sobre el repositorio de datos de AT, se obtiene estadística sobre siniestralidad vial que permitan dar soporte a la toma de decisiones?</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2022" marR="42022" marT="0" marB="0"/>
                </a:tc>
              </a:tr>
              <a:tr h="517926">
                <a:tc vMerge="1">
                  <a:txBody>
                    <a:bodyPr/>
                    <a:lstStyle/>
                    <a:p>
                      <a:endParaRPr lang="es-EC"/>
                    </a:p>
                  </a:txBody>
                  <a:tcPr/>
                </a:tc>
                <a:tc>
                  <a:txBody>
                    <a:bodyPr/>
                    <a:lstStyle/>
                    <a:p>
                      <a:pPr algn="just">
                        <a:lnSpc>
                          <a:spcPct val="107000"/>
                        </a:lnSpc>
                        <a:spcAft>
                          <a:spcPts val="0"/>
                        </a:spcAft>
                      </a:pPr>
                      <a:r>
                        <a:rPr lang="es-EC" sz="1300" dirty="0">
                          <a:effectLst/>
                        </a:rPr>
                        <a:t>RQ10: ¿Al realizar la entrevista a expertos de tránsito, sus opiniones coinciden con las conclusiones y resultados obtenidos en la investigación?</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2022" marR="42022" marT="0" marB="0"/>
                </a:tc>
              </a:tr>
            </a:tbl>
          </a:graphicData>
        </a:graphic>
      </p:graphicFrame>
      <p:sp>
        <p:nvSpPr>
          <p:cNvPr id="9" name="Flecha izquierda 8"/>
          <p:cNvSpPr/>
          <p:nvPr/>
        </p:nvSpPr>
        <p:spPr>
          <a:xfrm>
            <a:off x="8379229" y="2480022"/>
            <a:ext cx="648393" cy="63176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Cerrar llave 9"/>
          <p:cNvSpPr/>
          <p:nvPr/>
        </p:nvSpPr>
        <p:spPr>
          <a:xfrm>
            <a:off x="8075786" y="3196070"/>
            <a:ext cx="249382" cy="1359305"/>
          </a:xfrm>
          <a:prstGeom prst="rightBrace">
            <a:avLst/>
          </a:pr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s-EC" dirty="0"/>
          </a:p>
        </p:txBody>
      </p:sp>
      <p:sp>
        <p:nvSpPr>
          <p:cNvPr id="11" name="Cerrar llave 10"/>
          <p:cNvSpPr/>
          <p:nvPr/>
        </p:nvSpPr>
        <p:spPr>
          <a:xfrm>
            <a:off x="8075786" y="2456079"/>
            <a:ext cx="249382" cy="641321"/>
          </a:xfrm>
          <a:prstGeom prst="rightBrace">
            <a:avLst/>
          </a:pr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s-EC" dirty="0"/>
          </a:p>
        </p:txBody>
      </p:sp>
      <p:sp>
        <p:nvSpPr>
          <p:cNvPr id="12" name="Cerrar llave 11"/>
          <p:cNvSpPr/>
          <p:nvPr/>
        </p:nvSpPr>
        <p:spPr>
          <a:xfrm>
            <a:off x="8075786" y="4654045"/>
            <a:ext cx="249382" cy="815730"/>
          </a:xfrm>
          <a:prstGeom prst="rightBrace">
            <a:avLst/>
          </a:pr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s-EC" dirty="0"/>
          </a:p>
        </p:txBody>
      </p:sp>
      <p:sp>
        <p:nvSpPr>
          <p:cNvPr id="13" name="Cerrar llave 12"/>
          <p:cNvSpPr/>
          <p:nvPr/>
        </p:nvSpPr>
        <p:spPr>
          <a:xfrm>
            <a:off x="8075786" y="5568445"/>
            <a:ext cx="249382" cy="1015235"/>
          </a:xfrm>
          <a:prstGeom prst="rightBrace">
            <a:avLst/>
          </a:pr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s-EC" dirty="0"/>
          </a:p>
        </p:txBody>
      </p:sp>
      <p:sp>
        <p:nvSpPr>
          <p:cNvPr id="14" name="Flecha izquierda 13"/>
          <p:cNvSpPr/>
          <p:nvPr/>
        </p:nvSpPr>
        <p:spPr>
          <a:xfrm>
            <a:off x="8379229" y="3559838"/>
            <a:ext cx="648393" cy="63176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5" name="Flecha izquierda 14"/>
          <p:cNvSpPr/>
          <p:nvPr/>
        </p:nvSpPr>
        <p:spPr>
          <a:xfrm>
            <a:off x="8415958" y="4701913"/>
            <a:ext cx="648393" cy="63176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Flecha izquierda 15"/>
          <p:cNvSpPr/>
          <p:nvPr/>
        </p:nvSpPr>
        <p:spPr>
          <a:xfrm>
            <a:off x="8415957" y="5719471"/>
            <a:ext cx="648393" cy="63176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 name="Marcador de número de diapositiva 5"/>
          <p:cNvSpPr>
            <a:spLocks noGrp="1"/>
          </p:cNvSpPr>
          <p:nvPr>
            <p:ph type="sldNum" sz="quarter" idx="12"/>
          </p:nvPr>
        </p:nvSpPr>
        <p:spPr/>
        <p:txBody>
          <a:bodyPr/>
          <a:lstStyle/>
          <a:p>
            <a:fld id="{FB887BFC-0B1B-4567-921E-DA095802B83D}" type="slidenum">
              <a:rPr lang="en-US" sz="1200" b="1" smtClean="0">
                <a:solidFill>
                  <a:srgbClr val="4590B8"/>
                </a:solidFill>
              </a:rPr>
              <a:pPr/>
              <a:t>6</a:t>
            </a:fld>
            <a:endParaRPr lang="en-US" sz="1200" b="1" dirty="0">
              <a:solidFill>
                <a:srgbClr val="4590B8"/>
              </a:solidFill>
            </a:endParaRPr>
          </a:p>
        </p:txBody>
      </p:sp>
    </p:spTree>
    <p:custDataLst>
      <p:tags r:id="rId1"/>
    </p:custDataLst>
    <p:extLst>
      <p:ext uri="{BB962C8B-B14F-4D97-AF65-F5344CB8AC3E}">
        <p14:creationId xmlns:p14="http://schemas.microsoft.com/office/powerpoint/2010/main" val="4087981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4754">
        <p15:prstTrans prst="peelOff"/>
      </p:transition>
    </mc:Choice>
    <mc:Fallback xmlns="">
      <p:transition spd="slow" advTm="3475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2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circle(in)">
                                      <p:cBhvr>
                                        <p:cTn id="26" dur="2000"/>
                                        <p:tgtEl>
                                          <p:spTgt spid="14"/>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ircle(in)">
                                      <p:cBhvr>
                                        <p:cTn id="34" dur="2000"/>
                                        <p:tgtEl>
                                          <p:spTgt spid="15"/>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ircle(in)">
                                      <p:cBhvr>
                                        <p:cTn id="42" dur="2000"/>
                                        <p:tgtEl>
                                          <p:spTgt spid="16"/>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circle(in)">
                                      <p:cBhvr>
                                        <p:cTn id="4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1" grpId="0" animBg="1"/>
      <p:bldP spid="12"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025" y="701675"/>
            <a:ext cx="11029950" cy="1014413"/>
          </a:xfrm>
        </p:spPr>
        <p:txBody>
          <a:bodyPr/>
          <a:lstStyle/>
          <a:p>
            <a:pPr eaLnBrk="1" fontAlgn="auto" hangingPunct="1">
              <a:spcAft>
                <a:spcPts val="0"/>
              </a:spcAft>
              <a:defRPr/>
            </a:pPr>
            <a:r>
              <a:rPr lang="es-EC" dirty="0" smtClean="0"/>
              <a:t>METODOLOGÍA </a:t>
            </a:r>
            <a:endParaRPr lang="es-EC" dirty="0"/>
          </a:p>
        </p:txBody>
      </p:sp>
      <p:sp>
        <p:nvSpPr>
          <p:cNvPr id="4" name="Rectángulo 3"/>
          <p:cNvSpPr/>
          <p:nvPr/>
        </p:nvSpPr>
        <p:spPr>
          <a:xfrm>
            <a:off x="9383713" y="0"/>
            <a:ext cx="28082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s-ES" sz="2400" b="1" dirty="0">
                <a:solidFill>
                  <a:prstClr val="white"/>
                </a:solidFill>
              </a:rPr>
              <a:t>Introducción</a:t>
            </a:r>
          </a:p>
          <a:p>
            <a:pPr defTabSz="457200">
              <a:defRPr/>
            </a:pPr>
            <a:r>
              <a:rPr lang="es-ES" sz="2400" b="1" dirty="0">
                <a:solidFill>
                  <a:prstClr val="white"/>
                </a:solidFill>
              </a:rPr>
              <a:t>Problemática</a:t>
            </a:r>
          </a:p>
          <a:p>
            <a:pPr defTabSz="457200">
              <a:defRPr/>
            </a:pPr>
            <a:r>
              <a:rPr lang="es-ES" sz="2400" b="1" dirty="0">
                <a:solidFill>
                  <a:schemeClr val="bg1"/>
                </a:solidFill>
              </a:rPr>
              <a:t>Objetivos</a:t>
            </a:r>
          </a:p>
          <a:p>
            <a:pPr defTabSz="457200">
              <a:defRPr/>
            </a:pPr>
            <a:r>
              <a:rPr lang="es-ES" sz="2400" b="1" dirty="0">
                <a:solidFill>
                  <a:srgbClr val="FFFF00"/>
                </a:solidFill>
              </a:rPr>
              <a:t>Metodología</a:t>
            </a:r>
          </a:p>
          <a:p>
            <a:pPr defTabSz="457200">
              <a:defRPr/>
            </a:pPr>
            <a:r>
              <a:rPr lang="es-ES" sz="2400" b="1" dirty="0">
                <a:solidFill>
                  <a:prstClr val="white"/>
                </a:solidFill>
              </a:rPr>
              <a:t>Solución</a:t>
            </a:r>
          </a:p>
          <a:p>
            <a:pPr defTabSz="457200">
              <a:defRPr/>
            </a:pPr>
            <a:r>
              <a:rPr lang="es-ES" sz="2400" b="1" dirty="0">
                <a:solidFill>
                  <a:prstClr val="white"/>
                </a:solidFill>
              </a:rPr>
              <a:t>Validación</a:t>
            </a:r>
          </a:p>
          <a:p>
            <a:pPr defTabSz="457200">
              <a:defRPr/>
            </a:pPr>
            <a:r>
              <a:rPr lang="es-ES" sz="2400" b="1" dirty="0">
                <a:solidFill>
                  <a:prstClr val="white"/>
                </a:solidFill>
              </a:rPr>
              <a:t>Conclusiones</a:t>
            </a:r>
          </a:p>
          <a:p>
            <a:pPr defTabSz="457200">
              <a:defRPr/>
            </a:pPr>
            <a:r>
              <a:rPr lang="es-ES" sz="2400" b="1" dirty="0">
                <a:solidFill>
                  <a:prstClr val="white"/>
                </a:solidFill>
              </a:rPr>
              <a:t>Recomendaciones</a:t>
            </a:r>
          </a:p>
        </p:txBody>
      </p:sp>
      <p:sp>
        <p:nvSpPr>
          <p:cNvPr id="3" name="Rectángulo 2"/>
          <p:cNvSpPr/>
          <p:nvPr/>
        </p:nvSpPr>
        <p:spPr>
          <a:xfrm>
            <a:off x="581025" y="2094597"/>
            <a:ext cx="8717354" cy="369332"/>
          </a:xfrm>
          <a:prstGeom prst="rect">
            <a:avLst/>
          </a:prstGeom>
        </p:spPr>
        <p:txBody>
          <a:bodyPr wrap="square">
            <a:spAutoFit/>
          </a:bodyPr>
          <a:lstStyle/>
          <a:p>
            <a:pPr algn="just">
              <a:buFont typeface="Wingdings" panose="05000000000000000000" pitchFamily="2" charset="2"/>
              <a:buChar char="§"/>
            </a:pPr>
            <a:r>
              <a:rPr lang="es-US" altLang="en-US" b="1" dirty="0" smtClean="0">
                <a:solidFill>
                  <a:srgbClr val="00B0F0"/>
                </a:solidFill>
              </a:rPr>
              <a:t>Metodología Ad-Hoc;  </a:t>
            </a:r>
            <a:r>
              <a:rPr lang="es-US" altLang="en-US" dirty="0" smtClean="0"/>
              <a:t>4 pasos adecuada para cumplir los objetivos de la investigación</a:t>
            </a:r>
          </a:p>
        </p:txBody>
      </p:sp>
      <p:graphicFrame>
        <p:nvGraphicFramePr>
          <p:cNvPr id="8" name="Diagrama 7"/>
          <p:cNvGraphicFramePr/>
          <p:nvPr>
            <p:extLst>
              <p:ext uri="{D42A27DB-BD31-4B8C-83A1-F6EECF244321}">
                <p14:modId xmlns:p14="http://schemas.microsoft.com/office/powerpoint/2010/main" val="2074199286"/>
              </p:ext>
            </p:extLst>
          </p:nvPr>
        </p:nvGraphicFramePr>
        <p:xfrm>
          <a:off x="581025" y="2588821"/>
          <a:ext cx="7556008" cy="365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CuadroTexto 9"/>
          <p:cNvSpPr txBox="1"/>
          <p:nvPr/>
        </p:nvSpPr>
        <p:spPr>
          <a:xfrm>
            <a:off x="748147" y="2842438"/>
            <a:ext cx="451261" cy="461665"/>
          </a:xfrm>
          <a:prstGeom prst="rect">
            <a:avLst/>
          </a:prstGeom>
          <a:noFill/>
        </p:spPr>
        <p:txBody>
          <a:bodyPr wrap="square" rtlCol="0">
            <a:spAutoFit/>
          </a:bodyPr>
          <a:lstStyle/>
          <a:p>
            <a:r>
              <a:rPr lang="es-EC" sz="2400" b="1" dirty="0" smtClean="0">
                <a:solidFill>
                  <a:srgbClr val="00B0F0"/>
                </a:solidFill>
              </a:rPr>
              <a:t>1</a:t>
            </a:r>
            <a:endParaRPr lang="es-EC" sz="2400" b="1" dirty="0">
              <a:solidFill>
                <a:srgbClr val="00B0F0"/>
              </a:solidFill>
            </a:endParaRPr>
          </a:p>
        </p:txBody>
      </p:sp>
      <p:sp>
        <p:nvSpPr>
          <p:cNvPr id="11" name="CuadroTexto 10"/>
          <p:cNvSpPr txBox="1"/>
          <p:nvPr/>
        </p:nvSpPr>
        <p:spPr>
          <a:xfrm>
            <a:off x="1171694" y="3671998"/>
            <a:ext cx="451261" cy="461665"/>
          </a:xfrm>
          <a:prstGeom prst="rect">
            <a:avLst/>
          </a:prstGeom>
          <a:noFill/>
        </p:spPr>
        <p:txBody>
          <a:bodyPr wrap="square" rtlCol="0">
            <a:spAutoFit/>
          </a:bodyPr>
          <a:lstStyle/>
          <a:p>
            <a:r>
              <a:rPr lang="es-EC" sz="2400" b="1" dirty="0">
                <a:solidFill>
                  <a:srgbClr val="00B0F0"/>
                </a:solidFill>
              </a:rPr>
              <a:t>2</a:t>
            </a:r>
          </a:p>
        </p:txBody>
      </p:sp>
      <p:sp>
        <p:nvSpPr>
          <p:cNvPr id="12" name="CuadroTexto 11"/>
          <p:cNvSpPr txBox="1"/>
          <p:nvPr/>
        </p:nvSpPr>
        <p:spPr>
          <a:xfrm>
            <a:off x="1199408" y="4501558"/>
            <a:ext cx="451261" cy="461665"/>
          </a:xfrm>
          <a:prstGeom prst="rect">
            <a:avLst/>
          </a:prstGeom>
          <a:noFill/>
        </p:spPr>
        <p:txBody>
          <a:bodyPr wrap="square" rtlCol="0">
            <a:spAutoFit/>
          </a:bodyPr>
          <a:lstStyle/>
          <a:p>
            <a:r>
              <a:rPr lang="es-EC" sz="2400" b="1" dirty="0" smtClean="0">
                <a:solidFill>
                  <a:srgbClr val="00B0F0"/>
                </a:solidFill>
              </a:rPr>
              <a:t>3</a:t>
            </a:r>
            <a:endParaRPr lang="es-EC" sz="2400" b="1" dirty="0">
              <a:solidFill>
                <a:srgbClr val="00B0F0"/>
              </a:solidFill>
            </a:endParaRPr>
          </a:p>
        </p:txBody>
      </p:sp>
      <p:sp>
        <p:nvSpPr>
          <p:cNvPr id="13" name="CuadroTexto 12"/>
          <p:cNvSpPr txBox="1"/>
          <p:nvPr/>
        </p:nvSpPr>
        <p:spPr>
          <a:xfrm>
            <a:off x="898562" y="5446087"/>
            <a:ext cx="451261" cy="461665"/>
          </a:xfrm>
          <a:prstGeom prst="rect">
            <a:avLst/>
          </a:prstGeom>
          <a:noFill/>
        </p:spPr>
        <p:txBody>
          <a:bodyPr wrap="square" rtlCol="0">
            <a:spAutoFit/>
          </a:bodyPr>
          <a:lstStyle/>
          <a:p>
            <a:r>
              <a:rPr lang="es-EC" sz="2400" b="1" dirty="0">
                <a:solidFill>
                  <a:srgbClr val="00B0F0"/>
                </a:solidFill>
              </a:rPr>
              <a:t>4</a:t>
            </a:r>
          </a:p>
        </p:txBody>
      </p:sp>
      <p:sp>
        <p:nvSpPr>
          <p:cNvPr id="15" name="Elipse 14"/>
          <p:cNvSpPr/>
          <p:nvPr/>
        </p:nvSpPr>
        <p:spPr>
          <a:xfrm>
            <a:off x="321651" y="2463929"/>
            <a:ext cx="8426563" cy="1027416"/>
          </a:xfrm>
          <a:prstGeom prst="ellipse">
            <a:avLst/>
          </a:prstGeom>
          <a:noFill/>
          <a:ln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dirty="0"/>
          </a:p>
        </p:txBody>
      </p:sp>
      <p:sp>
        <p:nvSpPr>
          <p:cNvPr id="16" name="Elipse 15"/>
          <p:cNvSpPr/>
          <p:nvPr/>
        </p:nvSpPr>
        <p:spPr>
          <a:xfrm>
            <a:off x="238615" y="3457484"/>
            <a:ext cx="8426562" cy="894412"/>
          </a:xfrm>
          <a:prstGeom prst="ellipse">
            <a:avLst/>
          </a:prstGeom>
          <a:noFill/>
          <a:ln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dirty="0"/>
          </a:p>
        </p:txBody>
      </p:sp>
      <p:sp>
        <p:nvSpPr>
          <p:cNvPr id="17" name="Elipse 16"/>
          <p:cNvSpPr/>
          <p:nvPr/>
        </p:nvSpPr>
        <p:spPr>
          <a:xfrm>
            <a:off x="100740" y="4287044"/>
            <a:ext cx="8647474" cy="835155"/>
          </a:xfrm>
          <a:prstGeom prst="ellipse">
            <a:avLst/>
          </a:prstGeom>
          <a:noFill/>
          <a:ln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dirty="0"/>
          </a:p>
        </p:txBody>
      </p:sp>
      <p:sp>
        <p:nvSpPr>
          <p:cNvPr id="18" name="Elipse 17"/>
          <p:cNvSpPr/>
          <p:nvPr/>
        </p:nvSpPr>
        <p:spPr>
          <a:xfrm>
            <a:off x="100740" y="5174125"/>
            <a:ext cx="8701947" cy="953720"/>
          </a:xfrm>
          <a:prstGeom prst="ellipse">
            <a:avLst/>
          </a:prstGeom>
          <a:noFill/>
          <a:ln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dirty="0"/>
          </a:p>
        </p:txBody>
      </p:sp>
      <p:sp>
        <p:nvSpPr>
          <p:cNvPr id="6" name="Marcador de número de diapositiva 5"/>
          <p:cNvSpPr>
            <a:spLocks noGrp="1"/>
          </p:cNvSpPr>
          <p:nvPr>
            <p:ph type="sldNum" sz="quarter" idx="12"/>
          </p:nvPr>
        </p:nvSpPr>
        <p:spPr/>
        <p:txBody>
          <a:bodyPr/>
          <a:lstStyle/>
          <a:p>
            <a:fld id="{FB887BFC-0B1B-4567-921E-DA095802B83D}" type="slidenum">
              <a:rPr lang="en-US" sz="1200" b="1" smtClean="0">
                <a:solidFill>
                  <a:srgbClr val="4590B8"/>
                </a:solidFill>
              </a:rPr>
              <a:pPr/>
              <a:t>7</a:t>
            </a:fld>
            <a:endParaRPr lang="en-US" sz="1200" b="1" dirty="0">
              <a:solidFill>
                <a:srgbClr val="4590B8"/>
              </a:solidFill>
            </a:endParaRPr>
          </a:p>
        </p:txBody>
      </p:sp>
      <p:sp>
        <p:nvSpPr>
          <p:cNvPr id="5" name="Rectángulo 4"/>
          <p:cNvSpPr/>
          <p:nvPr/>
        </p:nvSpPr>
        <p:spPr>
          <a:xfrm>
            <a:off x="8024883" y="2818846"/>
            <a:ext cx="646446" cy="307777"/>
          </a:xfrm>
          <a:prstGeom prst="rect">
            <a:avLst/>
          </a:prstGeom>
          <a:noFill/>
        </p:spPr>
        <p:txBody>
          <a:bodyPr wrap="square" lIns="91440" tIns="45720" rIns="91440" bIns="45720">
            <a:spAutoFit/>
          </a:bodyPr>
          <a:lstStyle/>
          <a:p>
            <a:pPr algn="ctr"/>
            <a:r>
              <a:rPr lang="es-ES" sz="1400" b="1" cap="none" spc="0" dirty="0" smtClean="0">
                <a:ln w="12700">
                  <a:solidFill>
                    <a:schemeClr val="accent1"/>
                  </a:solidFill>
                  <a:prstDash val="solid"/>
                </a:ln>
                <a:solidFill>
                  <a:srgbClr val="FF0000"/>
                </a:solidFill>
                <a:effectLst>
                  <a:outerShdw dist="38100" dir="2640000" algn="bl" rotWithShape="0">
                    <a:schemeClr val="accent1"/>
                  </a:outerShdw>
                </a:effectLst>
              </a:rPr>
              <a:t>OE1</a:t>
            </a:r>
            <a:endParaRPr lang="es-ES" sz="1400" b="1" cap="none" spc="0" dirty="0">
              <a:ln w="12700">
                <a:solidFill>
                  <a:schemeClr val="accent1"/>
                </a:solidFill>
                <a:prstDash val="solid"/>
              </a:ln>
              <a:solidFill>
                <a:srgbClr val="FF0000"/>
              </a:solidFill>
              <a:effectLst>
                <a:outerShdw dist="38100" dir="2640000" algn="bl" rotWithShape="0">
                  <a:schemeClr val="accent1"/>
                </a:outerShdw>
              </a:effectLst>
            </a:endParaRPr>
          </a:p>
        </p:txBody>
      </p:sp>
      <p:sp>
        <p:nvSpPr>
          <p:cNvPr id="19" name="Rectángulo 18"/>
          <p:cNvSpPr/>
          <p:nvPr/>
        </p:nvSpPr>
        <p:spPr>
          <a:xfrm>
            <a:off x="8018731" y="3723452"/>
            <a:ext cx="646446" cy="307777"/>
          </a:xfrm>
          <a:prstGeom prst="rect">
            <a:avLst/>
          </a:prstGeom>
          <a:noFill/>
        </p:spPr>
        <p:txBody>
          <a:bodyPr wrap="square" lIns="91440" tIns="45720" rIns="91440" bIns="45720">
            <a:spAutoFit/>
          </a:bodyPr>
          <a:lstStyle/>
          <a:p>
            <a:pPr algn="ctr"/>
            <a:r>
              <a:rPr lang="es-ES" sz="1400" b="1" cap="none" spc="0" dirty="0" smtClean="0">
                <a:ln w="12700">
                  <a:solidFill>
                    <a:schemeClr val="accent1"/>
                  </a:solidFill>
                  <a:prstDash val="solid"/>
                </a:ln>
                <a:solidFill>
                  <a:srgbClr val="FF0000"/>
                </a:solidFill>
                <a:effectLst>
                  <a:outerShdw dist="38100" dir="2640000" algn="bl" rotWithShape="0">
                    <a:schemeClr val="accent1"/>
                  </a:outerShdw>
                </a:effectLst>
              </a:rPr>
              <a:t>OE 2</a:t>
            </a:r>
            <a:endParaRPr lang="es-ES" sz="1400" b="1" cap="none" spc="0" dirty="0">
              <a:ln w="12700">
                <a:solidFill>
                  <a:schemeClr val="accent1"/>
                </a:solidFill>
                <a:prstDash val="solid"/>
              </a:ln>
              <a:solidFill>
                <a:srgbClr val="FF0000"/>
              </a:solidFill>
              <a:effectLst>
                <a:outerShdw dist="38100" dir="2640000" algn="bl" rotWithShape="0">
                  <a:schemeClr val="accent1"/>
                </a:outerShdw>
              </a:effectLst>
            </a:endParaRPr>
          </a:p>
        </p:txBody>
      </p:sp>
      <p:sp>
        <p:nvSpPr>
          <p:cNvPr id="20" name="Rectángulo 19"/>
          <p:cNvSpPr/>
          <p:nvPr/>
        </p:nvSpPr>
        <p:spPr>
          <a:xfrm>
            <a:off x="8018731" y="4516948"/>
            <a:ext cx="646446" cy="307777"/>
          </a:xfrm>
          <a:prstGeom prst="rect">
            <a:avLst/>
          </a:prstGeom>
          <a:noFill/>
        </p:spPr>
        <p:txBody>
          <a:bodyPr wrap="square" lIns="91440" tIns="45720" rIns="91440" bIns="45720">
            <a:spAutoFit/>
          </a:bodyPr>
          <a:lstStyle/>
          <a:p>
            <a:pPr algn="ctr"/>
            <a:r>
              <a:rPr lang="es-ES" sz="1400" b="1" cap="none" spc="0" dirty="0" smtClean="0">
                <a:ln w="12700">
                  <a:solidFill>
                    <a:schemeClr val="accent1"/>
                  </a:solidFill>
                  <a:prstDash val="solid"/>
                </a:ln>
                <a:solidFill>
                  <a:srgbClr val="FF0000"/>
                </a:solidFill>
                <a:effectLst>
                  <a:outerShdw dist="38100" dir="2640000" algn="bl" rotWithShape="0">
                    <a:schemeClr val="accent1"/>
                  </a:outerShdw>
                </a:effectLst>
              </a:rPr>
              <a:t>OE 3</a:t>
            </a:r>
            <a:endParaRPr lang="es-ES" sz="1400" b="1" cap="none" spc="0" dirty="0">
              <a:ln w="12700">
                <a:solidFill>
                  <a:schemeClr val="accent1"/>
                </a:solidFill>
                <a:prstDash val="solid"/>
              </a:ln>
              <a:solidFill>
                <a:srgbClr val="FF0000"/>
              </a:solidFill>
              <a:effectLst>
                <a:outerShdw dist="38100" dir="2640000" algn="bl" rotWithShape="0">
                  <a:schemeClr val="accent1"/>
                </a:outerShdw>
              </a:effectLst>
            </a:endParaRPr>
          </a:p>
        </p:txBody>
      </p:sp>
      <p:sp>
        <p:nvSpPr>
          <p:cNvPr id="21" name="Rectángulo 20"/>
          <p:cNvSpPr/>
          <p:nvPr/>
        </p:nvSpPr>
        <p:spPr>
          <a:xfrm>
            <a:off x="8018731" y="5446087"/>
            <a:ext cx="646446" cy="307777"/>
          </a:xfrm>
          <a:prstGeom prst="rect">
            <a:avLst/>
          </a:prstGeom>
          <a:noFill/>
        </p:spPr>
        <p:txBody>
          <a:bodyPr wrap="square" lIns="91440" tIns="45720" rIns="91440" bIns="45720">
            <a:spAutoFit/>
          </a:bodyPr>
          <a:lstStyle/>
          <a:p>
            <a:pPr algn="ctr"/>
            <a:r>
              <a:rPr lang="es-ES" sz="1400" b="1" cap="none" spc="0" dirty="0" smtClean="0">
                <a:ln w="12700">
                  <a:solidFill>
                    <a:schemeClr val="accent1"/>
                  </a:solidFill>
                  <a:prstDash val="solid"/>
                </a:ln>
                <a:solidFill>
                  <a:srgbClr val="FF0000"/>
                </a:solidFill>
                <a:effectLst>
                  <a:outerShdw dist="38100" dir="2640000" algn="bl" rotWithShape="0">
                    <a:schemeClr val="accent1"/>
                  </a:outerShdw>
                </a:effectLst>
              </a:rPr>
              <a:t>OE 4</a:t>
            </a:r>
            <a:endParaRPr lang="es-ES" sz="1400" b="1" cap="none" spc="0" dirty="0">
              <a:ln w="12700">
                <a:solidFill>
                  <a:schemeClr val="accent1"/>
                </a:solidFill>
                <a:prstDash val="solid"/>
              </a:ln>
              <a:solidFill>
                <a:srgbClr val="FF0000"/>
              </a:solidFill>
              <a:effectLst>
                <a:outerShdw dist="38100" dir="2640000" algn="bl" rotWithShape="0">
                  <a:schemeClr val="accent1"/>
                </a:outerShdw>
              </a:effectLst>
            </a:endParaRPr>
          </a:p>
        </p:txBody>
      </p:sp>
    </p:spTree>
    <p:custDataLst>
      <p:tags r:id="rId1"/>
    </p:custDataLst>
    <p:extLst>
      <p:ext uri="{BB962C8B-B14F-4D97-AF65-F5344CB8AC3E}">
        <p14:creationId xmlns:p14="http://schemas.microsoft.com/office/powerpoint/2010/main" val="805040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9034">
        <p15:prstTrans prst="peelOff"/>
      </p:transition>
    </mc:Choice>
    <mc:Fallback xmlns="">
      <p:transition spd="slow" advTm="8903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ppt_x"/>
                                          </p:val>
                                        </p:tav>
                                        <p:tav tm="100000">
                                          <p:val>
                                            <p:strVal val="#ppt_x"/>
                                          </p:val>
                                        </p:tav>
                                      </p:tavLst>
                                    </p:anim>
                                    <p:anim calcmode="lin" valueType="num">
                                      <p:cBhvr additive="base">
                                        <p:cTn id="6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P spid="10" grpId="0"/>
      <p:bldP spid="11" grpId="0"/>
      <p:bldP spid="12" grpId="0"/>
      <p:bldP spid="13" grpId="0"/>
      <p:bldP spid="15" grpId="0" animBg="1"/>
      <p:bldP spid="16" grpId="0" animBg="1"/>
      <p:bldP spid="17" grpId="0" animBg="1"/>
      <p:bldP spid="18" grpId="0" animBg="1"/>
      <p:bldP spid="5"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025" y="701675"/>
            <a:ext cx="11029950" cy="1014413"/>
          </a:xfrm>
        </p:spPr>
        <p:txBody>
          <a:bodyPr/>
          <a:lstStyle/>
          <a:p>
            <a:pPr eaLnBrk="1" fontAlgn="auto" hangingPunct="1">
              <a:spcAft>
                <a:spcPts val="0"/>
              </a:spcAft>
              <a:defRPr/>
            </a:pPr>
            <a:r>
              <a:rPr lang="es-EC" dirty="0" smtClean="0"/>
              <a:t>METODOLOGÍA – Estudio de  viabilidad </a:t>
            </a:r>
            <a:endParaRPr lang="es-EC" dirty="0"/>
          </a:p>
        </p:txBody>
      </p:sp>
      <p:sp>
        <p:nvSpPr>
          <p:cNvPr id="4" name="Rectángulo 3"/>
          <p:cNvSpPr/>
          <p:nvPr/>
        </p:nvSpPr>
        <p:spPr>
          <a:xfrm>
            <a:off x="9383713" y="0"/>
            <a:ext cx="28082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s-ES" sz="2400" b="1" dirty="0">
                <a:solidFill>
                  <a:prstClr val="white"/>
                </a:solidFill>
              </a:rPr>
              <a:t>Introducción</a:t>
            </a:r>
          </a:p>
          <a:p>
            <a:pPr defTabSz="457200">
              <a:defRPr/>
            </a:pPr>
            <a:r>
              <a:rPr lang="es-ES" sz="2400" b="1" dirty="0">
                <a:solidFill>
                  <a:prstClr val="white"/>
                </a:solidFill>
              </a:rPr>
              <a:t>Problemática</a:t>
            </a:r>
          </a:p>
          <a:p>
            <a:pPr defTabSz="457200">
              <a:defRPr/>
            </a:pPr>
            <a:r>
              <a:rPr lang="es-ES" sz="2400" b="1" dirty="0">
                <a:solidFill>
                  <a:prstClr val="white"/>
                </a:solidFill>
              </a:rPr>
              <a:t>Objetivos</a:t>
            </a:r>
          </a:p>
          <a:p>
            <a:pPr defTabSz="457200">
              <a:defRPr/>
            </a:pPr>
            <a:r>
              <a:rPr lang="es-ES" sz="2400" b="1" dirty="0" smtClean="0">
                <a:solidFill>
                  <a:srgbClr val="FFFF00"/>
                </a:solidFill>
              </a:rPr>
              <a:t>Metodología</a:t>
            </a:r>
          </a:p>
          <a:p>
            <a:pPr marL="342900" indent="-342900" defTabSz="457200">
              <a:buFont typeface="Arial" panose="020B0604020202020204" pitchFamily="34" charset="0"/>
              <a:buChar char="•"/>
              <a:defRPr/>
            </a:pPr>
            <a:r>
              <a:rPr lang="es-ES" sz="2400" b="1" dirty="0" smtClean="0">
                <a:solidFill>
                  <a:srgbClr val="FFFF00"/>
                </a:solidFill>
              </a:rPr>
              <a:t>Estudio de Viabilidad</a:t>
            </a:r>
            <a:endParaRPr lang="es-ES" sz="2400" b="1" dirty="0">
              <a:solidFill>
                <a:srgbClr val="FFFF00"/>
              </a:solidFill>
            </a:endParaRPr>
          </a:p>
          <a:p>
            <a:pPr defTabSz="457200">
              <a:defRPr/>
            </a:pPr>
            <a:r>
              <a:rPr lang="es-ES" sz="2400" b="1" dirty="0">
                <a:solidFill>
                  <a:prstClr val="white"/>
                </a:solidFill>
              </a:rPr>
              <a:t>Solución</a:t>
            </a:r>
          </a:p>
          <a:p>
            <a:pPr defTabSz="457200">
              <a:defRPr/>
            </a:pPr>
            <a:r>
              <a:rPr lang="es-ES" sz="2400" b="1" dirty="0">
                <a:solidFill>
                  <a:prstClr val="white"/>
                </a:solidFill>
              </a:rPr>
              <a:t>Validación</a:t>
            </a:r>
          </a:p>
          <a:p>
            <a:pPr defTabSz="457200">
              <a:defRPr/>
            </a:pPr>
            <a:r>
              <a:rPr lang="es-ES" sz="2400" b="1" dirty="0">
                <a:solidFill>
                  <a:prstClr val="white"/>
                </a:solidFill>
              </a:rPr>
              <a:t>Conclusiones</a:t>
            </a:r>
          </a:p>
          <a:p>
            <a:pPr defTabSz="457200">
              <a:defRPr/>
            </a:pPr>
            <a:r>
              <a:rPr lang="es-ES" sz="2400" b="1" dirty="0">
                <a:solidFill>
                  <a:prstClr val="white"/>
                </a:solidFill>
              </a:rPr>
              <a:t>Recomendaciones</a:t>
            </a:r>
          </a:p>
        </p:txBody>
      </p:sp>
      <p:graphicFrame>
        <p:nvGraphicFramePr>
          <p:cNvPr id="15" name="Diagrama 14"/>
          <p:cNvGraphicFramePr/>
          <p:nvPr>
            <p:extLst>
              <p:ext uri="{D42A27DB-BD31-4B8C-83A1-F6EECF244321}">
                <p14:modId xmlns:p14="http://schemas.microsoft.com/office/powerpoint/2010/main" val="3433244887"/>
              </p:ext>
            </p:extLst>
          </p:nvPr>
        </p:nvGraphicFramePr>
        <p:xfrm>
          <a:off x="337515" y="2257256"/>
          <a:ext cx="4558030" cy="29610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uadroTexto 4"/>
          <p:cNvSpPr txBox="1"/>
          <p:nvPr/>
        </p:nvSpPr>
        <p:spPr>
          <a:xfrm>
            <a:off x="5164472" y="4597070"/>
            <a:ext cx="4034119" cy="1477328"/>
          </a:xfrm>
          <a:prstGeom prst="rect">
            <a:avLst/>
          </a:prstGeom>
          <a:noFill/>
        </p:spPr>
        <p:txBody>
          <a:bodyPr wrap="square" rtlCol="0">
            <a:spAutoFit/>
          </a:bodyPr>
          <a:lstStyle/>
          <a:p>
            <a:r>
              <a:rPr lang="es-EC" dirty="0"/>
              <a:t>I</a:t>
            </a:r>
            <a:r>
              <a:rPr lang="es-EC" dirty="0" smtClean="0"/>
              <a:t>dentificamos </a:t>
            </a:r>
            <a:r>
              <a:rPr lang="es-EC" dirty="0"/>
              <a:t>y </a:t>
            </a:r>
            <a:r>
              <a:rPr lang="es-EC" dirty="0" smtClean="0"/>
              <a:t>sintetizamos </a:t>
            </a:r>
            <a:r>
              <a:rPr lang="es-EC" dirty="0"/>
              <a:t>los requerimientos de las propuestas más recientes y representativas que se están implementando a nivel mundial, para disminuir los AT</a:t>
            </a:r>
            <a:r>
              <a:rPr lang="es-EC" dirty="0" smtClean="0"/>
              <a:t>.</a:t>
            </a:r>
            <a:endParaRPr lang="es-EC" dirty="0"/>
          </a:p>
        </p:txBody>
      </p:sp>
      <p:pic>
        <p:nvPicPr>
          <p:cNvPr id="16" name="Imagen 15"/>
          <p:cNvPicPr>
            <a:picLocks noChangeAspect="1"/>
          </p:cNvPicPr>
          <p:nvPr/>
        </p:nvPicPr>
        <p:blipFill rotWithShape="1">
          <a:blip r:embed="rId9"/>
          <a:srcRect l="1176" t="24890" r="2750" b="20586"/>
          <a:stretch/>
        </p:blipFill>
        <p:spPr>
          <a:xfrm>
            <a:off x="1403272" y="5713035"/>
            <a:ext cx="2386065" cy="674317"/>
          </a:xfrm>
          <a:prstGeom prst="rect">
            <a:avLst/>
          </a:prstGeom>
          <a:ln>
            <a:noFill/>
          </a:ln>
          <a:effectLst>
            <a:softEdge rad="112500"/>
          </a:effectLst>
        </p:spPr>
      </p:pic>
      <p:pic>
        <p:nvPicPr>
          <p:cNvPr id="6" name="Imagen 5"/>
          <p:cNvPicPr>
            <a:picLocks noChangeAspect="1"/>
          </p:cNvPicPr>
          <p:nvPr/>
        </p:nvPicPr>
        <p:blipFill>
          <a:blip r:embed="rId10"/>
          <a:stretch>
            <a:fillRect/>
          </a:stretch>
        </p:blipFill>
        <p:spPr>
          <a:xfrm rot="21008493">
            <a:off x="5736372" y="2012390"/>
            <a:ext cx="2484264" cy="1516436"/>
          </a:xfrm>
          <a:prstGeom prst="rect">
            <a:avLst/>
          </a:prstGeom>
          <a:ln>
            <a:noFill/>
          </a:ln>
          <a:effectLst>
            <a:outerShdw blurRad="190500" algn="tl" rotWithShape="0">
              <a:srgbClr val="000000">
                <a:alpha val="70000"/>
              </a:srgbClr>
            </a:outerShdw>
          </a:effectLst>
        </p:spPr>
      </p:pic>
      <p:sp>
        <p:nvSpPr>
          <p:cNvPr id="8" name="Rectángulo 7"/>
          <p:cNvSpPr/>
          <p:nvPr/>
        </p:nvSpPr>
        <p:spPr>
          <a:xfrm>
            <a:off x="1598776" y="1794053"/>
            <a:ext cx="496031" cy="923330"/>
          </a:xfrm>
          <a:prstGeom prst="rect">
            <a:avLst/>
          </a:prstGeom>
          <a:noFill/>
        </p:spPr>
        <p:txBody>
          <a:bodyPr wrap="square" lIns="91440" tIns="45720" rIns="91440" bIns="45720">
            <a:spAutoFit/>
          </a:bodyPr>
          <a:lstStyle/>
          <a:p>
            <a:pPr algn="ctr"/>
            <a:r>
              <a:rPr lang="es-E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a:t>
            </a:r>
            <a:endPar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1" name="Rectángulo 10"/>
          <p:cNvSpPr/>
          <p:nvPr/>
        </p:nvSpPr>
        <p:spPr>
          <a:xfrm>
            <a:off x="4060638" y="2255718"/>
            <a:ext cx="496031" cy="923330"/>
          </a:xfrm>
          <a:prstGeom prst="rect">
            <a:avLst/>
          </a:prstGeom>
          <a:noFill/>
        </p:spPr>
        <p:txBody>
          <a:bodyPr wrap="square" lIns="91440" tIns="45720" rIns="91440" bIns="45720">
            <a:spAutoFit/>
          </a:bodyPr>
          <a:lstStyle/>
          <a:p>
            <a:pPr algn="ctr"/>
            <a:r>
              <a:rPr lang="es-E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a:t>
            </a:r>
            <a:endPar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2" name="Rectángulo 11"/>
          <p:cNvSpPr/>
          <p:nvPr/>
        </p:nvSpPr>
        <p:spPr>
          <a:xfrm>
            <a:off x="4061932" y="4405332"/>
            <a:ext cx="496031" cy="923330"/>
          </a:xfrm>
          <a:prstGeom prst="rect">
            <a:avLst/>
          </a:prstGeom>
          <a:noFill/>
        </p:spPr>
        <p:txBody>
          <a:bodyPr wrap="square" lIns="91440" tIns="45720" rIns="91440" bIns="45720">
            <a:spAutoFit/>
          </a:bodyPr>
          <a:lstStyle/>
          <a:p>
            <a:pPr algn="ctr"/>
            <a:r>
              <a:rPr lang="es-E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3</a:t>
            </a:r>
            <a:endPar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3" name="Rectángulo 12"/>
          <p:cNvSpPr/>
          <p:nvPr/>
        </p:nvSpPr>
        <p:spPr>
          <a:xfrm>
            <a:off x="721382" y="4412404"/>
            <a:ext cx="496031" cy="923330"/>
          </a:xfrm>
          <a:prstGeom prst="rect">
            <a:avLst/>
          </a:prstGeom>
          <a:noFill/>
        </p:spPr>
        <p:txBody>
          <a:bodyPr wrap="square" lIns="91440" tIns="45720" rIns="91440" bIns="45720">
            <a:spAutoFit/>
          </a:bodyPr>
          <a:lstStyle/>
          <a:p>
            <a:pPr algn="ctr"/>
            <a:r>
              <a:rPr lang="es-E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4</a:t>
            </a:r>
            <a:endPar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4" name="Rectángulo 13"/>
          <p:cNvSpPr/>
          <p:nvPr/>
        </p:nvSpPr>
        <p:spPr>
          <a:xfrm>
            <a:off x="119589" y="2967335"/>
            <a:ext cx="496031" cy="923330"/>
          </a:xfrm>
          <a:prstGeom prst="rect">
            <a:avLst/>
          </a:prstGeom>
          <a:noFill/>
        </p:spPr>
        <p:txBody>
          <a:bodyPr wrap="square" lIns="91440" tIns="45720" rIns="91440" bIns="45720">
            <a:spAutoFit/>
          </a:bodyPr>
          <a:lstStyle/>
          <a:p>
            <a:pPr algn="ctr"/>
            <a:r>
              <a:rPr lang="es-E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5</a:t>
            </a:r>
            <a:endPar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7" name="Marcador de número de diapositiva 6"/>
          <p:cNvSpPr>
            <a:spLocks noGrp="1"/>
          </p:cNvSpPr>
          <p:nvPr>
            <p:ph type="sldNum" sz="quarter" idx="12"/>
          </p:nvPr>
        </p:nvSpPr>
        <p:spPr/>
        <p:txBody>
          <a:bodyPr/>
          <a:lstStyle/>
          <a:p>
            <a:fld id="{FB887BFC-0B1B-4567-921E-DA095802B83D}" type="slidenum">
              <a:rPr lang="en-US" sz="1200" b="1" smtClean="0">
                <a:solidFill>
                  <a:srgbClr val="4590B8"/>
                </a:solidFill>
              </a:rPr>
              <a:pPr/>
              <a:t>8</a:t>
            </a:fld>
            <a:endParaRPr lang="en-US" sz="1200" b="1" dirty="0">
              <a:solidFill>
                <a:srgbClr val="4590B8"/>
              </a:solidFill>
            </a:endParaRPr>
          </a:p>
        </p:txBody>
      </p:sp>
    </p:spTree>
    <p:custDataLst>
      <p:tags r:id="rId1"/>
    </p:custDataLst>
    <p:extLst>
      <p:ext uri="{BB962C8B-B14F-4D97-AF65-F5344CB8AC3E}">
        <p14:creationId xmlns:p14="http://schemas.microsoft.com/office/powerpoint/2010/main" val="3799056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1937">
        <p15:prstTrans prst="peelOff"/>
      </p:transition>
    </mc:Choice>
    <mc:Fallback xmlns="">
      <p:transition spd="slow" advTm="8193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80">
                                          <p:stCondLst>
                                            <p:cond delay="0"/>
                                          </p:stCondLst>
                                        </p:cTn>
                                        <p:tgtEl>
                                          <p:spTgt spid="5"/>
                                        </p:tgtEl>
                                      </p:cBhvr>
                                    </p:animEffect>
                                    <p:anim calcmode="lin" valueType="num">
                                      <p:cBhvr>
                                        <p:cTn id="4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gtEl>
                                      </p:cBhvr>
                                      <p:to x="100000" y="60000"/>
                                    </p:animScale>
                                    <p:animScale>
                                      <p:cBhvr>
                                        <p:cTn id="46" dur="166" decel="50000">
                                          <p:stCondLst>
                                            <p:cond delay="676"/>
                                          </p:stCondLst>
                                        </p:cTn>
                                        <p:tgtEl>
                                          <p:spTgt spid="5"/>
                                        </p:tgtEl>
                                      </p:cBhvr>
                                      <p:to x="100000" y="100000"/>
                                    </p:animScale>
                                    <p:animScale>
                                      <p:cBhvr>
                                        <p:cTn id="47" dur="26">
                                          <p:stCondLst>
                                            <p:cond delay="1312"/>
                                          </p:stCondLst>
                                        </p:cTn>
                                        <p:tgtEl>
                                          <p:spTgt spid="5"/>
                                        </p:tgtEl>
                                      </p:cBhvr>
                                      <p:to x="100000" y="80000"/>
                                    </p:animScale>
                                    <p:animScale>
                                      <p:cBhvr>
                                        <p:cTn id="48" dur="166" decel="50000">
                                          <p:stCondLst>
                                            <p:cond delay="1338"/>
                                          </p:stCondLst>
                                        </p:cTn>
                                        <p:tgtEl>
                                          <p:spTgt spid="5"/>
                                        </p:tgtEl>
                                      </p:cBhvr>
                                      <p:to x="100000" y="100000"/>
                                    </p:animScale>
                                    <p:animScale>
                                      <p:cBhvr>
                                        <p:cTn id="49" dur="26">
                                          <p:stCondLst>
                                            <p:cond delay="1642"/>
                                          </p:stCondLst>
                                        </p:cTn>
                                        <p:tgtEl>
                                          <p:spTgt spid="5"/>
                                        </p:tgtEl>
                                      </p:cBhvr>
                                      <p:to x="100000" y="90000"/>
                                    </p:animScale>
                                    <p:animScale>
                                      <p:cBhvr>
                                        <p:cTn id="50" dur="166" decel="50000">
                                          <p:stCondLst>
                                            <p:cond delay="1668"/>
                                          </p:stCondLst>
                                        </p:cTn>
                                        <p:tgtEl>
                                          <p:spTgt spid="5"/>
                                        </p:tgtEl>
                                      </p:cBhvr>
                                      <p:to x="100000" y="100000"/>
                                    </p:animScale>
                                    <p:animScale>
                                      <p:cBhvr>
                                        <p:cTn id="51" dur="26">
                                          <p:stCondLst>
                                            <p:cond delay="1808"/>
                                          </p:stCondLst>
                                        </p:cTn>
                                        <p:tgtEl>
                                          <p:spTgt spid="5"/>
                                        </p:tgtEl>
                                      </p:cBhvr>
                                      <p:to x="100000" y="95000"/>
                                    </p:animScale>
                                    <p:animScale>
                                      <p:cBhvr>
                                        <p:cTn id="52" dur="166" decel="50000">
                                          <p:stCondLst>
                                            <p:cond delay="1834"/>
                                          </p:stCondLst>
                                        </p:cTn>
                                        <p:tgtEl>
                                          <p:spTgt spid="5"/>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32" presetClass="emph" presetSubtype="0" fill="hold" nodeType="clickEffect">
                                  <p:stCondLst>
                                    <p:cond delay="0"/>
                                  </p:stCondLst>
                                  <p:childTnLst>
                                    <p:animRot by="120000">
                                      <p:cBhvr>
                                        <p:cTn id="56" dur="100" fill="hold">
                                          <p:stCondLst>
                                            <p:cond delay="0"/>
                                          </p:stCondLst>
                                        </p:cTn>
                                        <p:tgtEl>
                                          <p:spTgt spid="6"/>
                                        </p:tgtEl>
                                        <p:attrNameLst>
                                          <p:attrName>r</p:attrName>
                                        </p:attrNameLst>
                                      </p:cBhvr>
                                    </p:animRot>
                                    <p:animRot by="-240000">
                                      <p:cBhvr>
                                        <p:cTn id="57" dur="200" fill="hold">
                                          <p:stCondLst>
                                            <p:cond delay="200"/>
                                          </p:stCondLst>
                                        </p:cTn>
                                        <p:tgtEl>
                                          <p:spTgt spid="6"/>
                                        </p:tgtEl>
                                        <p:attrNameLst>
                                          <p:attrName>r</p:attrName>
                                        </p:attrNameLst>
                                      </p:cBhvr>
                                    </p:animRot>
                                    <p:animRot by="240000">
                                      <p:cBhvr>
                                        <p:cTn id="58" dur="200" fill="hold">
                                          <p:stCondLst>
                                            <p:cond delay="400"/>
                                          </p:stCondLst>
                                        </p:cTn>
                                        <p:tgtEl>
                                          <p:spTgt spid="6"/>
                                        </p:tgtEl>
                                        <p:attrNameLst>
                                          <p:attrName>r</p:attrName>
                                        </p:attrNameLst>
                                      </p:cBhvr>
                                    </p:animRot>
                                    <p:animRot by="-240000">
                                      <p:cBhvr>
                                        <p:cTn id="59" dur="200" fill="hold">
                                          <p:stCondLst>
                                            <p:cond delay="600"/>
                                          </p:stCondLst>
                                        </p:cTn>
                                        <p:tgtEl>
                                          <p:spTgt spid="6"/>
                                        </p:tgtEl>
                                        <p:attrNameLst>
                                          <p:attrName>r</p:attrName>
                                        </p:attrNameLst>
                                      </p:cBhvr>
                                    </p:animRot>
                                    <p:animRot by="120000">
                                      <p:cBhvr>
                                        <p:cTn id="6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5" grpId="0">
        <p:bldAsOne/>
      </p:bldGraphic>
      <p:bldP spid="5" grpId="0"/>
      <p:bldP spid="8"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025" y="701675"/>
            <a:ext cx="11029950" cy="1014413"/>
          </a:xfrm>
        </p:spPr>
        <p:txBody>
          <a:bodyPr/>
          <a:lstStyle/>
          <a:p>
            <a:pPr eaLnBrk="1" fontAlgn="auto" hangingPunct="1">
              <a:spcAft>
                <a:spcPts val="0"/>
              </a:spcAft>
              <a:defRPr/>
            </a:pPr>
            <a:r>
              <a:rPr lang="es-EC" dirty="0" smtClean="0"/>
              <a:t>SOLUCIÓN - DISEÑO</a:t>
            </a:r>
            <a:endParaRPr lang="es-EC" dirty="0"/>
          </a:p>
        </p:txBody>
      </p:sp>
      <p:sp>
        <p:nvSpPr>
          <p:cNvPr id="4" name="Rectángulo 3"/>
          <p:cNvSpPr/>
          <p:nvPr/>
        </p:nvSpPr>
        <p:spPr>
          <a:xfrm>
            <a:off x="9383713" y="0"/>
            <a:ext cx="28082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s-ES" sz="2400" b="1" dirty="0">
                <a:solidFill>
                  <a:prstClr val="white"/>
                </a:solidFill>
              </a:rPr>
              <a:t>Introducción</a:t>
            </a:r>
          </a:p>
          <a:p>
            <a:pPr defTabSz="457200">
              <a:defRPr/>
            </a:pPr>
            <a:r>
              <a:rPr lang="es-ES" sz="2400" b="1" dirty="0">
                <a:solidFill>
                  <a:prstClr val="white"/>
                </a:solidFill>
              </a:rPr>
              <a:t>Problemática</a:t>
            </a:r>
          </a:p>
          <a:p>
            <a:pPr defTabSz="457200">
              <a:defRPr/>
            </a:pPr>
            <a:r>
              <a:rPr lang="es-ES" sz="2400" b="1" dirty="0">
                <a:solidFill>
                  <a:prstClr val="white"/>
                </a:solidFill>
              </a:rPr>
              <a:t>Objetivos</a:t>
            </a:r>
          </a:p>
          <a:p>
            <a:pPr defTabSz="457200">
              <a:defRPr/>
            </a:pPr>
            <a:r>
              <a:rPr lang="es-ES" sz="2400" b="1" dirty="0">
                <a:solidFill>
                  <a:schemeClr val="bg1"/>
                </a:solidFill>
              </a:rPr>
              <a:t>Metodología</a:t>
            </a:r>
          </a:p>
          <a:p>
            <a:pPr defTabSz="457200">
              <a:defRPr/>
            </a:pPr>
            <a:r>
              <a:rPr lang="es-ES" sz="2400" b="1" dirty="0">
                <a:solidFill>
                  <a:srgbClr val="FFFF00"/>
                </a:solidFill>
              </a:rPr>
              <a:t>Solución</a:t>
            </a:r>
          </a:p>
          <a:p>
            <a:pPr defTabSz="457200">
              <a:defRPr/>
            </a:pPr>
            <a:r>
              <a:rPr lang="es-ES" sz="2400" b="1" dirty="0">
                <a:solidFill>
                  <a:prstClr val="white"/>
                </a:solidFill>
              </a:rPr>
              <a:t>Validación</a:t>
            </a:r>
          </a:p>
          <a:p>
            <a:pPr defTabSz="457200">
              <a:defRPr/>
            </a:pPr>
            <a:r>
              <a:rPr lang="es-ES" sz="2400" b="1" dirty="0">
                <a:solidFill>
                  <a:prstClr val="white"/>
                </a:solidFill>
              </a:rPr>
              <a:t>Conclusiones</a:t>
            </a:r>
          </a:p>
          <a:p>
            <a:pPr defTabSz="457200">
              <a:defRPr/>
            </a:pPr>
            <a:r>
              <a:rPr lang="es-ES" sz="2400" b="1" dirty="0">
                <a:solidFill>
                  <a:prstClr val="white"/>
                </a:solidFill>
              </a:rPr>
              <a:t>Recomendaciones</a:t>
            </a:r>
          </a:p>
        </p:txBody>
      </p:sp>
      <p:sp>
        <p:nvSpPr>
          <p:cNvPr id="17413" name="Rectangle 2"/>
          <p:cNvSpPr>
            <a:spLocks noChangeArrowheads="1"/>
          </p:cNvSpPr>
          <p:nvPr/>
        </p:nvSpPr>
        <p:spPr bwMode="auto">
          <a:xfrm>
            <a:off x="1519517" y="5744097"/>
            <a:ext cx="6602600" cy="82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285750">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defTabSz="457200" fontAlgn="base">
              <a:spcBef>
                <a:spcPct val="20000"/>
              </a:spcBef>
              <a:spcAft>
                <a:spcPts val="600"/>
              </a:spcAft>
              <a:buClr>
                <a:srgbClr val="4590B8"/>
              </a:buClr>
              <a:buSzPct val="92000"/>
              <a:buFont typeface="Wingdings" panose="05000000000000000000" pitchFamily="2" charset="2"/>
              <a:buChar char="§"/>
            </a:pPr>
            <a:r>
              <a:rPr lang="en-US" altLang="en-US" dirty="0" smtClean="0">
                <a:solidFill>
                  <a:srgbClr val="3D3D3D"/>
                </a:solidFill>
              </a:rPr>
              <a:t>CRISP-DM: Towards a standard process model for data mining de Joseph Hipp (Hipp, 2000)</a:t>
            </a:r>
            <a:endParaRPr lang="en-US" altLang="en-US" dirty="0">
              <a:solidFill>
                <a:srgbClr val="3D3D3D"/>
              </a:solidFill>
            </a:endParaRPr>
          </a:p>
        </p:txBody>
      </p:sp>
      <p:pic>
        <p:nvPicPr>
          <p:cNvPr id="2050" name="Picture 2" descr="Pizarra Pizarra Con Marco Y Cepillo. Pizarrón Blanco De Textura Vacíos Con  Restos De Tiza Y El Bastidor Cuadrado De Madera. Fotos, Retratos, Imágenes  Y Fotografía De Archivo Libres De Derecho.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113" y="1923536"/>
            <a:ext cx="7705408" cy="394023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5"/>
          <a:stretch>
            <a:fillRect/>
          </a:stretch>
        </p:blipFill>
        <p:spPr>
          <a:xfrm>
            <a:off x="2412905" y="2379743"/>
            <a:ext cx="5087369" cy="3027817"/>
          </a:xfrm>
          <a:prstGeom prst="rect">
            <a:avLst/>
          </a:prstGeom>
        </p:spPr>
      </p:pic>
      <p:sp>
        <p:nvSpPr>
          <p:cNvPr id="7" name="Elipse 6"/>
          <p:cNvSpPr/>
          <p:nvPr/>
        </p:nvSpPr>
        <p:spPr>
          <a:xfrm>
            <a:off x="3784504" y="2817662"/>
            <a:ext cx="1197865" cy="678282"/>
          </a:xfrm>
          <a:prstGeom prst="ellipse">
            <a:avLst/>
          </a:prstGeom>
          <a:noFill/>
          <a:ln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dirty="0"/>
          </a:p>
        </p:txBody>
      </p:sp>
      <p:sp>
        <p:nvSpPr>
          <p:cNvPr id="8" name="Elipse 7"/>
          <p:cNvSpPr/>
          <p:nvPr/>
        </p:nvSpPr>
        <p:spPr>
          <a:xfrm>
            <a:off x="5004563" y="2817662"/>
            <a:ext cx="1197865" cy="678282"/>
          </a:xfrm>
          <a:prstGeom prst="ellipse">
            <a:avLst/>
          </a:prstGeom>
          <a:noFill/>
          <a:ln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dirty="0"/>
          </a:p>
        </p:txBody>
      </p:sp>
      <p:sp>
        <p:nvSpPr>
          <p:cNvPr id="9" name="Elipse 8"/>
          <p:cNvSpPr/>
          <p:nvPr/>
        </p:nvSpPr>
        <p:spPr>
          <a:xfrm>
            <a:off x="5801314" y="3453339"/>
            <a:ext cx="1197865" cy="678282"/>
          </a:xfrm>
          <a:prstGeom prst="ellipse">
            <a:avLst/>
          </a:prstGeom>
          <a:noFill/>
          <a:ln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dirty="0"/>
          </a:p>
        </p:txBody>
      </p:sp>
      <p:sp>
        <p:nvSpPr>
          <p:cNvPr id="10" name="Elipse 9"/>
          <p:cNvSpPr/>
          <p:nvPr/>
        </p:nvSpPr>
        <p:spPr>
          <a:xfrm>
            <a:off x="5801314" y="4021570"/>
            <a:ext cx="1197865" cy="678282"/>
          </a:xfrm>
          <a:prstGeom prst="ellipse">
            <a:avLst/>
          </a:prstGeom>
          <a:noFill/>
          <a:ln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dirty="0"/>
          </a:p>
        </p:txBody>
      </p:sp>
      <p:sp>
        <p:nvSpPr>
          <p:cNvPr id="11" name="Elipse 10"/>
          <p:cNvSpPr/>
          <p:nvPr/>
        </p:nvSpPr>
        <p:spPr>
          <a:xfrm>
            <a:off x="4820817" y="4571936"/>
            <a:ext cx="1197865" cy="678282"/>
          </a:xfrm>
          <a:prstGeom prst="ellipse">
            <a:avLst/>
          </a:prstGeom>
          <a:noFill/>
          <a:ln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dirty="0"/>
          </a:p>
        </p:txBody>
      </p:sp>
      <p:sp>
        <p:nvSpPr>
          <p:cNvPr id="12" name="Elipse 11"/>
          <p:cNvSpPr/>
          <p:nvPr/>
        </p:nvSpPr>
        <p:spPr>
          <a:xfrm>
            <a:off x="3185571" y="3893654"/>
            <a:ext cx="1197865" cy="678282"/>
          </a:xfrm>
          <a:prstGeom prst="ellipse">
            <a:avLst/>
          </a:prstGeom>
          <a:noFill/>
          <a:ln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dirty="0"/>
          </a:p>
        </p:txBody>
      </p:sp>
      <p:sp>
        <p:nvSpPr>
          <p:cNvPr id="6" name="Marcador de número de diapositiva 5"/>
          <p:cNvSpPr>
            <a:spLocks noGrp="1"/>
          </p:cNvSpPr>
          <p:nvPr>
            <p:ph type="sldNum" sz="quarter" idx="12"/>
          </p:nvPr>
        </p:nvSpPr>
        <p:spPr/>
        <p:txBody>
          <a:bodyPr/>
          <a:lstStyle/>
          <a:p>
            <a:fld id="{FB887BFC-0B1B-4567-921E-DA095802B83D}" type="slidenum">
              <a:rPr lang="en-US" sz="1200" b="1" smtClean="0">
                <a:solidFill>
                  <a:srgbClr val="4590B8"/>
                </a:solidFill>
              </a:rPr>
              <a:pPr/>
              <a:t>9</a:t>
            </a:fld>
            <a:endParaRPr lang="en-US" sz="1200" b="1" dirty="0">
              <a:solidFill>
                <a:srgbClr val="4590B8"/>
              </a:solidFill>
            </a:endParaRPr>
          </a:p>
        </p:txBody>
      </p:sp>
    </p:spTree>
    <p:custDataLst>
      <p:tags r:id="rId1"/>
    </p:custDataLst>
    <p:extLst>
      <p:ext uri="{BB962C8B-B14F-4D97-AF65-F5344CB8AC3E}">
        <p14:creationId xmlns:p14="http://schemas.microsoft.com/office/powerpoint/2010/main" val="184901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8165">
        <p15:prstTrans prst="peelOff"/>
      </p:transition>
    </mc:Choice>
    <mc:Fallback xmlns="">
      <p:transition spd="slow" advTm="8816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42"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1000"/>
                                        <p:tgtEl>
                                          <p:spTgt spid="2050"/>
                                        </p:tgtEl>
                                      </p:cBhvr>
                                    </p:animEffect>
                                    <p:anim calcmode="lin" valueType="num">
                                      <p:cBhvr>
                                        <p:cTn id="14" dur="1000" fill="hold"/>
                                        <p:tgtEl>
                                          <p:spTgt spid="2050"/>
                                        </p:tgtEl>
                                        <p:attrNameLst>
                                          <p:attrName>ppt_x</p:attrName>
                                        </p:attrNameLst>
                                      </p:cBhvr>
                                      <p:tavLst>
                                        <p:tav tm="0">
                                          <p:val>
                                            <p:strVal val="#ppt_x"/>
                                          </p:val>
                                        </p:tav>
                                        <p:tav tm="100000">
                                          <p:val>
                                            <p:strVal val="#ppt_x"/>
                                          </p:val>
                                        </p:tav>
                                      </p:tavLst>
                                    </p:anim>
                                    <p:anim calcmode="lin" valueType="num">
                                      <p:cBhvr>
                                        <p:cTn id="15"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P spid="10" grpId="0" animBg="1"/>
      <p:bldP spid="11"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5|2.8|2.9|1.6|2.8|2|3.2|1"/>
</p:tagLst>
</file>

<file path=ppt/tags/tag10.xml><?xml version="1.0" encoding="utf-8"?>
<p:tagLst xmlns:a="http://schemas.openxmlformats.org/drawingml/2006/main" xmlns:r="http://schemas.openxmlformats.org/officeDocument/2006/relationships" xmlns:p="http://schemas.openxmlformats.org/presentationml/2006/main">
  <p:tag name="TIMING" val="|2.8|0.7|12.8|3.6|1.1|1.7|1.2|1.2"/>
</p:tagLst>
</file>

<file path=ppt/tags/tag11.xml><?xml version="1.0" encoding="utf-8"?>
<p:tagLst xmlns:a="http://schemas.openxmlformats.org/drawingml/2006/main" xmlns:r="http://schemas.openxmlformats.org/officeDocument/2006/relationships" xmlns:p="http://schemas.openxmlformats.org/presentationml/2006/main">
  <p:tag name="TIMING" val="|5.4|23.3|6.2|4.7"/>
</p:tagLst>
</file>

<file path=ppt/tags/tag12.xml><?xml version="1.0" encoding="utf-8"?>
<p:tagLst xmlns:a="http://schemas.openxmlformats.org/drawingml/2006/main" xmlns:r="http://schemas.openxmlformats.org/officeDocument/2006/relationships" xmlns:p="http://schemas.openxmlformats.org/presentationml/2006/main">
  <p:tag name="TIMING" val="|2.9|0.6|7.7|10.2"/>
</p:tagLst>
</file>

<file path=ppt/tags/tag13.xml><?xml version="1.0" encoding="utf-8"?>
<p:tagLst xmlns:a="http://schemas.openxmlformats.org/drawingml/2006/main" xmlns:r="http://schemas.openxmlformats.org/officeDocument/2006/relationships" xmlns:p="http://schemas.openxmlformats.org/presentationml/2006/main">
  <p:tag name="TIMING" val="|3.3|0.3|7.6|7.3"/>
</p:tagLst>
</file>

<file path=ppt/tags/tag14.xml><?xml version="1.0" encoding="utf-8"?>
<p:tagLst xmlns:a="http://schemas.openxmlformats.org/drawingml/2006/main" xmlns:r="http://schemas.openxmlformats.org/officeDocument/2006/relationships" xmlns:p="http://schemas.openxmlformats.org/presentationml/2006/main">
  <p:tag name="TIMING" val="|3.5|0.4|6.6|6.4"/>
</p:tagLst>
</file>

<file path=ppt/tags/tag15.xml><?xml version="1.0" encoding="utf-8"?>
<p:tagLst xmlns:a="http://schemas.openxmlformats.org/drawingml/2006/main" xmlns:r="http://schemas.openxmlformats.org/officeDocument/2006/relationships" xmlns:p="http://schemas.openxmlformats.org/presentationml/2006/main">
  <p:tag name="TIMING" val="|12.5|3.3|6.2|11.5|0.7|1.2|1|2.5|1.6|2.6|1.6"/>
</p:tagLst>
</file>

<file path=ppt/tags/tag16.xml><?xml version="1.0" encoding="utf-8"?>
<p:tagLst xmlns:a="http://schemas.openxmlformats.org/drawingml/2006/main" xmlns:r="http://schemas.openxmlformats.org/officeDocument/2006/relationships" xmlns:p="http://schemas.openxmlformats.org/presentationml/2006/main">
  <p:tag name="TIMING" val="|0.4|3.1|7.1|1.1"/>
</p:tagLst>
</file>

<file path=ppt/tags/tag17.xml><?xml version="1.0" encoding="utf-8"?>
<p:tagLst xmlns:a="http://schemas.openxmlformats.org/drawingml/2006/main" xmlns:r="http://schemas.openxmlformats.org/officeDocument/2006/relationships" xmlns:p="http://schemas.openxmlformats.org/presentationml/2006/main">
  <p:tag name="TIMING" val="|0|1.3|16.6|11.8"/>
</p:tagLst>
</file>

<file path=ppt/tags/tag18.xml><?xml version="1.0" encoding="utf-8"?>
<p:tagLst xmlns:a="http://schemas.openxmlformats.org/drawingml/2006/main" xmlns:r="http://schemas.openxmlformats.org/officeDocument/2006/relationships" xmlns:p="http://schemas.openxmlformats.org/presentationml/2006/main">
  <p:tag name="TIMING" val="|2.6|13.6|2.4|23.7"/>
</p:tagLst>
</file>

<file path=ppt/tags/tag19.xml><?xml version="1.0" encoding="utf-8"?>
<p:tagLst xmlns:a="http://schemas.openxmlformats.org/drawingml/2006/main" xmlns:r="http://schemas.openxmlformats.org/officeDocument/2006/relationships" xmlns:p="http://schemas.openxmlformats.org/presentationml/2006/main">
  <p:tag name="TIMING" val="|0.8|23.1|2.5|20"/>
</p:tagLst>
</file>

<file path=ppt/tags/tag2.xml><?xml version="1.0" encoding="utf-8"?>
<p:tagLst xmlns:a="http://schemas.openxmlformats.org/drawingml/2006/main" xmlns:r="http://schemas.openxmlformats.org/officeDocument/2006/relationships" xmlns:p="http://schemas.openxmlformats.org/presentationml/2006/main">
  <p:tag name="TIMING" val="|0.1|3.4|2|23.4"/>
</p:tagLst>
</file>

<file path=ppt/tags/tag20.xml><?xml version="1.0" encoding="utf-8"?>
<p:tagLst xmlns:a="http://schemas.openxmlformats.org/drawingml/2006/main" xmlns:r="http://schemas.openxmlformats.org/officeDocument/2006/relationships" xmlns:p="http://schemas.openxmlformats.org/presentationml/2006/main">
  <p:tag name="TIMING" val="|0.5"/>
</p:tagLst>
</file>

<file path=ppt/tags/tag3.xml><?xml version="1.0" encoding="utf-8"?>
<p:tagLst xmlns:a="http://schemas.openxmlformats.org/drawingml/2006/main" xmlns:r="http://schemas.openxmlformats.org/officeDocument/2006/relationships" xmlns:p="http://schemas.openxmlformats.org/presentationml/2006/main">
  <p:tag name="TIMING" val="|1.1|20.7|4.6|13.9|3.2|19.3|19.1|36.3|3.9"/>
</p:tagLst>
</file>

<file path=ppt/tags/tag4.xml><?xml version="1.0" encoding="utf-8"?>
<p:tagLst xmlns:a="http://schemas.openxmlformats.org/drawingml/2006/main" xmlns:r="http://schemas.openxmlformats.org/officeDocument/2006/relationships" xmlns:p="http://schemas.openxmlformats.org/presentationml/2006/main">
  <p:tag name="TIMING" val="|3.2|12.8|10.4|6.5|11.9|12.8|16.6"/>
</p:tagLst>
</file>

<file path=ppt/tags/tag5.xml><?xml version="1.0" encoding="utf-8"?>
<p:tagLst xmlns:a="http://schemas.openxmlformats.org/drawingml/2006/main" xmlns:r="http://schemas.openxmlformats.org/officeDocument/2006/relationships" xmlns:p="http://schemas.openxmlformats.org/presentationml/2006/main">
  <p:tag name="TIMING" val="|1.2|9.4|8|5|3.9|3.9"/>
</p:tagLst>
</file>

<file path=ppt/tags/tag6.xml><?xml version="1.0" encoding="utf-8"?>
<p:tagLst xmlns:a="http://schemas.openxmlformats.org/drawingml/2006/main" xmlns:r="http://schemas.openxmlformats.org/officeDocument/2006/relationships" xmlns:p="http://schemas.openxmlformats.org/presentationml/2006/main">
  <p:tag name="TIMING" val="|0.8|25|8.8|20.4|17.2|14.6"/>
</p:tagLst>
</file>

<file path=ppt/tags/tag7.xml><?xml version="1.0" encoding="utf-8"?>
<p:tagLst xmlns:a="http://schemas.openxmlformats.org/drawingml/2006/main" xmlns:r="http://schemas.openxmlformats.org/officeDocument/2006/relationships" xmlns:p="http://schemas.openxmlformats.org/presentationml/2006/main">
  <p:tag name="TIMING" val="|2.8|16.7|8.6|19.1|9.1|24.4"/>
</p:tagLst>
</file>

<file path=ppt/tags/tag8.xml><?xml version="1.0" encoding="utf-8"?>
<p:tagLst xmlns:a="http://schemas.openxmlformats.org/drawingml/2006/main" xmlns:r="http://schemas.openxmlformats.org/officeDocument/2006/relationships" xmlns:p="http://schemas.openxmlformats.org/presentationml/2006/main">
  <p:tag name="TIMING" val="|0.5|3.9|13.7|7.6|16.1|10.9|11|10.7"/>
</p:tagLst>
</file>

<file path=ppt/tags/tag9.xml><?xml version="1.0" encoding="utf-8"?>
<p:tagLst xmlns:a="http://schemas.openxmlformats.org/drawingml/2006/main" xmlns:r="http://schemas.openxmlformats.org/officeDocument/2006/relationships" xmlns:p="http://schemas.openxmlformats.org/presentationml/2006/main">
  <p:tag name="TIMING" val="|0.2|0.4|6.3|2.1|3.1|2.8|2.9|5.8|3.6|4.3"/>
</p:tagLst>
</file>

<file path=ppt/theme/theme1.xml><?xml version="1.0" encoding="utf-8"?>
<a:theme xmlns:a="http://schemas.openxmlformats.org/drawingml/2006/main" name="Dividendo">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1_Dividendo">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3.xml><?xml version="1.0" encoding="utf-8"?>
<a:theme xmlns:a="http://schemas.openxmlformats.org/drawingml/2006/main" name="2_Dividendo">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4.xml><?xml version="1.0" encoding="utf-8"?>
<a:theme xmlns:a="http://schemas.openxmlformats.org/drawingml/2006/main" name="3_Dividendo">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5.xml><?xml version="1.0" encoding="utf-8"?>
<a:theme xmlns:a="http://schemas.openxmlformats.org/drawingml/2006/main" name="4_Dividendo">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2372</TotalTime>
  <Words>2237</Words>
  <Application>Microsoft Office PowerPoint</Application>
  <PresentationFormat>Panorámica</PresentationFormat>
  <Paragraphs>594</Paragraphs>
  <Slides>21</Slides>
  <Notes>21</Notes>
  <HiddenSlides>0</HiddenSlides>
  <MMClips>0</MMClips>
  <ScaleCrop>false</ScaleCrop>
  <HeadingPairs>
    <vt:vector size="6" baseType="variant">
      <vt:variant>
        <vt:lpstr>Fuentes usadas</vt:lpstr>
      </vt:variant>
      <vt:variant>
        <vt:i4>7</vt:i4>
      </vt:variant>
      <vt:variant>
        <vt:lpstr>Tema</vt:lpstr>
      </vt:variant>
      <vt:variant>
        <vt:i4>5</vt:i4>
      </vt:variant>
      <vt:variant>
        <vt:lpstr>Títulos de diapositiva</vt:lpstr>
      </vt:variant>
      <vt:variant>
        <vt:i4>21</vt:i4>
      </vt:variant>
    </vt:vector>
  </HeadingPairs>
  <TitlesOfParts>
    <vt:vector size="33" baseType="lpstr">
      <vt:lpstr>Malgun Gothic</vt:lpstr>
      <vt:lpstr>Arial</vt:lpstr>
      <vt:lpstr>Calibri</vt:lpstr>
      <vt:lpstr>Gill Sans MT</vt:lpstr>
      <vt:lpstr>Times New Roman</vt:lpstr>
      <vt:lpstr>Wingdings</vt:lpstr>
      <vt:lpstr>Wingdings 2</vt:lpstr>
      <vt:lpstr>Dividendo</vt:lpstr>
      <vt:lpstr>1_Dividendo</vt:lpstr>
      <vt:lpstr>2_Dividendo</vt:lpstr>
      <vt:lpstr>3_Dividendo</vt:lpstr>
      <vt:lpstr>4_Dividendo</vt:lpstr>
      <vt:lpstr>Modelo de Gestión de Información para Soporte en la Toma de Decisiones en Torno a la Alta Accidentalidad Vial en el Ecuador</vt:lpstr>
      <vt:lpstr>Presentación de PowerPoint</vt:lpstr>
      <vt:lpstr>INTRODUCCIÓN</vt:lpstr>
      <vt:lpstr>PROBLEMÁTICA</vt:lpstr>
      <vt:lpstr>OBJETIVOS </vt:lpstr>
      <vt:lpstr>OBJETIVOS – Preguntas de investigación </vt:lpstr>
      <vt:lpstr>METODOLOGÍA </vt:lpstr>
      <vt:lpstr>METODOLOGÍA – Estudio de  viabilidad </vt:lpstr>
      <vt:lpstr>SOLUCIÓN - DISEÑO</vt:lpstr>
      <vt:lpstr>SOLUCIÓN – creación del modelo</vt:lpstr>
      <vt:lpstr>SOLUCIÓN – Modelo FÍSICO DWH</vt:lpstr>
      <vt:lpstr>SOLUCIÓN – implantación del modelo -zona </vt:lpstr>
      <vt:lpstr>SOLUCIÓN – implantación del modelo - causa </vt:lpstr>
      <vt:lpstr>SOLUCIÓN – implantación del modelo - clase </vt:lpstr>
      <vt:lpstr>SOLUCIÓN  implantación del modelo - PROVINCIA</vt:lpstr>
      <vt:lpstr>VALIDACIÓN - ENTREVISTA</vt:lpstr>
      <vt:lpstr>VALIDACIÓN – MODELO DE LA ENTREVISTA</vt:lpstr>
      <vt:lpstr>VALIDACIÓN – Conclusión DE LA ENTREVISTA</vt:lpstr>
      <vt:lpstr>CONCLUSIONES</vt:lpstr>
      <vt:lpstr>RECOMENDACIONES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de Gestión de Información para Soporte en la Toma de Decisiones en Torno a la Alta Accidentalidad Vial en el Ecuador</dc:title>
  <dc:creator>Cuenta Microsoft</dc:creator>
  <cp:lastModifiedBy>Cuenta Microsoft</cp:lastModifiedBy>
  <cp:revision>90</cp:revision>
  <dcterms:created xsi:type="dcterms:W3CDTF">2020-10-12T20:20:32Z</dcterms:created>
  <dcterms:modified xsi:type="dcterms:W3CDTF">2020-10-16T20:57:33Z</dcterms:modified>
</cp:coreProperties>
</file>