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81" r:id="rId7"/>
    <p:sldId id="282" r:id="rId8"/>
    <p:sldId id="264" r:id="rId9"/>
    <p:sldId id="283" r:id="rId10"/>
    <p:sldId id="266" r:id="rId11"/>
    <p:sldId id="263" r:id="rId12"/>
    <p:sldId id="267" r:id="rId13"/>
    <p:sldId id="268" r:id="rId14"/>
    <p:sldId id="271" r:id="rId15"/>
    <p:sldId id="288" r:id="rId16"/>
    <p:sldId id="269" r:id="rId17"/>
    <p:sldId id="270" r:id="rId18"/>
    <p:sldId id="274" r:id="rId19"/>
    <p:sldId id="275" r:id="rId20"/>
    <p:sldId id="276" r:id="rId21"/>
    <p:sldId id="277" r:id="rId22"/>
    <p:sldId id="284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D48CE-BCEA-49A8-9FE6-83A1608FF3BC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6F51A15-C330-42A3-9938-C51D679712BD}">
      <dgm:prSet phldrT="[Texto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V. DEPENDIENTE</a:t>
          </a:r>
        </a:p>
      </dgm:t>
    </dgm:pt>
    <dgm:pt modelId="{8DA60520-BA2B-4F94-989D-98DD3064279B}" type="parTrans" cxnId="{8055249B-78B0-4440-BE16-8E35A3B7B4CC}">
      <dgm:prSet/>
      <dgm:spPr/>
      <dgm:t>
        <a:bodyPr/>
        <a:lstStyle/>
        <a:p>
          <a:endParaRPr lang="es-EC"/>
        </a:p>
      </dgm:t>
    </dgm:pt>
    <dgm:pt modelId="{A195D7DF-D592-4BD4-9031-1E4D349CE61C}" type="sibTrans" cxnId="{8055249B-78B0-4440-BE16-8E35A3B7B4CC}">
      <dgm:prSet/>
      <dgm:spPr/>
      <dgm:t>
        <a:bodyPr/>
        <a:lstStyle/>
        <a:p>
          <a:endParaRPr lang="es-EC"/>
        </a:p>
      </dgm:t>
    </dgm:pt>
    <dgm:pt modelId="{8A256526-2AB4-42D0-9CB4-3D48734E1306}">
      <dgm:prSet phldrT="[Texto]"/>
      <dgm:spPr>
        <a:solidFill>
          <a:srgbClr val="FF9966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Metodología utiliza I.M</a:t>
          </a:r>
        </a:p>
      </dgm:t>
    </dgm:pt>
    <dgm:pt modelId="{E3084EAF-B4E1-41AC-9748-FDFE1E0D7BC1}" type="parTrans" cxnId="{CCF88FB4-0868-4248-AF56-D934BFED4BD3}">
      <dgm:prSet/>
      <dgm:spPr/>
      <dgm:t>
        <a:bodyPr/>
        <a:lstStyle/>
        <a:p>
          <a:endParaRPr lang="es-EC"/>
        </a:p>
      </dgm:t>
    </dgm:pt>
    <dgm:pt modelId="{A57F4BFD-3ECE-4E90-9468-2CC52EB4E6A3}" type="sibTrans" cxnId="{CCF88FB4-0868-4248-AF56-D934BFED4BD3}">
      <dgm:prSet/>
      <dgm:spPr/>
      <dgm:t>
        <a:bodyPr/>
        <a:lstStyle/>
        <a:p>
          <a:endParaRPr lang="es-EC"/>
        </a:p>
      </dgm:t>
    </dgm:pt>
    <dgm:pt modelId="{62776B07-4F98-4D98-83B8-916CF329BDAE}" type="pres">
      <dgm:prSet presAssocID="{D26D48CE-BCEA-49A8-9FE6-83A1608FF3B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0A46969-96B7-4E1C-B5B6-021C041F410D}" type="pres">
      <dgm:prSet presAssocID="{26F51A15-C330-42A3-9938-C51D679712BD}" presName="root" presStyleCnt="0">
        <dgm:presLayoutVars>
          <dgm:chMax/>
          <dgm:chPref val="4"/>
        </dgm:presLayoutVars>
      </dgm:prSet>
      <dgm:spPr/>
    </dgm:pt>
    <dgm:pt modelId="{4D0F83FA-42B6-44CF-A803-41F3EB08703B}" type="pres">
      <dgm:prSet presAssocID="{26F51A15-C330-42A3-9938-C51D679712BD}" presName="rootComposite" presStyleCnt="0">
        <dgm:presLayoutVars/>
      </dgm:prSet>
      <dgm:spPr/>
    </dgm:pt>
    <dgm:pt modelId="{C5925A24-870A-4FE2-9E17-24A6B0F8D5DD}" type="pres">
      <dgm:prSet presAssocID="{26F51A15-C330-42A3-9938-C51D679712BD}" presName="rootText" presStyleLbl="node0" presStyleIdx="0" presStyleCnt="1" custAng="0" custScaleY="94466" custLinFactNeighborY="-1694">
        <dgm:presLayoutVars>
          <dgm:chMax/>
          <dgm:chPref val="4"/>
        </dgm:presLayoutVars>
      </dgm:prSet>
      <dgm:spPr/>
    </dgm:pt>
    <dgm:pt modelId="{B9029C48-C89B-4F41-BFB4-31ACE8A70842}" type="pres">
      <dgm:prSet presAssocID="{26F51A15-C330-42A3-9938-C51D679712BD}" presName="childShape" presStyleCnt="0">
        <dgm:presLayoutVars>
          <dgm:chMax val="0"/>
          <dgm:chPref val="0"/>
        </dgm:presLayoutVars>
      </dgm:prSet>
      <dgm:spPr/>
    </dgm:pt>
    <dgm:pt modelId="{FAABF54D-B416-47C6-9CAF-0CAA6ABE6E44}" type="pres">
      <dgm:prSet presAssocID="{8A256526-2AB4-42D0-9CB4-3D48734E1306}" presName="childComposite" presStyleCnt="0">
        <dgm:presLayoutVars>
          <dgm:chMax val="0"/>
          <dgm:chPref val="0"/>
        </dgm:presLayoutVars>
      </dgm:prSet>
      <dgm:spPr/>
    </dgm:pt>
    <dgm:pt modelId="{2A2D1109-303B-457F-829A-10F4188D6D89}" type="pres">
      <dgm:prSet presAssocID="{8A256526-2AB4-42D0-9CB4-3D48734E1306}" presName="Image" presStyleLbl="nod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94DBDD9C-86E6-4D30-868F-5FD97AA3F3B3}" type="pres">
      <dgm:prSet presAssocID="{8A256526-2AB4-42D0-9CB4-3D48734E1306}" presName="childText" presStyleLbl="ln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2A979D47-C4C0-4291-B875-24AEE6808015}" type="presOf" srcId="{D26D48CE-BCEA-49A8-9FE6-83A1608FF3BC}" destId="{62776B07-4F98-4D98-83B8-916CF329BDAE}" srcOrd="0" destOrd="0" presId="urn:microsoft.com/office/officeart/2008/layout/PictureAccentList"/>
    <dgm:cxn modelId="{B1DBD091-C4E1-4603-AF41-39F5FCE98FBB}" type="presOf" srcId="{26F51A15-C330-42A3-9938-C51D679712BD}" destId="{C5925A24-870A-4FE2-9E17-24A6B0F8D5DD}" srcOrd="0" destOrd="0" presId="urn:microsoft.com/office/officeart/2008/layout/PictureAccentList"/>
    <dgm:cxn modelId="{903AB799-112D-4C46-9995-EE0A7FAEEA3B}" type="presOf" srcId="{8A256526-2AB4-42D0-9CB4-3D48734E1306}" destId="{94DBDD9C-86E6-4D30-868F-5FD97AA3F3B3}" srcOrd="0" destOrd="0" presId="urn:microsoft.com/office/officeart/2008/layout/PictureAccentList"/>
    <dgm:cxn modelId="{8055249B-78B0-4440-BE16-8E35A3B7B4CC}" srcId="{D26D48CE-BCEA-49A8-9FE6-83A1608FF3BC}" destId="{26F51A15-C330-42A3-9938-C51D679712BD}" srcOrd="0" destOrd="0" parTransId="{8DA60520-BA2B-4F94-989D-98DD3064279B}" sibTransId="{A195D7DF-D592-4BD4-9031-1E4D349CE61C}"/>
    <dgm:cxn modelId="{CCF88FB4-0868-4248-AF56-D934BFED4BD3}" srcId="{26F51A15-C330-42A3-9938-C51D679712BD}" destId="{8A256526-2AB4-42D0-9CB4-3D48734E1306}" srcOrd="0" destOrd="0" parTransId="{E3084EAF-B4E1-41AC-9748-FDFE1E0D7BC1}" sibTransId="{A57F4BFD-3ECE-4E90-9468-2CC52EB4E6A3}"/>
    <dgm:cxn modelId="{2D08E6A2-5001-4B4B-8850-5D3D5313DC1F}" type="presParOf" srcId="{62776B07-4F98-4D98-83B8-916CF329BDAE}" destId="{D0A46969-96B7-4E1C-B5B6-021C041F410D}" srcOrd="0" destOrd="0" presId="urn:microsoft.com/office/officeart/2008/layout/PictureAccentList"/>
    <dgm:cxn modelId="{CF374EED-25DB-4D58-9777-EE86EEF07E49}" type="presParOf" srcId="{D0A46969-96B7-4E1C-B5B6-021C041F410D}" destId="{4D0F83FA-42B6-44CF-A803-41F3EB08703B}" srcOrd="0" destOrd="0" presId="urn:microsoft.com/office/officeart/2008/layout/PictureAccentList"/>
    <dgm:cxn modelId="{E1787B76-844E-4992-871B-A330928D643C}" type="presParOf" srcId="{4D0F83FA-42B6-44CF-A803-41F3EB08703B}" destId="{C5925A24-870A-4FE2-9E17-24A6B0F8D5DD}" srcOrd="0" destOrd="0" presId="urn:microsoft.com/office/officeart/2008/layout/PictureAccentList"/>
    <dgm:cxn modelId="{26290D03-75C9-41B2-8322-492D5EE36B1B}" type="presParOf" srcId="{D0A46969-96B7-4E1C-B5B6-021C041F410D}" destId="{B9029C48-C89B-4F41-BFB4-31ACE8A70842}" srcOrd="1" destOrd="0" presId="urn:microsoft.com/office/officeart/2008/layout/PictureAccentList"/>
    <dgm:cxn modelId="{7C4C9A6B-3D23-448C-8950-06AD4CD8B3DC}" type="presParOf" srcId="{B9029C48-C89B-4F41-BFB4-31ACE8A70842}" destId="{FAABF54D-B416-47C6-9CAF-0CAA6ABE6E44}" srcOrd="0" destOrd="0" presId="urn:microsoft.com/office/officeart/2008/layout/PictureAccentList"/>
    <dgm:cxn modelId="{82BC0E6C-1CD8-4E08-943B-DED504A8545C}" type="presParOf" srcId="{FAABF54D-B416-47C6-9CAF-0CAA6ABE6E44}" destId="{2A2D1109-303B-457F-829A-10F4188D6D89}" srcOrd="0" destOrd="0" presId="urn:microsoft.com/office/officeart/2008/layout/PictureAccentList"/>
    <dgm:cxn modelId="{EBF7C9F8-D690-42B7-80F2-D9B8BC90D374}" type="presParOf" srcId="{FAABF54D-B416-47C6-9CAF-0CAA6ABE6E44}" destId="{94DBDD9C-86E6-4D30-868F-5FD97AA3F3B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D48CE-BCEA-49A8-9FE6-83A1608FF3BC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6F51A15-C330-42A3-9938-C51D679712BD}">
      <dgm:prSet phldrT="[Texto]" custT="1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V. INDEPENDIENTE</a:t>
          </a:r>
        </a:p>
      </dgm:t>
    </dgm:pt>
    <dgm:pt modelId="{8DA60520-BA2B-4F94-989D-98DD3064279B}" type="parTrans" cxnId="{8055249B-78B0-4440-BE16-8E35A3B7B4CC}">
      <dgm:prSet/>
      <dgm:spPr/>
      <dgm:t>
        <a:bodyPr/>
        <a:lstStyle/>
        <a:p>
          <a:endParaRPr lang="es-EC"/>
        </a:p>
      </dgm:t>
    </dgm:pt>
    <dgm:pt modelId="{A195D7DF-D592-4BD4-9031-1E4D349CE61C}" type="sibTrans" cxnId="{8055249B-78B0-4440-BE16-8E35A3B7B4CC}">
      <dgm:prSet/>
      <dgm:spPr/>
      <dgm:t>
        <a:bodyPr/>
        <a:lstStyle/>
        <a:p>
          <a:endParaRPr lang="es-EC"/>
        </a:p>
      </dgm:t>
    </dgm:pt>
    <dgm:pt modelId="{8A256526-2AB4-42D0-9CB4-3D48734E1306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Identificación de amenazas en la frontera noroccidental</a:t>
          </a:r>
        </a:p>
      </dgm:t>
    </dgm:pt>
    <dgm:pt modelId="{E3084EAF-B4E1-41AC-9748-FDFE1E0D7BC1}" type="parTrans" cxnId="{CCF88FB4-0868-4248-AF56-D934BFED4BD3}">
      <dgm:prSet/>
      <dgm:spPr/>
      <dgm:t>
        <a:bodyPr/>
        <a:lstStyle/>
        <a:p>
          <a:endParaRPr lang="es-EC"/>
        </a:p>
      </dgm:t>
    </dgm:pt>
    <dgm:pt modelId="{A57F4BFD-3ECE-4E90-9468-2CC52EB4E6A3}" type="sibTrans" cxnId="{CCF88FB4-0868-4248-AF56-D934BFED4BD3}">
      <dgm:prSet/>
      <dgm:spPr/>
      <dgm:t>
        <a:bodyPr/>
        <a:lstStyle/>
        <a:p>
          <a:endParaRPr lang="es-EC"/>
        </a:p>
      </dgm:t>
    </dgm:pt>
    <dgm:pt modelId="{62776B07-4F98-4D98-83B8-916CF329BDAE}" type="pres">
      <dgm:prSet presAssocID="{D26D48CE-BCEA-49A8-9FE6-83A1608FF3B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0A46969-96B7-4E1C-B5B6-021C041F410D}" type="pres">
      <dgm:prSet presAssocID="{26F51A15-C330-42A3-9938-C51D679712BD}" presName="root" presStyleCnt="0">
        <dgm:presLayoutVars>
          <dgm:chMax/>
          <dgm:chPref val="4"/>
        </dgm:presLayoutVars>
      </dgm:prSet>
      <dgm:spPr/>
    </dgm:pt>
    <dgm:pt modelId="{4D0F83FA-42B6-44CF-A803-41F3EB08703B}" type="pres">
      <dgm:prSet presAssocID="{26F51A15-C330-42A3-9938-C51D679712BD}" presName="rootComposite" presStyleCnt="0">
        <dgm:presLayoutVars/>
      </dgm:prSet>
      <dgm:spPr/>
    </dgm:pt>
    <dgm:pt modelId="{C5925A24-870A-4FE2-9E17-24A6B0F8D5DD}" type="pres">
      <dgm:prSet presAssocID="{26F51A15-C330-42A3-9938-C51D679712BD}" presName="rootText" presStyleLbl="node0" presStyleIdx="0" presStyleCnt="1" custAng="0" custScaleY="94466">
        <dgm:presLayoutVars>
          <dgm:chMax/>
          <dgm:chPref val="4"/>
        </dgm:presLayoutVars>
      </dgm:prSet>
      <dgm:spPr/>
    </dgm:pt>
    <dgm:pt modelId="{B9029C48-C89B-4F41-BFB4-31ACE8A70842}" type="pres">
      <dgm:prSet presAssocID="{26F51A15-C330-42A3-9938-C51D679712BD}" presName="childShape" presStyleCnt="0">
        <dgm:presLayoutVars>
          <dgm:chMax val="0"/>
          <dgm:chPref val="0"/>
        </dgm:presLayoutVars>
      </dgm:prSet>
      <dgm:spPr/>
    </dgm:pt>
    <dgm:pt modelId="{FAABF54D-B416-47C6-9CAF-0CAA6ABE6E44}" type="pres">
      <dgm:prSet presAssocID="{8A256526-2AB4-42D0-9CB4-3D48734E1306}" presName="childComposite" presStyleCnt="0">
        <dgm:presLayoutVars>
          <dgm:chMax val="0"/>
          <dgm:chPref val="0"/>
        </dgm:presLayoutVars>
      </dgm:prSet>
      <dgm:spPr/>
    </dgm:pt>
    <dgm:pt modelId="{2A2D1109-303B-457F-829A-10F4188D6D89}" type="pres">
      <dgm:prSet presAssocID="{8A256526-2AB4-42D0-9CB4-3D48734E1306}" presName="Image" presStyleLbl="node1" presStyleIdx="0" presStyleCnt="1" custScaleX="109778" custScaleY="148334"/>
      <dgm:spPr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</dgm:spPr>
    </dgm:pt>
    <dgm:pt modelId="{94DBDD9C-86E6-4D30-868F-5FD97AA3F3B3}" type="pres">
      <dgm:prSet presAssocID="{8A256526-2AB4-42D0-9CB4-3D48734E1306}" presName="childText" presStyleLbl="lnNode1" presStyleIdx="0" presStyleCnt="1" custScaleY="148334">
        <dgm:presLayoutVars>
          <dgm:chMax val="0"/>
          <dgm:chPref val="0"/>
          <dgm:bulletEnabled val="1"/>
        </dgm:presLayoutVars>
      </dgm:prSet>
      <dgm:spPr/>
    </dgm:pt>
  </dgm:ptLst>
  <dgm:cxnLst>
    <dgm:cxn modelId="{8055249B-78B0-4440-BE16-8E35A3B7B4CC}" srcId="{D26D48CE-BCEA-49A8-9FE6-83A1608FF3BC}" destId="{26F51A15-C330-42A3-9938-C51D679712BD}" srcOrd="0" destOrd="0" parTransId="{8DA60520-BA2B-4F94-989D-98DD3064279B}" sibTransId="{A195D7DF-D592-4BD4-9031-1E4D349CE61C}"/>
    <dgm:cxn modelId="{595C1A9E-02EF-4AE9-AA4C-4E189EAC6514}" type="presOf" srcId="{26F51A15-C330-42A3-9938-C51D679712BD}" destId="{C5925A24-870A-4FE2-9E17-24A6B0F8D5DD}" srcOrd="0" destOrd="0" presId="urn:microsoft.com/office/officeart/2008/layout/PictureAccentList"/>
    <dgm:cxn modelId="{7626CAAC-A2C7-49E0-860D-5B4D5A63A1DB}" type="presOf" srcId="{8A256526-2AB4-42D0-9CB4-3D48734E1306}" destId="{94DBDD9C-86E6-4D30-868F-5FD97AA3F3B3}" srcOrd="0" destOrd="0" presId="urn:microsoft.com/office/officeart/2008/layout/PictureAccentList"/>
    <dgm:cxn modelId="{CCF88FB4-0868-4248-AF56-D934BFED4BD3}" srcId="{26F51A15-C330-42A3-9938-C51D679712BD}" destId="{8A256526-2AB4-42D0-9CB4-3D48734E1306}" srcOrd="0" destOrd="0" parTransId="{E3084EAF-B4E1-41AC-9748-FDFE1E0D7BC1}" sibTransId="{A57F4BFD-3ECE-4E90-9468-2CC52EB4E6A3}"/>
    <dgm:cxn modelId="{C8D543D9-7F4F-4EA4-93BD-CA196A896C67}" type="presOf" srcId="{D26D48CE-BCEA-49A8-9FE6-83A1608FF3BC}" destId="{62776B07-4F98-4D98-83B8-916CF329BDAE}" srcOrd="0" destOrd="0" presId="urn:microsoft.com/office/officeart/2008/layout/PictureAccentList"/>
    <dgm:cxn modelId="{894792A0-D40F-4994-802F-D3AC428DA751}" type="presParOf" srcId="{62776B07-4F98-4D98-83B8-916CF329BDAE}" destId="{D0A46969-96B7-4E1C-B5B6-021C041F410D}" srcOrd="0" destOrd="0" presId="urn:microsoft.com/office/officeart/2008/layout/PictureAccentList"/>
    <dgm:cxn modelId="{FE3726F9-3ACC-47F6-8B26-B44F4C75312C}" type="presParOf" srcId="{D0A46969-96B7-4E1C-B5B6-021C041F410D}" destId="{4D0F83FA-42B6-44CF-A803-41F3EB08703B}" srcOrd="0" destOrd="0" presId="urn:microsoft.com/office/officeart/2008/layout/PictureAccentList"/>
    <dgm:cxn modelId="{3568A8AF-C73B-494B-B966-A3D61451CEC2}" type="presParOf" srcId="{4D0F83FA-42B6-44CF-A803-41F3EB08703B}" destId="{C5925A24-870A-4FE2-9E17-24A6B0F8D5DD}" srcOrd="0" destOrd="0" presId="urn:microsoft.com/office/officeart/2008/layout/PictureAccentList"/>
    <dgm:cxn modelId="{7697F633-F254-4940-A275-4A44C7B8DBF7}" type="presParOf" srcId="{D0A46969-96B7-4E1C-B5B6-021C041F410D}" destId="{B9029C48-C89B-4F41-BFB4-31ACE8A70842}" srcOrd="1" destOrd="0" presId="urn:microsoft.com/office/officeart/2008/layout/PictureAccentList"/>
    <dgm:cxn modelId="{AE3FD8FC-9D0D-498E-BA0C-AA34EE7A6C53}" type="presParOf" srcId="{B9029C48-C89B-4F41-BFB4-31ACE8A70842}" destId="{FAABF54D-B416-47C6-9CAF-0CAA6ABE6E44}" srcOrd="0" destOrd="0" presId="urn:microsoft.com/office/officeart/2008/layout/PictureAccentList"/>
    <dgm:cxn modelId="{FEC1190B-31A1-472F-842B-233EBBFA122B}" type="presParOf" srcId="{FAABF54D-B416-47C6-9CAF-0CAA6ABE6E44}" destId="{2A2D1109-303B-457F-829A-10F4188D6D89}" srcOrd="0" destOrd="0" presId="urn:microsoft.com/office/officeart/2008/layout/PictureAccentList"/>
    <dgm:cxn modelId="{495E0714-D9A0-4260-B1A6-72E50BBDB3DE}" type="presParOf" srcId="{FAABF54D-B416-47C6-9CAF-0CAA6ABE6E44}" destId="{94DBDD9C-86E6-4D30-868F-5FD97AA3F3B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DE12F-963B-4C3D-8492-139D92EE519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1691509-E1A7-4E23-8B9E-6831DF05D187}">
      <dgm:prSet phldrT="[Texto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Técnicas de recolección</a:t>
          </a:r>
        </a:p>
      </dgm:t>
    </dgm:pt>
    <dgm:pt modelId="{5C29C68E-2E74-485A-B949-BC6FE453CBD6}" type="parTrans" cxnId="{047FDA75-C8B0-4A3F-8B4B-E81A1C9A3760}">
      <dgm:prSet/>
      <dgm:spPr/>
      <dgm:t>
        <a:bodyPr/>
        <a:lstStyle/>
        <a:p>
          <a:endParaRPr lang="es-EC"/>
        </a:p>
      </dgm:t>
    </dgm:pt>
    <dgm:pt modelId="{E1C9B07C-D751-48EA-B3C6-C71D57827277}" type="sibTrans" cxnId="{047FDA75-C8B0-4A3F-8B4B-E81A1C9A3760}">
      <dgm:prSet/>
      <dgm:spPr/>
      <dgm:t>
        <a:bodyPr/>
        <a:lstStyle/>
        <a:p>
          <a:endParaRPr lang="es-EC"/>
        </a:p>
      </dgm:t>
    </dgm:pt>
    <dgm:pt modelId="{A6CABD89-80AA-4C18-B9D2-16A1CA1CAE13}">
      <dgm:prSet phldrT="[Texto]" custT="1"/>
      <dgm:spPr>
        <a:noFill/>
        <a:ln w="19050">
          <a:solidFill>
            <a:srgbClr val="C00000"/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Fichaje </a:t>
          </a:r>
        </a:p>
      </dgm:t>
    </dgm:pt>
    <dgm:pt modelId="{C2DB4435-DBC0-4044-9E73-7E51B396FCA4}" type="parTrans" cxnId="{04635ABD-3E90-4D92-9B0C-6DDF67A86F56}">
      <dgm:prSet/>
      <dgm:spPr/>
      <dgm:t>
        <a:bodyPr/>
        <a:lstStyle/>
        <a:p>
          <a:endParaRPr lang="es-EC"/>
        </a:p>
      </dgm:t>
    </dgm:pt>
    <dgm:pt modelId="{E69D4BC1-38AC-4FCB-9EC0-455F9CEE249F}" type="sibTrans" cxnId="{04635ABD-3E90-4D92-9B0C-6DDF67A86F56}">
      <dgm:prSet/>
      <dgm:spPr/>
      <dgm:t>
        <a:bodyPr/>
        <a:lstStyle/>
        <a:p>
          <a:endParaRPr lang="es-EC"/>
        </a:p>
      </dgm:t>
    </dgm:pt>
    <dgm:pt modelId="{C7002D9E-D479-4CB2-A01E-BA20E688AB61}">
      <dgm:prSet phldrT="[Texto]" custT="1"/>
      <dgm:spPr>
        <a:noFill/>
        <a:ln w="19050">
          <a:solidFill>
            <a:srgbClr val="C00000"/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Encuesta</a:t>
          </a:r>
        </a:p>
      </dgm:t>
    </dgm:pt>
    <dgm:pt modelId="{B0AE216D-41F7-4FFC-B4DB-B00CCF5FCE36}" type="parTrans" cxnId="{347EF99D-EC2E-4D70-927B-049F90357C7A}">
      <dgm:prSet/>
      <dgm:spPr/>
      <dgm:t>
        <a:bodyPr/>
        <a:lstStyle/>
        <a:p>
          <a:endParaRPr lang="es-EC"/>
        </a:p>
      </dgm:t>
    </dgm:pt>
    <dgm:pt modelId="{7A1E8479-75A3-44F3-B245-C20E8466DB57}" type="sibTrans" cxnId="{347EF99D-EC2E-4D70-927B-049F90357C7A}">
      <dgm:prSet/>
      <dgm:spPr/>
      <dgm:t>
        <a:bodyPr/>
        <a:lstStyle/>
        <a:p>
          <a:endParaRPr lang="es-EC"/>
        </a:p>
      </dgm:t>
    </dgm:pt>
    <dgm:pt modelId="{E597DB02-1CB8-40D3-88A3-BDBF5E5A1DCC}" type="pres">
      <dgm:prSet presAssocID="{7D4DE12F-963B-4C3D-8492-139D92EE51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4BF57E-C493-4A2E-8E5A-C7C970EA74EA}" type="pres">
      <dgm:prSet presAssocID="{51691509-E1A7-4E23-8B9E-6831DF05D187}" presName="root1" presStyleCnt="0"/>
      <dgm:spPr/>
    </dgm:pt>
    <dgm:pt modelId="{9943CB32-849A-4A8E-AE03-3EDD5B31BF2B}" type="pres">
      <dgm:prSet presAssocID="{51691509-E1A7-4E23-8B9E-6831DF05D187}" presName="LevelOneTextNode" presStyleLbl="node0" presStyleIdx="0" presStyleCnt="1" custScaleX="76875" custScaleY="48667" custLinFactNeighborX="8894" custLinFactNeighborY="2776">
        <dgm:presLayoutVars>
          <dgm:chPref val="3"/>
        </dgm:presLayoutVars>
      </dgm:prSet>
      <dgm:spPr/>
    </dgm:pt>
    <dgm:pt modelId="{9AAC27D6-964A-4189-AFE8-3171BCFE9ECF}" type="pres">
      <dgm:prSet presAssocID="{51691509-E1A7-4E23-8B9E-6831DF05D187}" presName="level2hierChild" presStyleCnt="0"/>
      <dgm:spPr/>
    </dgm:pt>
    <dgm:pt modelId="{63B601A0-7774-451B-B164-2F198D12F8D5}" type="pres">
      <dgm:prSet presAssocID="{C2DB4435-DBC0-4044-9E73-7E51B396FCA4}" presName="conn2-1" presStyleLbl="parChTrans1D2" presStyleIdx="0" presStyleCnt="2"/>
      <dgm:spPr/>
    </dgm:pt>
    <dgm:pt modelId="{2113DB9D-FA79-4651-A99C-540E60F4A4C8}" type="pres">
      <dgm:prSet presAssocID="{C2DB4435-DBC0-4044-9E73-7E51B396FCA4}" presName="connTx" presStyleLbl="parChTrans1D2" presStyleIdx="0" presStyleCnt="2"/>
      <dgm:spPr/>
    </dgm:pt>
    <dgm:pt modelId="{91C7D9A0-C473-4124-A7D0-BF0902B0C176}" type="pres">
      <dgm:prSet presAssocID="{A6CABD89-80AA-4C18-B9D2-16A1CA1CAE13}" presName="root2" presStyleCnt="0"/>
      <dgm:spPr/>
    </dgm:pt>
    <dgm:pt modelId="{44F28153-41EC-4383-A613-05B0395A92BC}" type="pres">
      <dgm:prSet presAssocID="{A6CABD89-80AA-4C18-B9D2-16A1CA1CAE13}" presName="LevelTwoTextNode" presStyleLbl="node2" presStyleIdx="0" presStyleCnt="2" custScaleX="50753" custScaleY="26680" custLinFactNeighborX="-2752" custLinFactNeighborY="-3410">
        <dgm:presLayoutVars>
          <dgm:chPref val="3"/>
        </dgm:presLayoutVars>
      </dgm:prSet>
      <dgm:spPr/>
    </dgm:pt>
    <dgm:pt modelId="{097E2FBD-DC4A-4D20-83D7-A66005FB6618}" type="pres">
      <dgm:prSet presAssocID="{A6CABD89-80AA-4C18-B9D2-16A1CA1CAE13}" presName="level3hierChild" presStyleCnt="0"/>
      <dgm:spPr/>
    </dgm:pt>
    <dgm:pt modelId="{478B705D-8FDE-49B5-B4F3-95B42DCABDBD}" type="pres">
      <dgm:prSet presAssocID="{B0AE216D-41F7-4FFC-B4DB-B00CCF5FCE36}" presName="conn2-1" presStyleLbl="parChTrans1D2" presStyleIdx="1" presStyleCnt="2"/>
      <dgm:spPr/>
    </dgm:pt>
    <dgm:pt modelId="{B83E0E8B-1700-4F68-8D66-C25BA2DDA55B}" type="pres">
      <dgm:prSet presAssocID="{B0AE216D-41F7-4FFC-B4DB-B00CCF5FCE36}" presName="connTx" presStyleLbl="parChTrans1D2" presStyleIdx="1" presStyleCnt="2"/>
      <dgm:spPr/>
    </dgm:pt>
    <dgm:pt modelId="{8A1C906D-ABDD-4A48-A67A-BE4E93731B95}" type="pres">
      <dgm:prSet presAssocID="{C7002D9E-D479-4CB2-A01E-BA20E688AB61}" presName="root2" presStyleCnt="0"/>
      <dgm:spPr/>
    </dgm:pt>
    <dgm:pt modelId="{77271EAF-ED87-4DFF-944B-B7D5B03F52B1}" type="pres">
      <dgm:prSet presAssocID="{C7002D9E-D479-4CB2-A01E-BA20E688AB61}" presName="LevelTwoTextNode" presStyleLbl="node2" presStyleIdx="1" presStyleCnt="2" custScaleX="48753" custScaleY="28317" custLinFactNeighborX="-802" custLinFactNeighborY="-1704">
        <dgm:presLayoutVars>
          <dgm:chPref val="3"/>
        </dgm:presLayoutVars>
      </dgm:prSet>
      <dgm:spPr/>
    </dgm:pt>
    <dgm:pt modelId="{4DDAAFCE-8837-45B3-BEA3-303E096C9BAE}" type="pres">
      <dgm:prSet presAssocID="{C7002D9E-D479-4CB2-A01E-BA20E688AB61}" presName="level3hierChild" presStyleCnt="0"/>
      <dgm:spPr/>
    </dgm:pt>
  </dgm:ptLst>
  <dgm:cxnLst>
    <dgm:cxn modelId="{C092E210-D0CB-4F63-A702-E6514E6BB6DF}" type="presOf" srcId="{B0AE216D-41F7-4FFC-B4DB-B00CCF5FCE36}" destId="{478B705D-8FDE-49B5-B4F3-95B42DCABDBD}" srcOrd="0" destOrd="0" presId="urn:microsoft.com/office/officeart/2005/8/layout/hierarchy2"/>
    <dgm:cxn modelId="{D4A55D3E-F3DB-4702-A3A6-D3D73ECE96F5}" type="presOf" srcId="{7D4DE12F-963B-4C3D-8492-139D92EE5190}" destId="{E597DB02-1CB8-40D3-88A3-BDBF5E5A1DCC}" srcOrd="0" destOrd="0" presId="urn:microsoft.com/office/officeart/2005/8/layout/hierarchy2"/>
    <dgm:cxn modelId="{CC3ABE55-6A8A-41D4-88F7-F9AD14ABF167}" type="presOf" srcId="{C2DB4435-DBC0-4044-9E73-7E51B396FCA4}" destId="{63B601A0-7774-451B-B164-2F198D12F8D5}" srcOrd="0" destOrd="0" presId="urn:microsoft.com/office/officeart/2005/8/layout/hierarchy2"/>
    <dgm:cxn modelId="{047FDA75-C8B0-4A3F-8B4B-E81A1C9A3760}" srcId="{7D4DE12F-963B-4C3D-8492-139D92EE5190}" destId="{51691509-E1A7-4E23-8B9E-6831DF05D187}" srcOrd="0" destOrd="0" parTransId="{5C29C68E-2E74-485A-B949-BC6FE453CBD6}" sibTransId="{E1C9B07C-D751-48EA-B3C6-C71D57827277}"/>
    <dgm:cxn modelId="{4B040556-D30F-492C-B734-9C31B8ABA8D1}" type="presOf" srcId="{C7002D9E-D479-4CB2-A01E-BA20E688AB61}" destId="{77271EAF-ED87-4DFF-944B-B7D5B03F52B1}" srcOrd="0" destOrd="0" presId="urn:microsoft.com/office/officeart/2005/8/layout/hierarchy2"/>
    <dgm:cxn modelId="{C8EF2C7A-4B2B-4008-AECC-A8C2BA39680D}" type="presOf" srcId="{A6CABD89-80AA-4C18-B9D2-16A1CA1CAE13}" destId="{44F28153-41EC-4383-A613-05B0395A92BC}" srcOrd="0" destOrd="0" presId="urn:microsoft.com/office/officeart/2005/8/layout/hierarchy2"/>
    <dgm:cxn modelId="{82B2F07D-FA98-4F2C-907E-A67F55AD4E4E}" type="presOf" srcId="{51691509-E1A7-4E23-8B9E-6831DF05D187}" destId="{9943CB32-849A-4A8E-AE03-3EDD5B31BF2B}" srcOrd="0" destOrd="0" presId="urn:microsoft.com/office/officeart/2005/8/layout/hierarchy2"/>
    <dgm:cxn modelId="{42AA5285-9813-4AEA-BF7B-A4F40E709808}" type="presOf" srcId="{C2DB4435-DBC0-4044-9E73-7E51B396FCA4}" destId="{2113DB9D-FA79-4651-A99C-540E60F4A4C8}" srcOrd="1" destOrd="0" presId="urn:microsoft.com/office/officeart/2005/8/layout/hierarchy2"/>
    <dgm:cxn modelId="{347EF99D-EC2E-4D70-927B-049F90357C7A}" srcId="{51691509-E1A7-4E23-8B9E-6831DF05D187}" destId="{C7002D9E-D479-4CB2-A01E-BA20E688AB61}" srcOrd="1" destOrd="0" parTransId="{B0AE216D-41F7-4FFC-B4DB-B00CCF5FCE36}" sibTransId="{7A1E8479-75A3-44F3-B245-C20E8466DB57}"/>
    <dgm:cxn modelId="{131A47B9-28BF-400A-8757-5086F3526865}" type="presOf" srcId="{B0AE216D-41F7-4FFC-B4DB-B00CCF5FCE36}" destId="{B83E0E8B-1700-4F68-8D66-C25BA2DDA55B}" srcOrd="1" destOrd="0" presId="urn:microsoft.com/office/officeart/2005/8/layout/hierarchy2"/>
    <dgm:cxn modelId="{04635ABD-3E90-4D92-9B0C-6DDF67A86F56}" srcId="{51691509-E1A7-4E23-8B9E-6831DF05D187}" destId="{A6CABD89-80AA-4C18-B9D2-16A1CA1CAE13}" srcOrd="0" destOrd="0" parTransId="{C2DB4435-DBC0-4044-9E73-7E51B396FCA4}" sibTransId="{E69D4BC1-38AC-4FCB-9EC0-455F9CEE249F}"/>
    <dgm:cxn modelId="{04DF1E82-2A91-46B5-84ED-132361C22620}" type="presParOf" srcId="{E597DB02-1CB8-40D3-88A3-BDBF5E5A1DCC}" destId="{4E4BF57E-C493-4A2E-8E5A-C7C970EA74EA}" srcOrd="0" destOrd="0" presId="urn:microsoft.com/office/officeart/2005/8/layout/hierarchy2"/>
    <dgm:cxn modelId="{D25B455D-B4FC-4866-8492-BF5CDACBB269}" type="presParOf" srcId="{4E4BF57E-C493-4A2E-8E5A-C7C970EA74EA}" destId="{9943CB32-849A-4A8E-AE03-3EDD5B31BF2B}" srcOrd="0" destOrd="0" presId="urn:microsoft.com/office/officeart/2005/8/layout/hierarchy2"/>
    <dgm:cxn modelId="{7578CD8F-B4AB-41D9-8EB4-CE8698DA7FFE}" type="presParOf" srcId="{4E4BF57E-C493-4A2E-8E5A-C7C970EA74EA}" destId="{9AAC27D6-964A-4189-AFE8-3171BCFE9ECF}" srcOrd="1" destOrd="0" presId="urn:microsoft.com/office/officeart/2005/8/layout/hierarchy2"/>
    <dgm:cxn modelId="{C0BD6704-8E18-4175-891E-9C57C2F7B462}" type="presParOf" srcId="{9AAC27D6-964A-4189-AFE8-3171BCFE9ECF}" destId="{63B601A0-7774-451B-B164-2F198D12F8D5}" srcOrd="0" destOrd="0" presId="urn:microsoft.com/office/officeart/2005/8/layout/hierarchy2"/>
    <dgm:cxn modelId="{FBA7D8A0-C6D2-4F27-8C82-F3BAE156EE80}" type="presParOf" srcId="{63B601A0-7774-451B-B164-2F198D12F8D5}" destId="{2113DB9D-FA79-4651-A99C-540E60F4A4C8}" srcOrd="0" destOrd="0" presId="urn:microsoft.com/office/officeart/2005/8/layout/hierarchy2"/>
    <dgm:cxn modelId="{118B4757-7FF0-4B76-96EF-D015477FC042}" type="presParOf" srcId="{9AAC27D6-964A-4189-AFE8-3171BCFE9ECF}" destId="{91C7D9A0-C473-4124-A7D0-BF0902B0C176}" srcOrd="1" destOrd="0" presId="urn:microsoft.com/office/officeart/2005/8/layout/hierarchy2"/>
    <dgm:cxn modelId="{0051F975-4075-43C1-9F6B-7DBFBFBEE814}" type="presParOf" srcId="{91C7D9A0-C473-4124-A7D0-BF0902B0C176}" destId="{44F28153-41EC-4383-A613-05B0395A92BC}" srcOrd="0" destOrd="0" presId="urn:microsoft.com/office/officeart/2005/8/layout/hierarchy2"/>
    <dgm:cxn modelId="{07332847-300D-4A81-A427-ADF78C71B796}" type="presParOf" srcId="{91C7D9A0-C473-4124-A7D0-BF0902B0C176}" destId="{097E2FBD-DC4A-4D20-83D7-A66005FB6618}" srcOrd="1" destOrd="0" presId="urn:microsoft.com/office/officeart/2005/8/layout/hierarchy2"/>
    <dgm:cxn modelId="{77922933-C2D9-424C-83F6-EE4E6837713D}" type="presParOf" srcId="{9AAC27D6-964A-4189-AFE8-3171BCFE9ECF}" destId="{478B705D-8FDE-49B5-B4F3-95B42DCABDBD}" srcOrd="2" destOrd="0" presId="urn:microsoft.com/office/officeart/2005/8/layout/hierarchy2"/>
    <dgm:cxn modelId="{5F1F4BAE-FF1B-4772-9C6B-EE7C2858CE01}" type="presParOf" srcId="{478B705D-8FDE-49B5-B4F3-95B42DCABDBD}" destId="{B83E0E8B-1700-4F68-8D66-C25BA2DDA55B}" srcOrd="0" destOrd="0" presId="urn:microsoft.com/office/officeart/2005/8/layout/hierarchy2"/>
    <dgm:cxn modelId="{22F75928-DECF-4AFF-B266-2E792D61AB12}" type="presParOf" srcId="{9AAC27D6-964A-4189-AFE8-3171BCFE9ECF}" destId="{8A1C906D-ABDD-4A48-A67A-BE4E93731B95}" srcOrd="3" destOrd="0" presId="urn:microsoft.com/office/officeart/2005/8/layout/hierarchy2"/>
    <dgm:cxn modelId="{0FB9DC04-2F91-4390-8830-EDAB139B1267}" type="presParOf" srcId="{8A1C906D-ABDD-4A48-A67A-BE4E93731B95}" destId="{77271EAF-ED87-4DFF-944B-B7D5B03F52B1}" srcOrd="0" destOrd="0" presId="urn:microsoft.com/office/officeart/2005/8/layout/hierarchy2"/>
    <dgm:cxn modelId="{A9FF81C0-6865-40DC-A547-AD6E8E56678D}" type="presParOf" srcId="{8A1C906D-ABDD-4A48-A67A-BE4E93731B95}" destId="{4DDAAFCE-8837-45B3-BEA3-303E096C9B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A4967F-4E29-4DB7-92B6-B9E480484F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BFBF9FF-EA04-4A10-B4DC-9757B2C4C75D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PRIMERA FASE</a:t>
          </a:r>
        </a:p>
      </dgm:t>
    </dgm:pt>
    <dgm:pt modelId="{DE53CFE8-B8A5-4E1C-80B6-68BF69BE30C3}" type="parTrans" cxnId="{77CE3156-DB2E-4007-B63C-568DBE335086}">
      <dgm:prSet/>
      <dgm:spPr/>
      <dgm:t>
        <a:bodyPr/>
        <a:lstStyle/>
        <a:p>
          <a:endParaRPr lang="es-EC"/>
        </a:p>
      </dgm:t>
    </dgm:pt>
    <dgm:pt modelId="{47DA9517-2FCD-4211-A00C-BBB9150B8A74}" type="sibTrans" cxnId="{77CE3156-DB2E-4007-B63C-568DBE335086}">
      <dgm:prSet/>
      <dgm:spPr/>
      <dgm:t>
        <a:bodyPr/>
        <a:lstStyle/>
        <a:p>
          <a:endParaRPr lang="es-EC"/>
        </a:p>
      </dgm:t>
    </dgm:pt>
    <dgm:pt modelId="{92621F02-7728-4197-8BFA-34C37C408CFA}">
      <dgm:prSet phldrT="[Texto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Tabulación (encuesta)</a:t>
          </a:r>
        </a:p>
      </dgm:t>
    </dgm:pt>
    <dgm:pt modelId="{4030CF12-2CD8-43ED-8FE1-D691DCA1C005}" type="parTrans" cxnId="{7710F597-CEF7-4C4D-B229-7E338F691E61}">
      <dgm:prSet/>
      <dgm:spPr/>
      <dgm:t>
        <a:bodyPr/>
        <a:lstStyle/>
        <a:p>
          <a:endParaRPr lang="es-EC"/>
        </a:p>
      </dgm:t>
    </dgm:pt>
    <dgm:pt modelId="{61CE837B-C077-4E7D-A7F1-FC8CC77DEF4A}" type="sibTrans" cxnId="{7710F597-CEF7-4C4D-B229-7E338F691E61}">
      <dgm:prSet/>
      <dgm:spPr/>
      <dgm:t>
        <a:bodyPr/>
        <a:lstStyle/>
        <a:p>
          <a:endParaRPr lang="es-EC"/>
        </a:p>
      </dgm:t>
    </dgm:pt>
    <dgm:pt modelId="{0BB052CB-5552-41D6-9FE4-15C122CE675C}">
      <dgm:prSet phldrT="[Texto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l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Cualificar y cuantificar</a:t>
          </a:r>
        </a:p>
      </dgm:t>
    </dgm:pt>
    <dgm:pt modelId="{91413438-BC41-4381-89D8-A0B7F792CACE}" type="parTrans" cxnId="{3E0F88E0-D7E3-4937-A020-33AB97533FF3}">
      <dgm:prSet/>
      <dgm:spPr/>
      <dgm:t>
        <a:bodyPr/>
        <a:lstStyle/>
        <a:p>
          <a:endParaRPr lang="es-EC"/>
        </a:p>
      </dgm:t>
    </dgm:pt>
    <dgm:pt modelId="{48B557DA-459B-467E-8544-1C813F9D97C5}" type="sibTrans" cxnId="{3E0F88E0-D7E3-4937-A020-33AB97533FF3}">
      <dgm:prSet/>
      <dgm:spPr/>
      <dgm:t>
        <a:bodyPr/>
        <a:lstStyle/>
        <a:p>
          <a:endParaRPr lang="es-EC"/>
        </a:p>
      </dgm:t>
    </dgm:pt>
    <dgm:pt modelId="{5EF94F69-84B6-422F-80F9-A0AB552138B6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SEGUNDA FASE</a:t>
          </a:r>
        </a:p>
      </dgm:t>
    </dgm:pt>
    <dgm:pt modelId="{9286650A-778F-421A-92F2-A4C51F3D309B}" type="parTrans" cxnId="{B2FD6DE2-C491-48A5-B1B2-4D1B40516EBB}">
      <dgm:prSet/>
      <dgm:spPr/>
      <dgm:t>
        <a:bodyPr/>
        <a:lstStyle/>
        <a:p>
          <a:endParaRPr lang="es-EC"/>
        </a:p>
      </dgm:t>
    </dgm:pt>
    <dgm:pt modelId="{0829A543-0154-49ED-987A-3A5EB54D2B55}" type="sibTrans" cxnId="{B2FD6DE2-C491-48A5-B1B2-4D1B40516EBB}">
      <dgm:prSet/>
      <dgm:spPr/>
      <dgm:t>
        <a:bodyPr/>
        <a:lstStyle/>
        <a:p>
          <a:endParaRPr lang="es-EC"/>
        </a:p>
      </dgm:t>
    </dgm:pt>
    <dgm:pt modelId="{B1A25175-66EF-46AE-9841-A66D94E147FA}">
      <dgm:prSet phldrT="[Texto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Procesamiento de la Información (tablas)</a:t>
          </a:r>
        </a:p>
      </dgm:t>
    </dgm:pt>
    <dgm:pt modelId="{7F076923-6CF5-4227-A9B0-4E86342BFE03}" type="parTrans" cxnId="{10F21856-4240-4C45-8F92-6BD9F9F02680}">
      <dgm:prSet/>
      <dgm:spPr/>
      <dgm:t>
        <a:bodyPr/>
        <a:lstStyle/>
        <a:p>
          <a:endParaRPr lang="es-EC"/>
        </a:p>
      </dgm:t>
    </dgm:pt>
    <dgm:pt modelId="{0D57B72C-2C99-44BD-A685-BB3198CBD142}" type="sibTrans" cxnId="{10F21856-4240-4C45-8F92-6BD9F9F02680}">
      <dgm:prSet/>
      <dgm:spPr/>
      <dgm:t>
        <a:bodyPr/>
        <a:lstStyle/>
        <a:p>
          <a:endParaRPr lang="es-EC"/>
        </a:p>
      </dgm:t>
    </dgm:pt>
    <dgm:pt modelId="{1AEE0418-209C-484B-A697-2BB307AB2D8C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TERCERA FASE</a:t>
          </a:r>
        </a:p>
      </dgm:t>
    </dgm:pt>
    <dgm:pt modelId="{DCE0AB95-7C38-4134-AABA-FE23DF60787D}" type="parTrans" cxnId="{8D546EDA-3612-4158-B546-1DA10E9AB61A}">
      <dgm:prSet/>
      <dgm:spPr/>
      <dgm:t>
        <a:bodyPr/>
        <a:lstStyle/>
        <a:p>
          <a:endParaRPr lang="es-EC"/>
        </a:p>
      </dgm:t>
    </dgm:pt>
    <dgm:pt modelId="{947D68FE-A5CC-4D52-9D99-B46A695FA359}" type="sibTrans" cxnId="{8D546EDA-3612-4158-B546-1DA10E9AB61A}">
      <dgm:prSet/>
      <dgm:spPr/>
      <dgm:t>
        <a:bodyPr/>
        <a:lstStyle/>
        <a:p>
          <a:endParaRPr lang="es-EC"/>
        </a:p>
      </dgm:t>
    </dgm:pt>
    <dgm:pt modelId="{C0B612A6-48CE-493E-8AEE-19E2D0F0CCA4}">
      <dgm:prSet phldrT="[Texto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Análisis e interpretación (inducción y síntesis)</a:t>
          </a:r>
        </a:p>
      </dgm:t>
    </dgm:pt>
    <dgm:pt modelId="{6AB28F82-3414-4F2D-8941-2A5772D09506}" type="parTrans" cxnId="{648BAFDE-C53B-4808-AEF3-51D57FD005ED}">
      <dgm:prSet/>
      <dgm:spPr/>
      <dgm:t>
        <a:bodyPr/>
        <a:lstStyle/>
        <a:p>
          <a:endParaRPr lang="es-EC"/>
        </a:p>
      </dgm:t>
    </dgm:pt>
    <dgm:pt modelId="{8EBB9F3D-E575-469D-AFA0-FC4922BE18F2}" type="sibTrans" cxnId="{648BAFDE-C53B-4808-AEF3-51D57FD005ED}">
      <dgm:prSet/>
      <dgm:spPr/>
      <dgm:t>
        <a:bodyPr/>
        <a:lstStyle/>
        <a:p>
          <a:endParaRPr lang="es-EC"/>
        </a:p>
      </dgm:t>
    </dgm:pt>
    <dgm:pt modelId="{D89C9845-F7ED-4EA9-8A43-B70BB72F67BA}" type="pres">
      <dgm:prSet presAssocID="{85A4967F-4E29-4DB7-92B6-B9E480484F24}" presName="Name0" presStyleCnt="0">
        <dgm:presLayoutVars>
          <dgm:dir/>
          <dgm:animLvl val="lvl"/>
          <dgm:resizeHandles val="exact"/>
        </dgm:presLayoutVars>
      </dgm:prSet>
      <dgm:spPr/>
    </dgm:pt>
    <dgm:pt modelId="{6E08EAF7-8CEE-43E4-A159-370BD19727E6}" type="pres">
      <dgm:prSet presAssocID="{3BFBF9FF-EA04-4A10-B4DC-9757B2C4C75D}" presName="linNode" presStyleCnt="0"/>
      <dgm:spPr/>
    </dgm:pt>
    <dgm:pt modelId="{7BEF79F5-A652-4B6F-8EE7-EF4F35238E63}" type="pres">
      <dgm:prSet presAssocID="{3BFBF9FF-EA04-4A10-B4DC-9757B2C4C75D}" presName="parentText" presStyleLbl="node1" presStyleIdx="0" presStyleCnt="3" custLinFactNeighborX="116" custLinFactNeighborY="-3550">
        <dgm:presLayoutVars>
          <dgm:chMax val="1"/>
          <dgm:bulletEnabled val="1"/>
        </dgm:presLayoutVars>
      </dgm:prSet>
      <dgm:spPr/>
    </dgm:pt>
    <dgm:pt modelId="{18E948C6-E23F-434D-B583-B78DF30272F1}" type="pres">
      <dgm:prSet presAssocID="{3BFBF9FF-EA04-4A10-B4DC-9757B2C4C75D}" presName="descendantText" presStyleLbl="alignAccFollowNode1" presStyleIdx="0" presStyleCnt="3" custLinFactNeighborX="426" custLinFactNeighborY="4819">
        <dgm:presLayoutVars>
          <dgm:bulletEnabled val="1"/>
        </dgm:presLayoutVars>
      </dgm:prSet>
      <dgm:spPr/>
    </dgm:pt>
    <dgm:pt modelId="{6FE3D3FF-7D03-4D20-A54C-06764612288A}" type="pres">
      <dgm:prSet presAssocID="{47DA9517-2FCD-4211-A00C-BBB9150B8A74}" presName="sp" presStyleCnt="0"/>
      <dgm:spPr/>
    </dgm:pt>
    <dgm:pt modelId="{AE07D148-7099-4AAE-A6DC-5A89DB3D7C47}" type="pres">
      <dgm:prSet presAssocID="{5EF94F69-84B6-422F-80F9-A0AB552138B6}" presName="linNode" presStyleCnt="0"/>
      <dgm:spPr/>
    </dgm:pt>
    <dgm:pt modelId="{EA20B8C2-D827-4C00-B1BB-E791BFDB71F4}" type="pres">
      <dgm:prSet presAssocID="{5EF94F69-84B6-422F-80F9-A0AB552138B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5826871-669F-4075-9AB3-60145645F116}" type="pres">
      <dgm:prSet presAssocID="{5EF94F69-84B6-422F-80F9-A0AB552138B6}" presName="descendantText" presStyleLbl="alignAccFollowNode1" presStyleIdx="1" presStyleCnt="3" custLinFactNeighborX="0" custLinFactNeighborY="-2561">
        <dgm:presLayoutVars>
          <dgm:bulletEnabled val="1"/>
        </dgm:presLayoutVars>
      </dgm:prSet>
      <dgm:spPr/>
    </dgm:pt>
    <dgm:pt modelId="{8BA81115-6DEA-4480-90B7-1CFCA493EEE6}" type="pres">
      <dgm:prSet presAssocID="{0829A543-0154-49ED-987A-3A5EB54D2B55}" presName="sp" presStyleCnt="0"/>
      <dgm:spPr/>
    </dgm:pt>
    <dgm:pt modelId="{D1413A27-6018-421A-A570-AAD20730970E}" type="pres">
      <dgm:prSet presAssocID="{1AEE0418-209C-484B-A697-2BB307AB2D8C}" presName="linNode" presStyleCnt="0"/>
      <dgm:spPr/>
    </dgm:pt>
    <dgm:pt modelId="{FCB1629A-B2AB-4395-8B40-08D2BA2DE92B}" type="pres">
      <dgm:prSet presAssocID="{1AEE0418-209C-484B-A697-2BB307AB2D8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3A9117A-F502-436E-A182-934B7B82E8D1}" type="pres">
      <dgm:prSet presAssocID="{1AEE0418-209C-484B-A697-2BB307AB2D8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254028-5B63-4D6E-A710-32AB8ABBA1DB}" type="presOf" srcId="{0BB052CB-5552-41D6-9FE4-15C122CE675C}" destId="{18E948C6-E23F-434D-B583-B78DF30272F1}" srcOrd="0" destOrd="1" presId="urn:microsoft.com/office/officeart/2005/8/layout/vList5"/>
    <dgm:cxn modelId="{8CDEBB3D-6226-410F-834A-9D4E077EB501}" type="presOf" srcId="{C0B612A6-48CE-493E-8AEE-19E2D0F0CCA4}" destId="{93A9117A-F502-436E-A182-934B7B82E8D1}" srcOrd="0" destOrd="0" presId="urn:microsoft.com/office/officeart/2005/8/layout/vList5"/>
    <dgm:cxn modelId="{88B2355E-F121-4F13-B84C-BB749B7AD6B6}" type="presOf" srcId="{3BFBF9FF-EA04-4A10-B4DC-9757B2C4C75D}" destId="{7BEF79F5-A652-4B6F-8EE7-EF4F35238E63}" srcOrd="0" destOrd="0" presId="urn:microsoft.com/office/officeart/2005/8/layout/vList5"/>
    <dgm:cxn modelId="{270AA661-D6C1-4BBE-AFB0-250370298F45}" type="presOf" srcId="{B1A25175-66EF-46AE-9841-A66D94E147FA}" destId="{D5826871-669F-4075-9AB3-60145645F116}" srcOrd="0" destOrd="0" presId="urn:microsoft.com/office/officeart/2005/8/layout/vList5"/>
    <dgm:cxn modelId="{1A5DAA6E-C5AA-46AF-AE0D-F6FF732FAB2A}" type="presOf" srcId="{5EF94F69-84B6-422F-80F9-A0AB552138B6}" destId="{EA20B8C2-D827-4C00-B1BB-E791BFDB71F4}" srcOrd="0" destOrd="0" presId="urn:microsoft.com/office/officeart/2005/8/layout/vList5"/>
    <dgm:cxn modelId="{10F21856-4240-4C45-8F92-6BD9F9F02680}" srcId="{5EF94F69-84B6-422F-80F9-A0AB552138B6}" destId="{B1A25175-66EF-46AE-9841-A66D94E147FA}" srcOrd="0" destOrd="0" parTransId="{7F076923-6CF5-4227-A9B0-4E86342BFE03}" sibTransId="{0D57B72C-2C99-44BD-A685-BB3198CBD142}"/>
    <dgm:cxn modelId="{77CE3156-DB2E-4007-B63C-568DBE335086}" srcId="{85A4967F-4E29-4DB7-92B6-B9E480484F24}" destId="{3BFBF9FF-EA04-4A10-B4DC-9757B2C4C75D}" srcOrd="0" destOrd="0" parTransId="{DE53CFE8-B8A5-4E1C-80B6-68BF69BE30C3}" sibTransId="{47DA9517-2FCD-4211-A00C-BBB9150B8A74}"/>
    <dgm:cxn modelId="{F6C2FE59-C467-4061-80C8-754F9A2EBFE8}" type="presOf" srcId="{1AEE0418-209C-484B-A697-2BB307AB2D8C}" destId="{FCB1629A-B2AB-4395-8B40-08D2BA2DE92B}" srcOrd="0" destOrd="0" presId="urn:microsoft.com/office/officeart/2005/8/layout/vList5"/>
    <dgm:cxn modelId="{7710F597-CEF7-4C4D-B229-7E338F691E61}" srcId="{3BFBF9FF-EA04-4A10-B4DC-9757B2C4C75D}" destId="{92621F02-7728-4197-8BFA-34C37C408CFA}" srcOrd="0" destOrd="0" parTransId="{4030CF12-2CD8-43ED-8FE1-D691DCA1C005}" sibTransId="{61CE837B-C077-4E7D-A7F1-FC8CC77DEF4A}"/>
    <dgm:cxn modelId="{C3619ABE-27EA-48FF-8AB7-8B796409CE60}" type="presOf" srcId="{85A4967F-4E29-4DB7-92B6-B9E480484F24}" destId="{D89C9845-F7ED-4EA9-8A43-B70BB72F67BA}" srcOrd="0" destOrd="0" presId="urn:microsoft.com/office/officeart/2005/8/layout/vList5"/>
    <dgm:cxn modelId="{70F5F3CA-BE14-4379-893C-E35A679AC261}" type="presOf" srcId="{92621F02-7728-4197-8BFA-34C37C408CFA}" destId="{18E948C6-E23F-434D-B583-B78DF30272F1}" srcOrd="0" destOrd="0" presId="urn:microsoft.com/office/officeart/2005/8/layout/vList5"/>
    <dgm:cxn modelId="{8D546EDA-3612-4158-B546-1DA10E9AB61A}" srcId="{85A4967F-4E29-4DB7-92B6-B9E480484F24}" destId="{1AEE0418-209C-484B-A697-2BB307AB2D8C}" srcOrd="2" destOrd="0" parTransId="{DCE0AB95-7C38-4134-AABA-FE23DF60787D}" sibTransId="{947D68FE-A5CC-4D52-9D99-B46A695FA359}"/>
    <dgm:cxn modelId="{648BAFDE-C53B-4808-AEF3-51D57FD005ED}" srcId="{1AEE0418-209C-484B-A697-2BB307AB2D8C}" destId="{C0B612A6-48CE-493E-8AEE-19E2D0F0CCA4}" srcOrd="0" destOrd="0" parTransId="{6AB28F82-3414-4F2D-8941-2A5772D09506}" sibTransId="{8EBB9F3D-E575-469D-AFA0-FC4922BE18F2}"/>
    <dgm:cxn modelId="{3E0F88E0-D7E3-4937-A020-33AB97533FF3}" srcId="{3BFBF9FF-EA04-4A10-B4DC-9757B2C4C75D}" destId="{0BB052CB-5552-41D6-9FE4-15C122CE675C}" srcOrd="1" destOrd="0" parTransId="{91413438-BC41-4381-89D8-A0B7F792CACE}" sibTransId="{48B557DA-459B-467E-8544-1C813F9D97C5}"/>
    <dgm:cxn modelId="{B2FD6DE2-C491-48A5-B1B2-4D1B40516EBB}" srcId="{85A4967F-4E29-4DB7-92B6-B9E480484F24}" destId="{5EF94F69-84B6-422F-80F9-A0AB552138B6}" srcOrd="1" destOrd="0" parTransId="{9286650A-778F-421A-92F2-A4C51F3D309B}" sibTransId="{0829A543-0154-49ED-987A-3A5EB54D2B55}"/>
    <dgm:cxn modelId="{4EB3A1B5-4FD1-4BCE-B076-A1671EA77D6F}" type="presParOf" srcId="{D89C9845-F7ED-4EA9-8A43-B70BB72F67BA}" destId="{6E08EAF7-8CEE-43E4-A159-370BD19727E6}" srcOrd="0" destOrd="0" presId="urn:microsoft.com/office/officeart/2005/8/layout/vList5"/>
    <dgm:cxn modelId="{A5C7DF41-2F2C-4B13-B062-B15C6C30B0FF}" type="presParOf" srcId="{6E08EAF7-8CEE-43E4-A159-370BD19727E6}" destId="{7BEF79F5-A652-4B6F-8EE7-EF4F35238E63}" srcOrd="0" destOrd="0" presId="urn:microsoft.com/office/officeart/2005/8/layout/vList5"/>
    <dgm:cxn modelId="{B084D388-0ED4-4228-B3E2-690018BE70B7}" type="presParOf" srcId="{6E08EAF7-8CEE-43E4-A159-370BD19727E6}" destId="{18E948C6-E23F-434D-B583-B78DF30272F1}" srcOrd="1" destOrd="0" presId="urn:microsoft.com/office/officeart/2005/8/layout/vList5"/>
    <dgm:cxn modelId="{447DE9E8-7851-4A78-9233-E709D7E0487E}" type="presParOf" srcId="{D89C9845-F7ED-4EA9-8A43-B70BB72F67BA}" destId="{6FE3D3FF-7D03-4D20-A54C-06764612288A}" srcOrd="1" destOrd="0" presId="urn:microsoft.com/office/officeart/2005/8/layout/vList5"/>
    <dgm:cxn modelId="{E65ADDF9-818C-45B8-9E8E-42D3B3D2D3D7}" type="presParOf" srcId="{D89C9845-F7ED-4EA9-8A43-B70BB72F67BA}" destId="{AE07D148-7099-4AAE-A6DC-5A89DB3D7C47}" srcOrd="2" destOrd="0" presId="urn:microsoft.com/office/officeart/2005/8/layout/vList5"/>
    <dgm:cxn modelId="{7504B925-878C-4EF6-A1C8-4490977B401D}" type="presParOf" srcId="{AE07D148-7099-4AAE-A6DC-5A89DB3D7C47}" destId="{EA20B8C2-D827-4C00-B1BB-E791BFDB71F4}" srcOrd="0" destOrd="0" presId="urn:microsoft.com/office/officeart/2005/8/layout/vList5"/>
    <dgm:cxn modelId="{55BCAB87-BAC3-44BC-B079-B1F7D4FAFBA9}" type="presParOf" srcId="{AE07D148-7099-4AAE-A6DC-5A89DB3D7C47}" destId="{D5826871-669F-4075-9AB3-60145645F116}" srcOrd="1" destOrd="0" presId="urn:microsoft.com/office/officeart/2005/8/layout/vList5"/>
    <dgm:cxn modelId="{743C361B-ECBE-4138-928D-0971FBD1F88C}" type="presParOf" srcId="{D89C9845-F7ED-4EA9-8A43-B70BB72F67BA}" destId="{8BA81115-6DEA-4480-90B7-1CFCA493EEE6}" srcOrd="3" destOrd="0" presId="urn:microsoft.com/office/officeart/2005/8/layout/vList5"/>
    <dgm:cxn modelId="{CF7AA5CF-4D55-48FA-9541-35142874612A}" type="presParOf" srcId="{D89C9845-F7ED-4EA9-8A43-B70BB72F67BA}" destId="{D1413A27-6018-421A-A570-AAD20730970E}" srcOrd="4" destOrd="0" presId="urn:microsoft.com/office/officeart/2005/8/layout/vList5"/>
    <dgm:cxn modelId="{9902FA47-7019-4200-AC46-59D9AF4961C4}" type="presParOf" srcId="{D1413A27-6018-421A-A570-AAD20730970E}" destId="{FCB1629A-B2AB-4395-8B40-08D2BA2DE92B}" srcOrd="0" destOrd="0" presId="urn:microsoft.com/office/officeart/2005/8/layout/vList5"/>
    <dgm:cxn modelId="{2BE23DF5-957A-4154-9B5E-00C21CA01416}" type="presParOf" srcId="{D1413A27-6018-421A-A570-AAD20730970E}" destId="{93A9117A-F502-436E-A182-934B7B82E8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AD577-84A7-47D4-956D-91521CF4C977}" type="doc">
      <dgm:prSet loTypeId="urn:microsoft.com/office/officeart/2005/8/layout/arrow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C09410-0B08-4F2A-B560-4B0F172F4920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gm:t>
    </dgm:pt>
    <dgm:pt modelId="{B554125C-773C-4025-8A61-4071CBE81338}" type="parTrans" cxnId="{A90A30B2-D2F1-4F7A-91C1-C63BEE489AAC}">
      <dgm:prSet/>
      <dgm:spPr/>
      <dgm:t>
        <a:bodyPr/>
        <a:lstStyle/>
        <a:p>
          <a:endParaRPr lang="es-EC"/>
        </a:p>
      </dgm:t>
    </dgm:pt>
    <dgm:pt modelId="{4F4FC0C7-519E-4F37-93A3-0BDD28EB4AB6}" type="sibTrans" cxnId="{A90A30B2-D2F1-4F7A-91C1-C63BEE489AAC}">
      <dgm:prSet/>
      <dgm:spPr/>
      <dgm:t>
        <a:bodyPr/>
        <a:lstStyle/>
        <a:p>
          <a:endParaRPr lang="es-EC"/>
        </a:p>
      </dgm:t>
    </dgm:pt>
    <dgm:pt modelId="{2119352F-66A4-4589-9B3E-27C5483B091E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C" b="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gm:t>
    </dgm:pt>
    <dgm:pt modelId="{28C06EEB-C88F-49D4-A397-3E214F701BA0}" type="parTrans" cxnId="{CBDB279E-CD93-4630-BC2B-E2AA515CDDC4}">
      <dgm:prSet/>
      <dgm:spPr/>
      <dgm:t>
        <a:bodyPr/>
        <a:lstStyle/>
        <a:p>
          <a:endParaRPr lang="es-EC"/>
        </a:p>
      </dgm:t>
    </dgm:pt>
    <dgm:pt modelId="{0C32ACBF-2455-4D2E-A380-512C0531D8F5}" type="sibTrans" cxnId="{CBDB279E-CD93-4630-BC2B-E2AA515CDDC4}">
      <dgm:prSet/>
      <dgm:spPr/>
      <dgm:t>
        <a:bodyPr/>
        <a:lstStyle/>
        <a:p>
          <a:endParaRPr lang="es-EC"/>
        </a:p>
      </dgm:t>
    </dgm:pt>
    <dgm:pt modelId="{D693C4D3-884D-4A5D-A0AD-1CFAAB15622F}" type="pres">
      <dgm:prSet presAssocID="{60DAD577-84A7-47D4-956D-91521CF4C977}" presName="diagram" presStyleCnt="0">
        <dgm:presLayoutVars>
          <dgm:dir/>
          <dgm:resizeHandles val="exact"/>
        </dgm:presLayoutVars>
      </dgm:prSet>
      <dgm:spPr/>
    </dgm:pt>
    <dgm:pt modelId="{D5AEABA6-2110-49DE-8D92-18C3C2C03ECA}" type="pres">
      <dgm:prSet presAssocID="{17C09410-0B08-4F2A-B560-4B0F172F4920}" presName="arrow" presStyleLbl="node1" presStyleIdx="0" presStyleCnt="2" custScaleY="100328">
        <dgm:presLayoutVars>
          <dgm:bulletEnabled val="1"/>
        </dgm:presLayoutVars>
      </dgm:prSet>
      <dgm:spPr/>
    </dgm:pt>
    <dgm:pt modelId="{7AD938BB-E9DE-4197-BC72-A30819593115}" type="pres">
      <dgm:prSet presAssocID="{2119352F-66A4-4589-9B3E-27C5483B091E}" presName="arrow" presStyleLbl="node1" presStyleIdx="1" presStyleCnt="2" custScaleY="100392">
        <dgm:presLayoutVars>
          <dgm:bulletEnabled val="1"/>
        </dgm:presLayoutVars>
      </dgm:prSet>
      <dgm:spPr/>
    </dgm:pt>
  </dgm:ptLst>
  <dgm:cxnLst>
    <dgm:cxn modelId="{70C8A217-6F62-4B02-8637-C8ECF293D090}" type="presOf" srcId="{2119352F-66A4-4589-9B3E-27C5483B091E}" destId="{7AD938BB-E9DE-4197-BC72-A30819593115}" srcOrd="0" destOrd="0" presId="urn:microsoft.com/office/officeart/2005/8/layout/arrow5"/>
    <dgm:cxn modelId="{CBDB279E-CD93-4630-BC2B-E2AA515CDDC4}" srcId="{60DAD577-84A7-47D4-956D-91521CF4C977}" destId="{2119352F-66A4-4589-9B3E-27C5483B091E}" srcOrd="1" destOrd="0" parTransId="{28C06EEB-C88F-49D4-A397-3E214F701BA0}" sibTransId="{0C32ACBF-2455-4D2E-A380-512C0531D8F5}"/>
    <dgm:cxn modelId="{A90A30B2-D2F1-4F7A-91C1-C63BEE489AAC}" srcId="{60DAD577-84A7-47D4-956D-91521CF4C977}" destId="{17C09410-0B08-4F2A-B560-4B0F172F4920}" srcOrd="0" destOrd="0" parTransId="{B554125C-773C-4025-8A61-4071CBE81338}" sibTransId="{4F4FC0C7-519E-4F37-93A3-0BDD28EB4AB6}"/>
    <dgm:cxn modelId="{2C3723E5-B7EB-4475-9D06-9D56C99FC411}" type="presOf" srcId="{17C09410-0B08-4F2A-B560-4B0F172F4920}" destId="{D5AEABA6-2110-49DE-8D92-18C3C2C03ECA}" srcOrd="0" destOrd="0" presId="urn:microsoft.com/office/officeart/2005/8/layout/arrow5"/>
    <dgm:cxn modelId="{833412E6-E7A4-4CCB-A21A-C19FBF5E0D5F}" type="presOf" srcId="{60DAD577-84A7-47D4-956D-91521CF4C977}" destId="{D693C4D3-884D-4A5D-A0AD-1CFAAB15622F}" srcOrd="0" destOrd="0" presId="urn:microsoft.com/office/officeart/2005/8/layout/arrow5"/>
    <dgm:cxn modelId="{86D1C517-BABA-460A-99B7-D18E0A80F67B}" type="presParOf" srcId="{D693C4D3-884D-4A5D-A0AD-1CFAAB15622F}" destId="{D5AEABA6-2110-49DE-8D92-18C3C2C03ECA}" srcOrd="0" destOrd="0" presId="urn:microsoft.com/office/officeart/2005/8/layout/arrow5"/>
    <dgm:cxn modelId="{AB4CBCD3-F832-42EF-8326-70EE20E6C51D}" type="presParOf" srcId="{D693C4D3-884D-4A5D-A0AD-1CFAAB15622F}" destId="{7AD938BB-E9DE-4197-BC72-A3081959311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DAD577-84A7-47D4-956D-91521CF4C977}" type="doc">
      <dgm:prSet loTypeId="urn:microsoft.com/office/officeart/2005/8/layout/arrow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C09410-0B08-4F2A-B560-4B0F172F4920}">
      <dgm:prSet phldrT="[Texto]" custT="1"/>
      <dgm:spPr>
        <a:solidFill>
          <a:srgbClr val="FFC0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s-EC" sz="1600" b="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gm:t>
    </dgm:pt>
    <dgm:pt modelId="{B554125C-773C-4025-8A61-4071CBE81338}" type="parTrans" cxnId="{A90A30B2-D2F1-4F7A-91C1-C63BEE489AAC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4FC0C7-519E-4F37-93A3-0BDD28EB4AB6}" type="sibTrans" cxnId="{A90A30B2-D2F1-4F7A-91C1-C63BEE489AAC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19352F-66A4-4589-9B3E-27C5483B091E}">
      <dgm:prSet phldrT="[Texto]"/>
      <dgm:spPr>
        <a:solidFill>
          <a:srgbClr val="FFC0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s-EC" b="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gm:t>
    </dgm:pt>
    <dgm:pt modelId="{28C06EEB-C88F-49D4-A397-3E214F701BA0}" type="parTrans" cxnId="{CBDB279E-CD93-4630-BC2B-E2AA515CDDC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32ACBF-2455-4D2E-A380-512C0531D8F5}" type="sibTrans" cxnId="{CBDB279E-CD93-4630-BC2B-E2AA515CDDC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93C4D3-884D-4A5D-A0AD-1CFAAB15622F}" type="pres">
      <dgm:prSet presAssocID="{60DAD577-84A7-47D4-956D-91521CF4C977}" presName="diagram" presStyleCnt="0">
        <dgm:presLayoutVars>
          <dgm:dir/>
          <dgm:resizeHandles val="exact"/>
        </dgm:presLayoutVars>
      </dgm:prSet>
      <dgm:spPr/>
    </dgm:pt>
    <dgm:pt modelId="{D5AEABA6-2110-49DE-8D92-18C3C2C03ECA}" type="pres">
      <dgm:prSet presAssocID="{17C09410-0B08-4F2A-B560-4B0F172F4920}" presName="arrow" presStyleLbl="node1" presStyleIdx="0" presStyleCnt="2" custScaleY="100328" custRadScaleRad="99961" custRadScaleInc="1663">
        <dgm:presLayoutVars>
          <dgm:bulletEnabled val="1"/>
        </dgm:presLayoutVars>
      </dgm:prSet>
      <dgm:spPr/>
    </dgm:pt>
    <dgm:pt modelId="{7AD938BB-E9DE-4197-BC72-A30819593115}" type="pres">
      <dgm:prSet presAssocID="{2119352F-66A4-4589-9B3E-27C5483B091E}" presName="arrow" presStyleLbl="node1" presStyleIdx="1" presStyleCnt="2" custScaleY="100392">
        <dgm:presLayoutVars>
          <dgm:bulletEnabled val="1"/>
        </dgm:presLayoutVars>
      </dgm:prSet>
      <dgm:spPr/>
    </dgm:pt>
  </dgm:ptLst>
  <dgm:cxnLst>
    <dgm:cxn modelId="{CBDB279E-CD93-4630-BC2B-E2AA515CDDC4}" srcId="{60DAD577-84A7-47D4-956D-91521CF4C977}" destId="{2119352F-66A4-4589-9B3E-27C5483B091E}" srcOrd="1" destOrd="0" parTransId="{28C06EEB-C88F-49D4-A397-3E214F701BA0}" sibTransId="{0C32ACBF-2455-4D2E-A380-512C0531D8F5}"/>
    <dgm:cxn modelId="{165D17AD-D1DA-4C48-AC14-856EF38474EF}" type="presOf" srcId="{60DAD577-84A7-47D4-956D-91521CF4C977}" destId="{D693C4D3-884D-4A5D-A0AD-1CFAAB15622F}" srcOrd="0" destOrd="0" presId="urn:microsoft.com/office/officeart/2005/8/layout/arrow5"/>
    <dgm:cxn modelId="{A90A30B2-D2F1-4F7A-91C1-C63BEE489AAC}" srcId="{60DAD577-84A7-47D4-956D-91521CF4C977}" destId="{17C09410-0B08-4F2A-B560-4B0F172F4920}" srcOrd="0" destOrd="0" parTransId="{B554125C-773C-4025-8A61-4071CBE81338}" sibTransId="{4F4FC0C7-519E-4F37-93A3-0BDD28EB4AB6}"/>
    <dgm:cxn modelId="{552A8FDD-8A6A-4D79-BF6D-FC5CD8516327}" type="presOf" srcId="{17C09410-0B08-4F2A-B560-4B0F172F4920}" destId="{D5AEABA6-2110-49DE-8D92-18C3C2C03ECA}" srcOrd="0" destOrd="0" presId="urn:microsoft.com/office/officeart/2005/8/layout/arrow5"/>
    <dgm:cxn modelId="{7837C6F7-381D-4A15-A3FE-622C4ABF4133}" type="presOf" srcId="{2119352F-66A4-4589-9B3E-27C5483B091E}" destId="{7AD938BB-E9DE-4197-BC72-A30819593115}" srcOrd="0" destOrd="0" presId="urn:microsoft.com/office/officeart/2005/8/layout/arrow5"/>
    <dgm:cxn modelId="{4DEA6D9B-BB86-4DFB-8A91-A00AF97B70C8}" type="presParOf" srcId="{D693C4D3-884D-4A5D-A0AD-1CFAAB15622F}" destId="{D5AEABA6-2110-49DE-8D92-18C3C2C03ECA}" srcOrd="0" destOrd="0" presId="urn:microsoft.com/office/officeart/2005/8/layout/arrow5"/>
    <dgm:cxn modelId="{74020385-A2A3-443A-B5AA-FCA3A412D01C}" type="presParOf" srcId="{D693C4D3-884D-4A5D-A0AD-1CFAAB15622F}" destId="{7AD938BB-E9DE-4197-BC72-A30819593115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DAD577-84A7-47D4-956D-91521CF4C977}" type="doc">
      <dgm:prSet loTypeId="urn:microsoft.com/office/officeart/2005/8/layout/arrow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C09410-0B08-4F2A-B560-4B0F172F4920}">
      <dgm:prSet phldrT="[Texto]" custT="1"/>
      <dgm:spPr>
        <a:solidFill>
          <a:srgbClr val="FFC0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s-EC" sz="1200" b="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gm:t>
    </dgm:pt>
    <dgm:pt modelId="{B554125C-773C-4025-8A61-4071CBE81338}" type="parTrans" cxnId="{A90A30B2-D2F1-4F7A-91C1-C63BEE489AAC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4FC0C7-519E-4F37-93A3-0BDD28EB4AB6}" type="sibTrans" cxnId="{A90A30B2-D2F1-4F7A-91C1-C63BEE489AAC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19352F-66A4-4589-9B3E-27C5483B091E}">
      <dgm:prSet phldrT="[Texto]" custT="1"/>
      <dgm:spPr>
        <a:solidFill>
          <a:srgbClr val="FFC0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s-EC" sz="1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gm:t>
    </dgm:pt>
    <dgm:pt modelId="{28C06EEB-C88F-49D4-A397-3E214F701BA0}" type="parTrans" cxnId="{CBDB279E-CD93-4630-BC2B-E2AA515CDDC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32ACBF-2455-4D2E-A380-512C0531D8F5}" type="sibTrans" cxnId="{CBDB279E-CD93-4630-BC2B-E2AA515CDDC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93C4D3-884D-4A5D-A0AD-1CFAAB15622F}" type="pres">
      <dgm:prSet presAssocID="{60DAD577-84A7-47D4-956D-91521CF4C977}" presName="diagram" presStyleCnt="0">
        <dgm:presLayoutVars>
          <dgm:dir/>
          <dgm:resizeHandles val="exact"/>
        </dgm:presLayoutVars>
      </dgm:prSet>
      <dgm:spPr/>
    </dgm:pt>
    <dgm:pt modelId="{D5AEABA6-2110-49DE-8D92-18C3C2C03ECA}" type="pres">
      <dgm:prSet presAssocID="{17C09410-0B08-4F2A-B560-4B0F172F4920}" presName="arrow" presStyleLbl="node1" presStyleIdx="0" presStyleCnt="2" custScaleY="101070" custRadScaleRad="99961" custRadScaleInc="1663">
        <dgm:presLayoutVars>
          <dgm:bulletEnabled val="1"/>
        </dgm:presLayoutVars>
      </dgm:prSet>
      <dgm:spPr/>
    </dgm:pt>
    <dgm:pt modelId="{7AD938BB-E9DE-4197-BC72-A30819593115}" type="pres">
      <dgm:prSet presAssocID="{2119352F-66A4-4589-9B3E-27C5483B091E}" presName="arrow" presStyleLbl="node1" presStyleIdx="1" presStyleCnt="2" custScaleY="101070">
        <dgm:presLayoutVars>
          <dgm:bulletEnabled val="1"/>
        </dgm:presLayoutVars>
      </dgm:prSet>
      <dgm:spPr/>
    </dgm:pt>
  </dgm:ptLst>
  <dgm:cxnLst>
    <dgm:cxn modelId="{CCF96044-5E93-44AB-B7DC-37FBF88AD036}" type="presOf" srcId="{2119352F-66A4-4589-9B3E-27C5483B091E}" destId="{7AD938BB-E9DE-4197-BC72-A30819593115}" srcOrd="0" destOrd="0" presId="urn:microsoft.com/office/officeart/2005/8/layout/arrow5"/>
    <dgm:cxn modelId="{CBDB279E-CD93-4630-BC2B-E2AA515CDDC4}" srcId="{60DAD577-84A7-47D4-956D-91521CF4C977}" destId="{2119352F-66A4-4589-9B3E-27C5483B091E}" srcOrd="1" destOrd="0" parTransId="{28C06EEB-C88F-49D4-A397-3E214F701BA0}" sibTransId="{0C32ACBF-2455-4D2E-A380-512C0531D8F5}"/>
    <dgm:cxn modelId="{183B41AC-14AA-4C8B-B644-34BE9388DF92}" type="presOf" srcId="{17C09410-0B08-4F2A-B560-4B0F172F4920}" destId="{D5AEABA6-2110-49DE-8D92-18C3C2C03ECA}" srcOrd="0" destOrd="0" presId="urn:microsoft.com/office/officeart/2005/8/layout/arrow5"/>
    <dgm:cxn modelId="{A90A30B2-D2F1-4F7A-91C1-C63BEE489AAC}" srcId="{60DAD577-84A7-47D4-956D-91521CF4C977}" destId="{17C09410-0B08-4F2A-B560-4B0F172F4920}" srcOrd="0" destOrd="0" parTransId="{B554125C-773C-4025-8A61-4071CBE81338}" sibTransId="{4F4FC0C7-519E-4F37-93A3-0BDD28EB4AB6}"/>
    <dgm:cxn modelId="{437745D4-430F-413B-BAA4-676A889A1277}" type="presOf" srcId="{60DAD577-84A7-47D4-956D-91521CF4C977}" destId="{D693C4D3-884D-4A5D-A0AD-1CFAAB15622F}" srcOrd="0" destOrd="0" presId="urn:microsoft.com/office/officeart/2005/8/layout/arrow5"/>
    <dgm:cxn modelId="{94E1DA87-AFDA-43D5-AF8A-1098AA9DFC93}" type="presParOf" srcId="{D693C4D3-884D-4A5D-A0AD-1CFAAB15622F}" destId="{D5AEABA6-2110-49DE-8D92-18C3C2C03ECA}" srcOrd="0" destOrd="0" presId="urn:microsoft.com/office/officeart/2005/8/layout/arrow5"/>
    <dgm:cxn modelId="{49D396DB-1363-4AAC-9F59-8D9FA834A823}" type="presParOf" srcId="{D693C4D3-884D-4A5D-A0AD-1CFAAB15622F}" destId="{7AD938BB-E9DE-4197-BC72-A30819593115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DAD577-84A7-47D4-956D-91521CF4C977}" type="doc">
      <dgm:prSet loTypeId="urn:microsoft.com/office/officeart/2005/8/layout/arrow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C09410-0B08-4F2A-B560-4B0F172F4920}">
      <dgm:prSet phldrT="[Texto]" custT="1"/>
      <dgm:spPr>
        <a:solidFill>
          <a:srgbClr val="FFC0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s-EC" sz="1100" b="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gm:t>
    </dgm:pt>
    <dgm:pt modelId="{B554125C-773C-4025-8A61-4071CBE81338}" type="parTrans" cxnId="{A90A30B2-D2F1-4F7A-91C1-C63BEE489AAC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4FC0C7-519E-4F37-93A3-0BDD28EB4AB6}" type="sibTrans" cxnId="{A90A30B2-D2F1-4F7A-91C1-C63BEE489AAC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119352F-66A4-4589-9B3E-27C5483B091E}">
      <dgm:prSet phldrT="[Texto]" custT="1"/>
      <dgm:spPr>
        <a:solidFill>
          <a:srgbClr val="FFC0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s-EC" sz="11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gm:t>
    </dgm:pt>
    <dgm:pt modelId="{28C06EEB-C88F-49D4-A397-3E214F701BA0}" type="parTrans" cxnId="{CBDB279E-CD93-4630-BC2B-E2AA515CDDC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32ACBF-2455-4D2E-A380-512C0531D8F5}" type="sibTrans" cxnId="{CBDB279E-CD93-4630-BC2B-E2AA515CDDC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93C4D3-884D-4A5D-A0AD-1CFAAB15622F}" type="pres">
      <dgm:prSet presAssocID="{60DAD577-84A7-47D4-956D-91521CF4C977}" presName="diagram" presStyleCnt="0">
        <dgm:presLayoutVars>
          <dgm:dir/>
          <dgm:resizeHandles val="exact"/>
        </dgm:presLayoutVars>
      </dgm:prSet>
      <dgm:spPr/>
    </dgm:pt>
    <dgm:pt modelId="{D5AEABA6-2110-49DE-8D92-18C3C2C03ECA}" type="pres">
      <dgm:prSet presAssocID="{17C09410-0B08-4F2A-B560-4B0F172F4920}" presName="arrow" presStyleLbl="node1" presStyleIdx="0" presStyleCnt="2" custScaleY="100445" custRadScaleRad="96913" custRadScaleInc="-73">
        <dgm:presLayoutVars>
          <dgm:bulletEnabled val="1"/>
        </dgm:presLayoutVars>
      </dgm:prSet>
      <dgm:spPr/>
    </dgm:pt>
    <dgm:pt modelId="{7AD938BB-E9DE-4197-BC72-A30819593115}" type="pres">
      <dgm:prSet presAssocID="{2119352F-66A4-4589-9B3E-27C5483B091E}" presName="arrow" presStyleLbl="node1" presStyleIdx="1" presStyleCnt="2" custScaleY="100392">
        <dgm:presLayoutVars>
          <dgm:bulletEnabled val="1"/>
        </dgm:presLayoutVars>
      </dgm:prSet>
      <dgm:spPr/>
    </dgm:pt>
  </dgm:ptLst>
  <dgm:cxnLst>
    <dgm:cxn modelId="{CFDD7516-2F4F-4256-AA59-6C377832F900}" type="presOf" srcId="{2119352F-66A4-4589-9B3E-27C5483B091E}" destId="{7AD938BB-E9DE-4197-BC72-A30819593115}" srcOrd="0" destOrd="0" presId="urn:microsoft.com/office/officeart/2005/8/layout/arrow5"/>
    <dgm:cxn modelId="{9781C095-C041-44D5-BECC-8ACA26B87A74}" type="presOf" srcId="{17C09410-0B08-4F2A-B560-4B0F172F4920}" destId="{D5AEABA6-2110-49DE-8D92-18C3C2C03ECA}" srcOrd="0" destOrd="0" presId="urn:microsoft.com/office/officeart/2005/8/layout/arrow5"/>
    <dgm:cxn modelId="{CBDB279E-CD93-4630-BC2B-E2AA515CDDC4}" srcId="{60DAD577-84A7-47D4-956D-91521CF4C977}" destId="{2119352F-66A4-4589-9B3E-27C5483B091E}" srcOrd="1" destOrd="0" parTransId="{28C06EEB-C88F-49D4-A397-3E214F701BA0}" sibTransId="{0C32ACBF-2455-4D2E-A380-512C0531D8F5}"/>
    <dgm:cxn modelId="{31FFC5A0-6C07-41E6-8FC3-8CEFEF3C677F}" type="presOf" srcId="{60DAD577-84A7-47D4-956D-91521CF4C977}" destId="{D693C4D3-884D-4A5D-A0AD-1CFAAB15622F}" srcOrd="0" destOrd="0" presId="urn:microsoft.com/office/officeart/2005/8/layout/arrow5"/>
    <dgm:cxn modelId="{A90A30B2-D2F1-4F7A-91C1-C63BEE489AAC}" srcId="{60DAD577-84A7-47D4-956D-91521CF4C977}" destId="{17C09410-0B08-4F2A-B560-4B0F172F4920}" srcOrd="0" destOrd="0" parTransId="{B554125C-773C-4025-8A61-4071CBE81338}" sibTransId="{4F4FC0C7-519E-4F37-93A3-0BDD28EB4AB6}"/>
    <dgm:cxn modelId="{E20C45B0-AADB-447C-B6F8-9040591D9979}" type="presParOf" srcId="{D693C4D3-884D-4A5D-A0AD-1CFAAB15622F}" destId="{D5AEABA6-2110-49DE-8D92-18C3C2C03ECA}" srcOrd="0" destOrd="0" presId="urn:microsoft.com/office/officeart/2005/8/layout/arrow5"/>
    <dgm:cxn modelId="{F68B8360-282A-40BC-86AF-C487081FDE6F}" type="presParOf" srcId="{D693C4D3-884D-4A5D-A0AD-1CFAAB15622F}" destId="{7AD938BB-E9DE-4197-BC72-A30819593115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5CB057-F82C-40FF-9D2D-08779B33D2A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A72C83F-9E4F-4832-847C-D38589EF96AB}">
      <dgm:prSet phldrT="[Texto]" custT="1"/>
      <dgm:spPr>
        <a:solidFill>
          <a:srgbClr val="FFC000"/>
        </a:solidFill>
      </dgm:spPr>
      <dgm:t>
        <a:bodyPr/>
        <a:lstStyle/>
        <a:p>
          <a:pPr algn="just"/>
          <a:r>
            <a:rPr lang="es-EC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las posibles amenazas (matrices).</a:t>
          </a:r>
        </a:p>
      </dgm:t>
    </dgm:pt>
    <dgm:pt modelId="{AD57D2A2-E4B7-43C4-B61B-55B84EB0A769}" type="parTrans" cxnId="{C8082EFC-9D59-4B17-8F54-E65340FB9A4C}">
      <dgm:prSet/>
      <dgm:spPr/>
      <dgm:t>
        <a:bodyPr/>
        <a:lstStyle/>
        <a:p>
          <a:endParaRPr lang="es-EC"/>
        </a:p>
      </dgm:t>
    </dgm:pt>
    <dgm:pt modelId="{290C11B0-9663-4CC1-946A-30CF3050DF25}" type="sibTrans" cxnId="{C8082EFC-9D59-4B17-8F54-E65340FB9A4C}">
      <dgm:prSet/>
      <dgm:spPr/>
      <dgm:t>
        <a:bodyPr/>
        <a:lstStyle/>
        <a:p>
          <a:endParaRPr lang="es-EC"/>
        </a:p>
      </dgm:t>
    </dgm:pt>
    <dgm:pt modelId="{2C1C54C3-8909-4A34-B9C1-38133D12EAC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s-EC" sz="1200" dirty="0">
              <a:latin typeface="Arial" panose="020B0604020202020204" pitchFamily="34" charset="0"/>
              <a:cs typeface="Arial" panose="020B0604020202020204" pitchFamily="34" charset="0"/>
            </a:rPr>
            <a:t>Definir, priorizar las amenazas y evaluar el riesgo.</a:t>
          </a:r>
        </a:p>
      </dgm:t>
    </dgm:pt>
    <dgm:pt modelId="{CECB3A3A-9A41-4B44-ACCC-E53D2B834EA5}" type="parTrans" cxnId="{3A646D24-A463-4FCF-BEC2-561F4C8F6157}">
      <dgm:prSet/>
      <dgm:spPr/>
      <dgm:t>
        <a:bodyPr/>
        <a:lstStyle/>
        <a:p>
          <a:endParaRPr lang="es-EC"/>
        </a:p>
      </dgm:t>
    </dgm:pt>
    <dgm:pt modelId="{7698D7D5-5794-41F8-B427-948461F8B1E0}" type="sibTrans" cxnId="{3A646D24-A463-4FCF-BEC2-561F4C8F6157}">
      <dgm:prSet/>
      <dgm:spPr/>
      <dgm:t>
        <a:bodyPr/>
        <a:lstStyle/>
        <a:p>
          <a:endParaRPr lang="es-EC"/>
        </a:p>
      </dgm:t>
    </dgm:pt>
    <dgm:pt modelId="{F553A5BF-641B-431D-A654-6C42708BC58B}">
      <dgm:prSet phldrT="[Texto]" custT="1"/>
      <dgm:spPr>
        <a:solidFill>
          <a:srgbClr val="C00000"/>
        </a:solidFill>
      </dgm:spPr>
      <dgm:t>
        <a:bodyPr/>
        <a:lstStyle/>
        <a:p>
          <a:pPr algn="just"/>
          <a:r>
            <a:rPr lang="es-EC" sz="1200" dirty="0">
              <a:latin typeface="Arial" panose="020B0604020202020204" pitchFamily="34" charset="0"/>
              <a:cs typeface="Arial" panose="020B0604020202020204" pitchFamily="34" charset="0"/>
            </a:rPr>
            <a:t>Materializar los diferentes controles  que se debe adoptar.</a:t>
          </a:r>
        </a:p>
      </dgm:t>
    </dgm:pt>
    <dgm:pt modelId="{35F435F6-9B7F-43B1-929B-6DF5A71C4AC6}" type="parTrans" cxnId="{9B0F6A42-267C-42E6-8C91-D95629FF269C}">
      <dgm:prSet/>
      <dgm:spPr/>
      <dgm:t>
        <a:bodyPr/>
        <a:lstStyle/>
        <a:p>
          <a:endParaRPr lang="es-EC"/>
        </a:p>
      </dgm:t>
    </dgm:pt>
    <dgm:pt modelId="{2CD5FEE0-A288-44DB-B3ED-8FC3E97210EA}" type="sibTrans" cxnId="{9B0F6A42-267C-42E6-8C91-D95629FF269C}">
      <dgm:prSet/>
      <dgm:spPr/>
      <dgm:t>
        <a:bodyPr/>
        <a:lstStyle/>
        <a:p>
          <a:endParaRPr lang="es-EC"/>
        </a:p>
      </dgm:t>
    </dgm:pt>
    <dgm:pt modelId="{8BA36597-CB1D-41AC-8780-59D3472F2B63}" type="pres">
      <dgm:prSet presAssocID="{815CB057-F82C-40FF-9D2D-08779B33D2AD}" presName="linearFlow" presStyleCnt="0">
        <dgm:presLayoutVars>
          <dgm:dir/>
          <dgm:resizeHandles val="exact"/>
        </dgm:presLayoutVars>
      </dgm:prSet>
      <dgm:spPr/>
    </dgm:pt>
    <dgm:pt modelId="{D2E5740E-1258-49AB-B2E9-C95D52D93B6D}" type="pres">
      <dgm:prSet presAssocID="{1A72C83F-9E4F-4832-847C-D38589EF96AB}" presName="composite" presStyleCnt="0"/>
      <dgm:spPr/>
    </dgm:pt>
    <dgm:pt modelId="{DA85C478-CADA-4357-BA19-539425DE3080}" type="pres">
      <dgm:prSet presAssocID="{1A72C83F-9E4F-4832-847C-D38589EF96A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</dgm:spPr>
    </dgm:pt>
    <dgm:pt modelId="{295A19B9-A38C-41FC-818A-CCFC1D4291A2}" type="pres">
      <dgm:prSet presAssocID="{1A72C83F-9E4F-4832-847C-D38589EF96AB}" presName="txShp" presStyleLbl="node1" presStyleIdx="0" presStyleCnt="3">
        <dgm:presLayoutVars>
          <dgm:bulletEnabled val="1"/>
        </dgm:presLayoutVars>
      </dgm:prSet>
      <dgm:spPr/>
    </dgm:pt>
    <dgm:pt modelId="{E03175F2-D9F9-4EB6-AD64-D4AE762BE854}" type="pres">
      <dgm:prSet presAssocID="{290C11B0-9663-4CC1-946A-30CF3050DF25}" presName="spacing" presStyleCnt="0"/>
      <dgm:spPr/>
    </dgm:pt>
    <dgm:pt modelId="{D441002A-99E2-4A2F-BAFB-9ABB84BDC040}" type="pres">
      <dgm:prSet presAssocID="{2C1C54C3-8909-4A34-B9C1-38133D12EAC8}" presName="composite" presStyleCnt="0"/>
      <dgm:spPr/>
    </dgm:pt>
    <dgm:pt modelId="{10A29FF4-384E-4E7D-AFA9-209E52F1E723}" type="pres">
      <dgm:prSet presAssocID="{2C1C54C3-8909-4A34-B9C1-38133D12EAC8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5273EDCC-3C38-49F1-AC47-57F9D07990F2}" type="pres">
      <dgm:prSet presAssocID="{2C1C54C3-8909-4A34-B9C1-38133D12EAC8}" presName="txShp" presStyleLbl="node1" presStyleIdx="1" presStyleCnt="3">
        <dgm:presLayoutVars>
          <dgm:bulletEnabled val="1"/>
        </dgm:presLayoutVars>
      </dgm:prSet>
      <dgm:spPr/>
    </dgm:pt>
    <dgm:pt modelId="{52FF3D12-580E-48FE-A869-7697838C3AA1}" type="pres">
      <dgm:prSet presAssocID="{7698D7D5-5794-41F8-B427-948461F8B1E0}" presName="spacing" presStyleCnt="0"/>
      <dgm:spPr/>
    </dgm:pt>
    <dgm:pt modelId="{239663E9-22AD-4904-9955-A38749E77E9D}" type="pres">
      <dgm:prSet presAssocID="{F553A5BF-641B-431D-A654-6C42708BC58B}" presName="composite" presStyleCnt="0"/>
      <dgm:spPr/>
    </dgm:pt>
    <dgm:pt modelId="{26CB7430-936A-47EC-99DC-49C965572033}" type="pres">
      <dgm:prSet presAssocID="{F553A5BF-641B-431D-A654-6C42708BC58B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  <dgm:pt modelId="{C15B1B0E-85D4-4D8D-A3BF-4C8ED29F0C92}" type="pres">
      <dgm:prSet presAssocID="{F553A5BF-641B-431D-A654-6C42708BC58B}" presName="txShp" presStyleLbl="node1" presStyleIdx="2" presStyleCnt="3">
        <dgm:presLayoutVars>
          <dgm:bulletEnabled val="1"/>
        </dgm:presLayoutVars>
      </dgm:prSet>
      <dgm:spPr/>
    </dgm:pt>
  </dgm:ptLst>
  <dgm:cxnLst>
    <dgm:cxn modelId="{3A646D24-A463-4FCF-BEC2-561F4C8F6157}" srcId="{815CB057-F82C-40FF-9D2D-08779B33D2AD}" destId="{2C1C54C3-8909-4A34-B9C1-38133D12EAC8}" srcOrd="1" destOrd="0" parTransId="{CECB3A3A-9A41-4B44-ACCC-E53D2B834EA5}" sibTransId="{7698D7D5-5794-41F8-B427-948461F8B1E0}"/>
    <dgm:cxn modelId="{C7729027-DE59-4974-A727-CD9D77844829}" type="presOf" srcId="{2C1C54C3-8909-4A34-B9C1-38133D12EAC8}" destId="{5273EDCC-3C38-49F1-AC47-57F9D07990F2}" srcOrd="0" destOrd="0" presId="urn:microsoft.com/office/officeart/2005/8/layout/vList3"/>
    <dgm:cxn modelId="{7EE41C62-1C9D-422D-BD5F-AD29C23D231E}" type="presOf" srcId="{F553A5BF-641B-431D-A654-6C42708BC58B}" destId="{C15B1B0E-85D4-4D8D-A3BF-4C8ED29F0C92}" srcOrd="0" destOrd="0" presId="urn:microsoft.com/office/officeart/2005/8/layout/vList3"/>
    <dgm:cxn modelId="{9B0F6A42-267C-42E6-8C91-D95629FF269C}" srcId="{815CB057-F82C-40FF-9D2D-08779B33D2AD}" destId="{F553A5BF-641B-431D-A654-6C42708BC58B}" srcOrd="2" destOrd="0" parTransId="{35F435F6-9B7F-43B1-929B-6DF5A71C4AC6}" sibTransId="{2CD5FEE0-A288-44DB-B3ED-8FC3E97210EA}"/>
    <dgm:cxn modelId="{98CEB890-4041-4BCB-B6D6-EB2145CEF88A}" type="presOf" srcId="{815CB057-F82C-40FF-9D2D-08779B33D2AD}" destId="{8BA36597-CB1D-41AC-8780-59D3472F2B63}" srcOrd="0" destOrd="0" presId="urn:microsoft.com/office/officeart/2005/8/layout/vList3"/>
    <dgm:cxn modelId="{79A86BB6-3798-41CF-9C88-BCECAA0F2E36}" type="presOf" srcId="{1A72C83F-9E4F-4832-847C-D38589EF96AB}" destId="{295A19B9-A38C-41FC-818A-CCFC1D4291A2}" srcOrd="0" destOrd="0" presId="urn:microsoft.com/office/officeart/2005/8/layout/vList3"/>
    <dgm:cxn modelId="{C8082EFC-9D59-4B17-8F54-E65340FB9A4C}" srcId="{815CB057-F82C-40FF-9D2D-08779B33D2AD}" destId="{1A72C83F-9E4F-4832-847C-D38589EF96AB}" srcOrd="0" destOrd="0" parTransId="{AD57D2A2-E4B7-43C4-B61B-55B84EB0A769}" sibTransId="{290C11B0-9663-4CC1-946A-30CF3050DF25}"/>
    <dgm:cxn modelId="{20D71545-3F88-4E3C-9FB4-E2FF4A590C1E}" type="presParOf" srcId="{8BA36597-CB1D-41AC-8780-59D3472F2B63}" destId="{D2E5740E-1258-49AB-B2E9-C95D52D93B6D}" srcOrd="0" destOrd="0" presId="urn:microsoft.com/office/officeart/2005/8/layout/vList3"/>
    <dgm:cxn modelId="{DACFEE0D-FE51-48EF-A30E-5AF7AE2470C9}" type="presParOf" srcId="{D2E5740E-1258-49AB-B2E9-C95D52D93B6D}" destId="{DA85C478-CADA-4357-BA19-539425DE3080}" srcOrd="0" destOrd="0" presId="urn:microsoft.com/office/officeart/2005/8/layout/vList3"/>
    <dgm:cxn modelId="{C0FD2B1C-A47E-491E-8166-44FA49D56E00}" type="presParOf" srcId="{D2E5740E-1258-49AB-B2E9-C95D52D93B6D}" destId="{295A19B9-A38C-41FC-818A-CCFC1D4291A2}" srcOrd="1" destOrd="0" presId="urn:microsoft.com/office/officeart/2005/8/layout/vList3"/>
    <dgm:cxn modelId="{A05FAC0D-7F42-408C-9F1C-76C151CEA08E}" type="presParOf" srcId="{8BA36597-CB1D-41AC-8780-59D3472F2B63}" destId="{E03175F2-D9F9-4EB6-AD64-D4AE762BE854}" srcOrd="1" destOrd="0" presId="urn:microsoft.com/office/officeart/2005/8/layout/vList3"/>
    <dgm:cxn modelId="{81F986F8-01CF-4DCE-BF42-B8F65E065075}" type="presParOf" srcId="{8BA36597-CB1D-41AC-8780-59D3472F2B63}" destId="{D441002A-99E2-4A2F-BAFB-9ABB84BDC040}" srcOrd="2" destOrd="0" presId="urn:microsoft.com/office/officeart/2005/8/layout/vList3"/>
    <dgm:cxn modelId="{6A334CDD-064A-487E-B522-085086E38166}" type="presParOf" srcId="{D441002A-99E2-4A2F-BAFB-9ABB84BDC040}" destId="{10A29FF4-384E-4E7D-AFA9-209E52F1E723}" srcOrd="0" destOrd="0" presId="urn:microsoft.com/office/officeart/2005/8/layout/vList3"/>
    <dgm:cxn modelId="{2DA9163E-C532-4206-AAFE-E5D12F26EC21}" type="presParOf" srcId="{D441002A-99E2-4A2F-BAFB-9ABB84BDC040}" destId="{5273EDCC-3C38-49F1-AC47-57F9D07990F2}" srcOrd="1" destOrd="0" presId="urn:microsoft.com/office/officeart/2005/8/layout/vList3"/>
    <dgm:cxn modelId="{F60AFFA7-69EB-4899-A13A-9E251CC59616}" type="presParOf" srcId="{8BA36597-CB1D-41AC-8780-59D3472F2B63}" destId="{52FF3D12-580E-48FE-A869-7697838C3AA1}" srcOrd="3" destOrd="0" presId="urn:microsoft.com/office/officeart/2005/8/layout/vList3"/>
    <dgm:cxn modelId="{7251708F-885A-4A56-B4EE-CA4F7033200A}" type="presParOf" srcId="{8BA36597-CB1D-41AC-8780-59D3472F2B63}" destId="{239663E9-22AD-4904-9955-A38749E77E9D}" srcOrd="4" destOrd="0" presId="urn:microsoft.com/office/officeart/2005/8/layout/vList3"/>
    <dgm:cxn modelId="{38434AB9-6E00-4777-9A71-D9C3AD0E6F16}" type="presParOf" srcId="{239663E9-22AD-4904-9955-A38749E77E9D}" destId="{26CB7430-936A-47EC-99DC-49C965572033}" srcOrd="0" destOrd="0" presId="urn:microsoft.com/office/officeart/2005/8/layout/vList3"/>
    <dgm:cxn modelId="{C57AC386-5714-46B0-8B2E-8F0F942D717D}" type="presParOf" srcId="{239663E9-22AD-4904-9955-A38749E77E9D}" destId="{C15B1B0E-85D4-4D8D-A3BF-4C8ED29F0C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25A24-870A-4FE2-9E17-24A6B0F8D5DD}">
      <dsp:nvSpPr>
        <dsp:cNvPr id="0" name=""/>
        <dsp:cNvSpPr/>
      </dsp:nvSpPr>
      <dsp:spPr>
        <a:xfrm>
          <a:off x="0" y="523051"/>
          <a:ext cx="3863751" cy="5366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V. DEPENDIENTE</a:t>
          </a:r>
        </a:p>
      </dsp:txBody>
      <dsp:txXfrm>
        <a:off x="15718" y="538769"/>
        <a:ext cx="3832315" cy="505209"/>
      </dsp:txXfrm>
    </dsp:sp>
    <dsp:sp modelId="{2A2D1109-303B-457F-829A-10F4188D6D89}">
      <dsp:nvSpPr>
        <dsp:cNvPr id="0" name=""/>
        <dsp:cNvSpPr/>
      </dsp:nvSpPr>
      <dsp:spPr>
        <a:xfrm>
          <a:off x="0" y="1171575"/>
          <a:ext cx="568083" cy="5680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BDD9C-86E6-4D30-868F-5FD97AA3F3B3}">
      <dsp:nvSpPr>
        <dsp:cNvPr id="0" name=""/>
        <dsp:cNvSpPr/>
      </dsp:nvSpPr>
      <dsp:spPr>
        <a:xfrm>
          <a:off x="602168" y="1171575"/>
          <a:ext cx="3261583" cy="568083"/>
        </a:xfrm>
        <a:prstGeom prst="roundRect">
          <a:avLst>
            <a:gd name="adj" fmla="val 16670"/>
          </a:avLst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Metodología utiliza I.M</a:t>
          </a:r>
        </a:p>
      </dsp:txBody>
      <dsp:txXfrm>
        <a:off x="629905" y="1199312"/>
        <a:ext cx="3206109" cy="512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25A24-870A-4FE2-9E17-24A6B0F8D5DD}">
      <dsp:nvSpPr>
        <dsp:cNvPr id="0" name=""/>
        <dsp:cNvSpPr/>
      </dsp:nvSpPr>
      <dsp:spPr>
        <a:xfrm>
          <a:off x="14907" y="394096"/>
          <a:ext cx="3786608" cy="52306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V. INDEPENDIENTE</a:t>
          </a:r>
        </a:p>
      </dsp:txBody>
      <dsp:txXfrm>
        <a:off x="30227" y="409416"/>
        <a:ext cx="3755968" cy="492420"/>
      </dsp:txXfrm>
    </dsp:sp>
    <dsp:sp modelId="{2A2D1109-303B-457F-829A-10F4188D6D89}">
      <dsp:nvSpPr>
        <dsp:cNvPr id="0" name=""/>
        <dsp:cNvSpPr/>
      </dsp:nvSpPr>
      <dsp:spPr>
        <a:xfrm>
          <a:off x="1372" y="1016823"/>
          <a:ext cx="607843" cy="82132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BDD9C-86E6-4D30-868F-5FD97AA3F3B3}">
      <dsp:nvSpPr>
        <dsp:cNvPr id="0" name=""/>
        <dsp:cNvSpPr/>
      </dsp:nvSpPr>
      <dsp:spPr>
        <a:xfrm>
          <a:off x="615367" y="1016823"/>
          <a:ext cx="3199683" cy="821328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Identificación de amenazas en la frontera noroccidental</a:t>
          </a:r>
        </a:p>
      </dsp:txBody>
      <dsp:txXfrm>
        <a:off x="655468" y="1056924"/>
        <a:ext cx="3119481" cy="741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3CB32-849A-4A8E-AE03-3EDD5B31BF2B}">
      <dsp:nvSpPr>
        <dsp:cNvPr id="0" name=""/>
        <dsp:cNvSpPr/>
      </dsp:nvSpPr>
      <dsp:spPr>
        <a:xfrm>
          <a:off x="328341" y="544255"/>
          <a:ext cx="2827831" cy="89510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Técnicas de recolección</a:t>
          </a:r>
        </a:p>
      </dsp:txBody>
      <dsp:txXfrm>
        <a:off x="354558" y="570472"/>
        <a:ext cx="2775397" cy="842668"/>
      </dsp:txXfrm>
    </dsp:sp>
    <dsp:sp modelId="{63B601A0-7774-451B-B164-2F198D12F8D5}">
      <dsp:nvSpPr>
        <dsp:cNvPr id="0" name=""/>
        <dsp:cNvSpPr/>
      </dsp:nvSpPr>
      <dsp:spPr>
        <a:xfrm rot="20030895">
          <a:off x="3096698" y="647765"/>
          <a:ext cx="1161944" cy="175957"/>
        </a:xfrm>
        <a:custGeom>
          <a:avLst/>
          <a:gdLst/>
          <a:ahLst/>
          <a:cxnLst/>
          <a:rect l="0" t="0" r="0" b="0"/>
          <a:pathLst>
            <a:path>
              <a:moveTo>
                <a:pt x="0" y="87978"/>
              </a:moveTo>
              <a:lnTo>
                <a:pt x="1161944" y="87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648621" y="706695"/>
        <a:ext cx="58097" cy="58097"/>
      </dsp:txXfrm>
    </dsp:sp>
    <dsp:sp modelId="{44F28153-41EC-4383-A613-05B0395A92BC}">
      <dsp:nvSpPr>
        <dsp:cNvPr id="0" name=""/>
        <dsp:cNvSpPr/>
      </dsp:nvSpPr>
      <dsp:spPr>
        <a:xfrm>
          <a:off x="4199168" y="234325"/>
          <a:ext cx="1866938" cy="49070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Fichaje </a:t>
          </a:r>
        </a:p>
      </dsp:txBody>
      <dsp:txXfrm>
        <a:off x="4213540" y="248697"/>
        <a:ext cx="1838194" cy="461965"/>
      </dsp:txXfrm>
    </dsp:sp>
    <dsp:sp modelId="{478B705D-8FDE-49B5-B4F3-95B42DCABDBD}">
      <dsp:nvSpPr>
        <dsp:cNvPr id="0" name=""/>
        <dsp:cNvSpPr/>
      </dsp:nvSpPr>
      <dsp:spPr>
        <a:xfrm rot="906355">
          <a:off x="3136223" y="1054278"/>
          <a:ext cx="1154623" cy="175957"/>
        </a:xfrm>
        <a:custGeom>
          <a:avLst/>
          <a:gdLst/>
          <a:ahLst/>
          <a:cxnLst/>
          <a:rect l="0" t="0" r="0" b="0"/>
          <a:pathLst>
            <a:path>
              <a:moveTo>
                <a:pt x="0" y="87978"/>
              </a:moveTo>
              <a:lnTo>
                <a:pt x="1154623" y="87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684669" y="1113391"/>
        <a:ext cx="57731" cy="57731"/>
      </dsp:txXfrm>
    </dsp:sp>
    <dsp:sp modelId="{77271EAF-ED87-4DFF-944B-B7D5B03F52B1}">
      <dsp:nvSpPr>
        <dsp:cNvPr id="0" name=""/>
        <dsp:cNvSpPr/>
      </dsp:nvSpPr>
      <dsp:spPr>
        <a:xfrm>
          <a:off x="4270898" y="1032298"/>
          <a:ext cx="1793369" cy="52081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Encuesta</a:t>
          </a:r>
        </a:p>
      </dsp:txBody>
      <dsp:txXfrm>
        <a:off x="4286152" y="1047552"/>
        <a:ext cx="1762861" cy="490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48C6-E23F-434D-B583-B78DF30272F1}">
      <dsp:nvSpPr>
        <dsp:cNvPr id="0" name=""/>
        <dsp:cNvSpPr/>
      </dsp:nvSpPr>
      <dsp:spPr>
        <a:xfrm rot="5400000">
          <a:off x="3874392" y="-1512992"/>
          <a:ext cx="705453" cy="3978465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Tabulación (encuesta)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Cualificar y cuantificar</a:t>
          </a:r>
        </a:p>
      </dsp:txBody>
      <dsp:txXfrm rot="-5400000">
        <a:off x="2237887" y="157950"/>
        <a:ext cx="3944028" cy="636579"/>
      </dsp:txXfrm>
    </dsp:sp>
    <dsp:sp modelId="{7BEF79F5-A652-4B6F-8EE7-EF4F35238E63}">
      <dsp:nvSpPr>
        <dsp:cNvPr id="0" name=""/>
        <dsp:cNvSpPr/>
      </dsp:nvSpPr>
      <dsp:spPr>
        <a:xfrm>
          <a:off x="4615" y="0"/>
          <a:ext cx="2237886" cy="88181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PRIMERA FASE</a:t>
          </a:r>
        </a:p>
      </dsp:txBody>
      <dsp:txXfrm>
        <a:off x="47662" y="43047"/>
        <a:ext cx="2151792" cy="795722"/>
      </dsp:txXfrm>
    </dsp:sp>
    <dsp:sp modelId="{D5826871-669F-4075-9AB3-60145645F116}">
      <dsp:nvSpPr>
        <dsp:cNvPr id="0" name=""/>
        <dsp:cNvSpPr/>
      </dsp:nvSpPr>
      <dsp:spPr>
        <a:xfrm rot="5400000">
          <a:off x="3874392" y="-639147"/>
          <a:ext cx="705453" cy="3978465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Procesamiento de la Información (tablas)</a:t>
          </a:r>
        </a:p>
      </dsp:txBody>
      <dsp:txXfrm rot="-5400000">
        <a:off x="2237887" y="1031795"/>
        <a:ext cx="3944028" cy="636579"/>
      </dsp:txXfrm>
    </dsp:sp>
    <dsp:sp modelId="{EA20B8C2-D827-4C00-B1BB-E791BFDB71F4}">
      <dsp:nvSpPr>
        <dsp:cNvPr id="0" name=""/>
        <dsp:cNvSpPr/>
      </dsp:nvSpPr>
      <dsp:spPr>
        <a:xfrm>
          <a:off x="0" y="927243"/>
          <a:ext cx="2237886" cy="881816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SEGUNDA FASE</a:t>
          </a:r>
        </a:p>
      </dsp:txBody>
      <dsp:txXfrm>
        <a:off x="43047" y="970290"/>
        <a:ext cx="2151792" cy="795722"/>
      </dsp:txXfrm>
    </dsp:sp>
    <dsp:sp modelId="{93A9117A-F502-436E-A182-934B7B82E8D1}">
      <dsp:nvSpPr>
        <dsp:cNvPr id="0" name=""/>
        <dsp:cNvSpPr/>
      </dsp:nvSpPr>
      <dsp:spPr>
        <a:xfrm rot="5400000">
          <a:off x="3874392" y="304826"/>
          <a:ext cx="705453" cy="3978465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Análisis e interpretación (inducción y síntesis)</a:t>
          </a:r>
        </a:p>
      </dsp:txBody>
      <dsp:txXfrm rot="-5400000">
        <a:off x="2237887" y="1975769"/>
        <a:ext cx="3944028" cy="636579"/>
      </dsp:txXfrm>
    </dsp:sp>
    <dsp:sp modelId="{FCB1629A-B2AB-4395-8B40-08D2BA2DE92B}">
      <dsp:nvSpPr>
        <dsp:cNvPr id="0" name=""/>
        <dsp:cNvSpPr/>
      </dsp:nvSpPr>
      <dsp:spPr>
        <a:xfrm>
          <a:off x="0" y="1853151"/>
          <a:ext cx="2237886" cy="88181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TERCERA FASE</a:t>
          </a:r>
        </a:p>
      </dsp:txBody>
      <dsp:txXfrm>
        <a:off x="43047" y="1896198"/>
        <a:ext cx="2151792" cy="795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ABA6-2110-49DE-8D92-18C3C2C03ECA}">
      <dsp:nvSpPr>
        <dsp:cNvPr id="0" name=""/>
        <dsp:cNvSpPr/>
      </dsp:nvSpPr>
      <dsp:spPr>
        <a:xfrm rot="16200000">
          <a:off x="1073" y="460"/>
          <a:ext cx="1434534" cy="143923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sp:txBody>
      <dsp:txXfrm rot="5400000">
        <a:off x="-1279" y="361445"/>
        <a:ext cx="1188196" cy="717267"/>
      </dsp:txXfrm>
    </dsp:sp>
    <dsp:sp modelId="{7AD938BB-E9DE-4197-BC72-A30819593115}">
      <dsp:nvSpPr>
        <dsp:cNvPr id="0" name=""/>
        <dsp:cNvSpPr/>
      </dsp:nvSpPr>
      <dsp:spPr>
        <a:xfrm rot="5400000">
          <a:off x="2884872" y="1"/>
          <a:ext cx="1434534" cy="144015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kern="1200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sp:txBody>
      <dsp:txXfrm rot="-5400000">
        <a:off x="3133104" y="361446"/>
        <a:ext cx="1189114" cy="717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ABA6-2110-49DE-8D92-18C3C2C03ECA}">
      <dsp:nvSpPr>
        <dsp:cNvPr id="0" name=""/>
        <dsp:cNvSpPr/>
      </dsp:nvSpPr>
      <dsp:spPr>
        <a:xfrm rot="16200000">
          <a:off x="3880" y="-2350"/>
          <a:ext cx="1433018" cy="1437718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solidFill>
            <a:schemeClr val="bg2">
              <a:lumMod val="1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sp:txBody>
      <dsp:txXfrm rot="5400000">
        <a:off x="1531" y="358253"/>
        <a:ext cx="1186940" cy="716509"/>
      </dsp:txXfrm>
    </dsp:sp>
    <dsp:sp modelId="{7AD938BB-E9DE-4197-BC72-A30819593115}">
      <dsp:nvSpPr>
        <dsp:cNvPr id="0" name=""/>
        <dsp:cNvSpPr/>
      </dsp:nvSpPr>
      <dsp:spPr>
        <a:xfrm rot="5400000">
          <a:off x="2800507" y="762"/>
          <a:ext cx="1433018" cy="143863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solidFill>
            <a:schemeClr val="bg2">
              <a:lumMod val="1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kern="1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sp:txBody>
      <dsp:txXfrm rot="-5400000">
        <a:off x="3048477" y="361826"/>
        <a:ext cx="1187857" cy="716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ABA6-2110-49DE-8D92-18C3C2C03ECA}">
      <dsp:nvSpPr>
        <dsp:cNvPr id="0" name=""/>
        <dsp:cNvSpPr/>
      </dsp:nvSpPr>
      <dsp:spPr>
        <a:xfrm rot="16200000">
          <a:off x="3392" y="-6544"/>
          <a:ext cx="1223218" cy="1236307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solidFill>
            <a:schemeClr val="bg2">
              <a:lumMod val="1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kern="12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sp:txBody>
      <dsp:txXfrm rot="5400000">
        <a:off x="-3152" y="305804"/>
        <a:ext cx="1022244" cy="611609"/>
      </dsp:txXfrm>
    </dsp:sp>
    <dsp:sp modelId="{7AD938BB-E9DE-4197-BC72-A30819593115}">
      <dsp:nvSpPr>
        <dsp:cNvPr id="0" name=""/>
        <dsp:cNvSpPr/>
      </dsp:nvSpPr>
      <dsp:spPr>
        <a:xfrm rot="5400000">
          <a:off x="2958206" y="971"/>
          <a:ext cx="1223218" cy="1236307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solidFill>
            <a:schemeClr val="bg2">
              <a:lumMod val="1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sp:txBody>
      <dsp:txXfrm rot="-5400000">
        <a:off x="3165725" y="313320"/>
        <a:ext cx="1022244" cy="6116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ABA6-2110-49DE-8D92-18C3C2C03ECA}">
      <dsp:nvSpPr>
        <dsp:cNvPr id="0" name=""/>
        <dsp:cNvSpPr/>
      </dsp:nvSpPr>
      <dsp:spPr>
        <a:xfrm rot="16200000">
          <a:off x="45371" y="3980"/>
          <a:ext cx="1337524" cy="1343476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solidFill>
            <a:schemeClr val="bg2">
              <a:lumMod val="1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b="0" kern="12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</dsp:txBody>
      <dsp:txXfrm rot="5400000">
        <a:off x="42396" y="341336"/>
        <a:ext cx="1109409" cy="668762"/>
      </dsp:txXfrm>
    </dsp:sp>
    <dsp:sp modelId="{7AD938BB-E9DE-4197-BC72-A30819593115}">
      <dsp:nvSpPr>
        <dsp:cNvPr id="0" name=""/>
        <dsp:cNvSpPr/>
      </dsp:nvSpPr>
      <dsp:spPr>
        <a:xfrm rot="5400000">
          <a:off x="2875710" y="1140"/>
          <a:ext cx="1337524" cy="1342767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solidFill>
            <a:schemeClr val="bg2">
              <a:lumMod val="1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</a:p>
      </dsp:txBody>
      <dsp:txXfrm rot="-5400000">
        <a:off x="3107156" y="338143"/>
        <a:ext cx="1108700" cy="6687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A19B9-A38C-41FC-818A-CCFC1D4291A2}">
      <dsp:nvSpPr>
        <dsp:cNvPr id="0" name=""/>
        <dsp:cNvSpPr/>
      </dsp:nvSpPr>
      <dsp:spPr>
        <a:xfrm rot="10800000">
          <a:off x="1040291" y="417"/>
          <a:ext cx="3479419" cy="655584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95" tIns="45720" rIns="85344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las posibles amenazas (matrices).</a:t>
          </a:r>
        </a:p>
      </dsp:txBody>
      <dsp:txXfrm rot="10800000">
        <a:off x="1204187" y="417"/>
        <a:ext cx="3315523" cy="655584"/>
      </dsp:txXfrm>
    </dsp:sp>
    <dsp:sp modelId="{DA85C478-CADA-4357-BA19-539425DE3080}">
      <dsp:nvSpPr>
        <dsp:cNvPr id="0" name=""/>
        <dsp:cNvSpPr/>
      </dsp:nvSpPr>
      <dsp:spPr>
        <a:xfrm>
          <a:off x="712499" y="417"/>
          <a:ext cx="655584" cy="65558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3EDCC-3C38-49F1-AC47-57F9D07990F2}">
      <dsp:nvSpPr>
        <dsp:cNvPr id="0" name=""/>
        <dsp:cNvSpPr/>
      </dsp:nvSpPr>
      <dsp:spPr>
        <a:xfrm rot="10800000">
          <a:off x="1040291" y="851698"/>
          <a:ext cx="3479419" cy="65558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95" tIns="45720" rIns="85344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atin typeface="Arial" panose="020B0604020202020204" pitchFamily="34" charset="0"/>
              <a:cs typeface="Arial" panose="020B0604020202020204" pitchFamily="34" charset="0"/>
            </a:rPr>
            <a:t>Definir, priorizar las amenazas y evaluar el riesgo.</a:t>
          </a:r>
        </a:p>
      </dsp:txBody>
      <dsp:txXfrm rot="10800000">
        <a:off x="1204187" y="851698"/>
        <a:ext cx="3315523" cy="655584"/>
      </dsp:txXfrm>
    </dsp:sp>
    <dsp:sp modelId="{10A29FF4-384E-4E7D-AFA9-209E52F1E723}">
      <dsp:nvSpPr>
        <dsp:cNvPr id="0" name=""/>
        <dsp:cNvSpPr/>
      </dsp:nvSpPr>
      <dsp:spPr>
        <a:xfrm>
          <a:off x="712499" y="851698"/>
          <a:ext cx="655584" cy="6555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B1B0E-85D4-4D8D-A3BF-4C8ED29F0C92}">
      <dsp:nvSpPr>
        <dsp:cNvPr id="0" name=""/>
        <dsp:cNvSpPr/>
      </dsp:nvSpPr>
      <dsp:spPr>
        <a:xfrm rot="10800000">
          <a:off x="1040291" y="1702980"/>
          <a:ext cx="3479419" cy="65558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95" tIns="45720" rIns="85344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atin typeface="Arial" panose="020B0604020202020204" pitchFamily="34" charset="0"/>
              <a:cs typeface="Arial" panose="020B0604020202020204" pitchFamily="34" charset="0"/>
            </a:rPr>
            <a:t>Materializar los diferentes controles  que se debe adoptar.</a:t>
          </a:r>
        </a:p>
      </dsp:txBody>
      <dsp:txXfrm rot="10800000">
        <a:off x="1204187" y="1702980"/>
        <a:ext cx="3315523" cy="655584"/>
      </dsp:txXfrm>
    </dsp:sp>
    <dsp:sp modelId="{26CB7430-936A-47EC-99DC-49C965572033}">
      <dsp:nvSpPr>
        <dsp:cNvPr id="0" name=""/>
        <dsp:cNvSpPr/>
      </dsp:nvSpPr>
      <dsp:spPr>
        <a:xfrm>
          <a:off x="712499" y="1702980"/>
          <a:ext cx="655584" cy="65558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28/12/2020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7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2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5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64.jpe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f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322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METODOLOGÍA PARA LA IDENTIFICACIÓN DE AMENAZAS EN LA FRONTERA NOROCCIDENTAL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2635399" y="1367742"/>
            <a:ext cx="746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ESTRATEGIA MILITAR TERRESTRE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1711068" y="4277918"/>
            <a:ext cx="9744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E.M GABRIEL LÓPEZ Y  TCRN. DE E.M PEDRO ROCHA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TCRN.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E.M ALEX MALDONADO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HIPÓTESIS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B505D32-9556-4ACD-B5C9-9CCBD9545D01}"/>
              </a:ext>
            </a:extLst>
          </p:cNvPr>
          <p:cNvGrpSpPr/>
          <p:nvPr/>
        </p:nvGrpSpPr>
        <p:grpSpPr>
          <a:xfrm>
            <a:off x="1839088" y="1580828"/>
            <a:ext cx="8101924" cy="3306780"/>
            <a:chOff x="404004" y="1490371"/>
            <a:chExt cx="7722037" cy="3306780"/>
          </a:xfrm>
        </p:grpSpPr>
        <p:sp>
          <p:nvSpPr>
            <p:cNvPr id="8" name="Right Arrow 6">
              <a:extLst>
                <a:ext uri="{FF2B5EF4-FFF2-40B4-BE49-F238E27FC236}">
                  <a16:creationId xmlns:a16="http://schemas.microsoft.com/office/drawing/2014/main" id="{953B00A7-1765-42F5-9B52-257BC74388C6}"/>
                </a:ext>
              </a:extLst>
            </p:cNvPr>
            <p:cNvSpPr>
              <a:spLocks/>
            </p:cNvSpPr>
            <p:nvPr/>
          </p:nvSpPr>
          <p:spPr>
            <a:xfrm>
              <a:off x="3109360" y="3194845"/>
              <a:ext cx="1098204" cy="468310"/>
            </a:xfrm>
            <a:prstGeom prst="rightArrow">
              <a:avLst>
                <a:gd name="adj1" fmla="val 73832"/>
                <a:gd name="adj2" fmla="val 630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" name="CuadroTexto 10">
              <a:extLst>
                <a:ext uri="{FF2B5EF4-FFF2-40B4-BE49-F238E27FC236}">
                  <a16:creationId xmlns:a16="http://schemas.microsoft.com/office/drawing/2014/main" id="{F5215C33-E206-4C1B-8C07-31175C84EDBC}"/>
                </a:ext>
              </a:extLst>
            </p:cNvPr>
            <p:cNvSpPr txBox="1"/>
            <p:nvPr/>
          </p:nvSpPr>
          <p:spPr>
            <a:xfrm>
              <a:off x="404004" y="1490371"/>
              <a:ext cx="2596417" cy="4086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METODOLOGÍA</a:t>
              </a:r>
            </a:p>
          </p:txBody>
        </p:sp>
        <p:sp>
          <p:nvSpPr>
            <p:cNvPr id="12" name="Flecha: doblada 11">
              <a:extLst>
                <a:ext uri="{FF2B5EF4-FFF2-40B4-BE49-F238E27FC236}">
                  <a16:creationId xmlns:a16="http://schemas.microsoft.com/office/drawing/2014/main" id="{1D8B8232-1633-4CB2-8827-AC147B2BD009}"/>
                </a:ext>
              </a:extLst>
            </p:cNvPr>
            <p:cNvSpPr/>
            <p:nvPr/>
          </p:nvSpPr>
          <p:spPr>
            <a:xfrm rot="5400000">
              <a:off x="6812237" y="3483348"/>
              <a:ext cx="1602307" cy="102530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DFADF57-5EBB-4508-99BA-3D15297A0D43}"/>
              </a:ext>
            </a:extLst>
          </p:cNvPr>
          <p:cNvGrpSpPr/>
          <p:nvPr/>
        </p:nvGrpSpPr>
        <p:grpSpPr>
          <a:xfrm>
            <a:off x="6708990" y="5157337"/>
            <a:ext cx="3927732" cy="715089"/>
            <a:chOff x="4678713" y="5229200"/>
            <a:chExt cx="3927732" cy="715089"/>
          </a:xfrm>
        </p:grpSpPr>
        <p:sp>
          <p:nvSpPr>
            <p:cNvPr id="16" name="CuadroTexto 10">
              <a:extLst>
                <a:ext uri="{FF2B5EF4-FFF2-40B4-BE49-F238E27FC236}">
                  <a16:creationId xmlns:a16="http://schemas.microsoft.com/office/drawing/2014/main" id="{D322337B-7028-4EC1-940D-96C89A3A5068}"/>
                </a:ext>
              </a:extLst>
            </p:cNvPr>
            <p:cNvSpPr txBox="1"/>
            <p:nvPr/>
          </p:nvSpPr>
          <p:spPr>
            <a:xfrm>
              <a:off x="6669438" y="5229200"/>
              <a:ext cx="1937007" cy="71508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EFICIENTE Y EFICAZ</a:t>
              </a:r>
            </a:p>
          </p:txBody>
        </p:sp>
        <p:sp>
          <p:nvSpPr>
            <p:cNvPr id="18" name="Right Arrow 6">
              <a:extLst>
                <a:ext uri="{FF2B5EF4-FFF2-40B4-BE49-F238E27FC236}">
                  <a16:creationId xmlns:a16="http://schemas.microsoft.com/office/drawing/2014/main" id="{17B56ED0-00D7-4030-A9FF-71AB8F4250C5}"/>
                </a:ext>
              </a:extLst>
            </p:cNvPr>
            <p:cNvSpPr>
              <a:spLocks/>
            </p:cNvSpPr>
            <p:nvPr/>
          </p:nvSpPr>
          <p:spPr>
            <a:xfrm rot="10800000">
              <a:off x="4678713" y="5250434"/>
              <a:ext cx="1777512" cy="468310"/>
            </a:xfrm>
            <a:prstGeom prst="rightArrow">
              <a:avLst>
                <a:gd name="adj1" fmla="val 73832"/>
                <a:gd name="adj2" fmla="val 63067"/>
              </a:avLst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1A77EB40-CBD7-46AC-B370-6069C138A6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44" y="4671010"/>
            <a:ext cx="2550796" cy="1483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8CFA8EE-F91B-4B5F-BEDA-7F13A793B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88" y="2302206"/>
            <a:ext cx="2279898" cy="1483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6B8DBFE-96B7-49BE-BD17-E86503DBE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795779"/>
            <a:ext cx="2752725" cy="1483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325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SISTEMA DE VARIABLES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E2F8C0-A3A7-4ADF-959E-DEB2D813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30" y="1243887"/>
            <a:ext cx="2276295" cy="3023313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8EC8AF8-953E-4AFF-AD40-E4904C38A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685656"/>
              </p:ext>
            </p:extLst>
          </p:nvPr>
        </p:nvGraphicFramePr>
        <p:xfrm>
          <a:off x="1890648" y="1412776"/>
          <a:ext cx="3863752" cy="227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B205D25-E579-4C5D-9495-62DEAC4B7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954760"/>
              </p:ext>
            </p:extLst>
          </p:nvPr>
        </p:nvGraphicFramePr>
        <p:xfrm>
          <a:off x="7267755" y="3992422"/>
          <a:ext cx="381642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E7793170-DF52-4F10-8DCD-886F8C3144D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3575021"/>
            <a:ext cx="3314700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81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125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CONCEPTUALIZACIÓN Y OPERACIONALIZACIÓN DE LAS VARIABLES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F1075CF-ED02-41D9-8FD7-089A34AA60EA}"/>
              </a:ext>
            </a:extLst>
          </p:cNvPr>
          <p:cNvSpPr/>
          <p:nvPr/>
        </p:nvSpPr>
        <p:spPr>
          <a:xfrm>
            <a:off x="2015713" y="1796017"/>
            <a:ext cx="4912435" cy="341632"/>
          </a:xfrm>
          <a:prstGeom prst="rect">
            <a:avLst/>
          </a:prstGeom>
          <a:solidFill>
            <a:srgbClr val="FFC000"/>
          </a:solidFill>
          <a:scene3d>
            <a:camera prst="perspective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CONCEPTUALIZACIÓN DE LAS VARIABLES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208581-A760-418B-BD89-EE83FE5A89EA}"/>
              </a:ext>
            </a:extLst>
          </p:cNvPr>
          <p:cNvSpPr/>
          <p:nvPr/>
        </p:nvSpPr>
        <p:spPr>
          <a:xfrm>
            <a:off x="6280645" y="3434235"/>
            <a:ext cx="5002203" cy="3416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VARIABLES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889F89-804B-4173-BA25-0C4985701D24}"/>
              </a:ext>
            </a:extLst>
          </p:cNvPr>
          <p:cNvSpPr/>
          <p:nvPr/>
        </p:nvSpPr>
        <p:spPr>
          <a:xfrm>
            <a:off x="2958688" y="2393348"/>
            <a:ext cx="24929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Metodología utiliza I.M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07477D-9217-44D9-99B1-050A4CF5B35E}"/>
              </a:ext>
            </a:extLst>
          </p:cNvPr>
          <p:cNvSpPr/>
          <p:nvPr/>
        </p:nvSpPr>
        <p:spPr>
          <a:xfrm>
            <a:off x="6444838" y="4028900"/>
            <a:ext cx="47500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Identificación eficiente y eficaz de amenazas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69C9F6-00CB-433A-AA34-3B87765D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024588"/>
            <a:ext cx="2925714" cy="1537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8AA17E-ABE6-4586-9EEB-D1728FC79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32" y="4641438"/>
            <a:ext cx="2925714" cy="1462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927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</a:p>
        </p:txBody>
      </p:sp>
      <p:sp>
        <p:nvSpPr>
          <p:cNvPr id="7" name="Rectángulo redondeado 4">
            <a:extLst>
              <a:ext uri="{FF2B5EF4-FFF2-40B4-BE49-F238E27FC236}">
                <a16:creationId xmlns:a16="http://schemas.microsoft.com/office/drawing/2014/main" id="{01CF25AD-B678-4BF8-B073-88982AD22B7F}"/>
              </a:ext>
            </a:extLst>
          </p:cNvPr>
          <p:cNvSpPr/>
          <p:nvPr/>
        </p:nvSpPr>
        <p:spPr>
          <a:xfrm>
            <a:off x="2152650" y="1844824"/>
            <a:ext cx="2736708" cy="792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DE LA INVESTIGACIÓN</a:t>
            </a:r>
          </a:p>
        </p:txBody>
      </p:sp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FC939AA2-E99E-42EE-BBAD-3A8915280B16}"/>
              </a:ext>
            </a:extLst>
          </p:cNvPr>
          <p:cNvSpPr/>
          <p:nvPr/>
        </p:nvSpPr>
        <p:spPr>
          <a:xfrm>
            <a:off x="2152650" y="3429000"/>
            <a:ext cx="273670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INVESTIGACIÓN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263901-9E94-42DE-BD67-9625F7AE1F25}"/>
              </a:ext>
            </a:extLst>
          </p:cNvPr>
          <p:cNvSpPr txBox="1"/>
          <p:nvPr/>
        </p:nvSpPr>
        <p:spPr>
          <a:xfrm>
            <a:off x="7985702" y="1556792"/>
            <a:ext cx="1944216" cy="5847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Cualitativa   principios teóricos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1FE2CB-B013-467D-92AC-491F4734AA77}"/>
              </a:ext>
            </a:extLst>
          </p:cNvPr>
          <p:cNvSpPr txBox="1"/>
          <p:nvPr/>
        </p:nvSpPr>
        <p:spPr>
          <a:xfrm>
            <a:off x="7985702" y="2204864"/>
            <a:ext cx="1944216" cy="5847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Cuantitativa utiliza tablas y gráficos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7D8DA9-2CFE-4029-9ABB-E24032228674}"/>
              </a:ext>
            </a:extLst>
          </p:cNvPr>
          <p:cNvSpPr txBox="1"/>
          <p:nvPr/>
        </p:nvSpPr>
        <p:spPr>
          <a:xfrm>
            <a:off x="5321406" y="2916446"/>
            <a:ext cx="3384376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Investigación documental bibliográfica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1135B2-C3D6-412F-B0B4-AB61CABE1B24}"/>
              </a:ext>
            </a:extLst>
          </p:cNvPr>
          <p:cNvSpPr txBox="1"/>
          <p:nvPr/>
        </p:nvSpPr>
        <p:spPr>
          <a:xfrm>
            <a:off x="5335850" y="3663487"/>
            <a:ext cx="3369932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Investigación no experimental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8DB0A7-0FC3-4AF8-B80E-71C95F0FF968}"/>
              </a:ext>
            </a:extLst>
          </p:cNvPr>
          <p:cNvSpPr txBox="1"/>
          <p:nvPr/>
        </p:nvSpPr>
        <p:spPr>
          <a:xfrm>
            <a:off x="5321406" y="4129335"/>
            <a:ext cx="3384376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Investigación descriptiva y explicativa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12FFE3A-8678-4B43-9CD4-A61CE86BF327}"/>
              </a:ext>
            </a:extLst>
          </p:cNvPr>
          <p:cNvCxnSpPr>
            <a:cxnSpLocks/>
            <a:stCxn id="7" idx="3"/>
            <a:endCxn id="20" idx="2"/>
          </p:cNvCxnSpPr>
          <p:nvPr/>
        </p:nvCxnSpPr>
        <p:spPr>
          <a:xfrm flipV="1">
            <a:off x="4889358" y="2209800"/>
            <a:ext cx="360040" cy="31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53C083C-1557-49E6-A657-4D9B1C6018BF}"/>
              </a:ext>
            </a:extLst>
          </p:cNvPr>
          <p:cNvCxnSpPr>
            <a:stCxn id="20" idx="6"/>
            <a:endCxn id="9" idx="1"/>
          </p:cNvCxnSpPr>
          <p:nvPr/>
        </p:nvCxnSpPr>
        <p:spPr>
          <a:xfrm flipV="1">
            <a:off x="7409638" y="1849180"/>
            <a:ext cx="576064" cy="360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6495650-96B9-4194-88D9-61E0E65F1D2A}"/>
              </a:ext>
            </a:extLst>
          </p:cNvPr>
          <p:cNvCxnSpPr>
            <a:stCxn id="20" idx="6"/>
          </p:cNvCxnSpPr>
          <p:nvPr/>
        </p:nvCxnSpPr>
        <p:spPr>
          <a:xfrm>
            <a:off x="7409638" y="2209800"/>
            <a:ext cx="648072" cy="248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1DB0EE0-A62A-431D-940D-84CDC610520F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889358" y="3208834"/>
            <a:ext cx="432048" cy="616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D50828B-427A-429D-A627-6C1C4A8E8E64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4889358" y="3825044"/>
            <a:ext cx="446492" cy="7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893CF32-2D16-442C-89FF-26F7E02AA653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4889358" y="3825044"/>
            <a:ext cx="432048" cy="596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0A45B3A4-8B21-4055-A227-F0164AA8BAA6}"/>
              </a:ext>
            </a:extLst>
          </p:cNvPr>
          <p:cNvSpPr/>
          <p:nvPr/>
        </p:nvSpPr>
        <p:spPr>
          <a:xfrm>
            <a:off x="5249398" y="1926704"/>
            <a:ext cx="2160240" cy="5661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Asume enfoque mixto 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1D4F51F-8099-46DF-9A65-A211BAC4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98" y="3072185"/>
            <a:ext cx="1677702" cy="164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ángulo redondeado 7">
            <a:extLst>
              <a:ext uri="{FF2B5EF4-FFF2-40B4-BE49-F238E27FC236}">
                <a16:creationId xmlns:a16="http://schemas.microsoft.com/office/drawing/2014/main" id="{CBB9EA0A-2108-491E-A83B-F52F68EA250E}"/>
              </a:ext>
            </a:extLst>
          </p:cNvPr>
          <p:cNvSpPr/>
          <p:nvPr/>
        </p:nvSpPr>
        <p:spPr>
          <a:xfrm>
            <a:off x="2152650" y="5208773"/>
            <a:ext cx="2736708" cy="96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FB90C36D-BED2-4A10-8555-93C09F7D2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28527"/>
              </p:ext>
            </p:extLst>
          </p:nvPr>
        </p:nvGraphicFramePr>
        <p:xfrm>
          <a:off x="5392688" y="4926871"/>
          <a:ext cx="4896544" cy="1517587"/>
        </p:xfrm>
        <a:graphic>
          <a:graphicData uri="http://schemas.openxmlformats.org/drawingml/2006/table">
            <a:tbl>
              <a:tblPr firstRow="1" firstCol="1" bandRow="1"/>
              <a:tblGrid>
                <a:gridCol w="362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9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Militar de la Fuerza de Tarea Conjunta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es-EC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de Agentes de Inteligencia Militar</a:t>
                      </a:r>
                      <a:endParaRPr lang="es-EC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180975" indent="-1588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Ciudadanía del cantón San Lorenzo, provincia de    Esmeraldas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43.000</a:t>
                      </a:r>
                      <a:endParaRPr lang="es-EC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44.550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29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</a:p>
        </p:txBody>
      </p:sp>
      <p:sp>
        <p:nvSpPr>
          <p:cNvPr id="7" name="Rectángulo redondeado 1">
            <a:extLst>
              <a:ext uri="{FF2B5EF4-FFF2-40B4-BE49-F238E27FC236}">
                <a16:creationId xmlns:a16="http://schemas.microsoft.com/office/drawing/2014/main" id="{2D294E0A-78AA-4E0C-9C83-8BF3C3476EC9}"/>
              </a:ext>
            </a:extLst>
          </p:cNvPr>
          <p:cNvSpPr/>
          <p:nvPr/>
        </p:nvSpPr>
        <p:spPr>
          <a:xfrm>
            <a:off x="5924162" y="1586319"/>
            <a:ext cx="1656184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1BEAC8BE-3DDD-4AAE-B1B8-B51E943056A1}"/>
                  </a:ext>
                </a:extLst>
              </p:cNvPr>
              <p:cNvSpPr/>
              <p:nvPr/>
            </p:nvSpPr>
            <p:spPr>
              <a:xfrm>
                <a:off x="5060066" y="2421840"/>
                <a:ext cx="3402726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²∗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²∗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∗0,5∗0,5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1BEAC8BE-3DDD-4AAE-B1B8-B51E94305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066" y="2421840"/>
                <a:ext cx="3402726" cy="690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BEEB7E2F-EB3D-4DE2-BFFC-058574E94DB0}"/>
              </a:ext>
            </a:extLst>
          </p:cNvPr>
          <p:cNvSpPr/>
          <p:nvPr/>
        </p:nvSpPr>
        <p:spPr>
          <a:xfrm>
            <a:off x="8732473" y="1830094"/>
            <a:ext cx="25927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Donde :</a:t>
            </a:r>
            <a:endParaRPr lang="es-EC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/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=  tamaño de la muestra</a:t>
            </a:r>
            <a:endParaRPr lang="es-EC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/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=  población o universo</a:t>
            </a:r>
            <a:endParaRPr lang="es-EC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2438" indent="-452438" algn="just"/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=porcentaje nivel de   confianza</a:t>
            </a:r>
            <a:endParaRPr lang="es-EC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/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= probabilidad a favor</a:t>
            </a:r>
            <a:endParaRPr lang="es-EC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/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 = probabilidad en contra</a:t>
            </a:r>
            <a:endParaRPr lang="es-EC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/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= error muestral</a:t>
            </a:r>
            <a:endParaRPr lang="es-EC" sz="1600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AF60624-8698-4073-A162-4895265DD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18040"/>
              </p:ext>
            </p:extLst>
          </p:nvPr>
        </p:nvGraphicFramePr>
        <p:xfrm>
          <a:off x="3946038" y="4174180"/>
          <a:ext cx="7417287" cy="2021552"/>
        </p:xfrm>
        <a:graphic>
          <a:graphicData uri="http://schemas.openxmlformats.org/drawingml/2006/table">
            <a:tbl>
              <a:tblPr firstRow="1" firstCol="1" bandRow="1"/>
              <a:tblGrid>
                <a:gridCol w="412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0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MUESTRA 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CANTIDAD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77">
                <a:tc>
                  <a:txBody>
                    <a:bodyPr/>
                    <a:lstStyle/>
                    <a:p>
                      <a:pPr marL="180975" indent="-1588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Personal Militar de la Fuerza de Tarea Conjunta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3,36%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  </a:t>
                      </a:r>
                      <a:endParaRPr lang="es-EC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2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Personal de Agentes de Inteligencia Militar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0,11%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  </a:t>
                      </a:r>
                      <a:endParaRPr lang="es-EC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77">
                <a:tc>
                  <a:txBody>
                    <a:bodyPr/>
                    <a:lstStyle/>
                    <a:p>
                      <a:pPr marL="198755" indent="-1841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Ciudadanía del cantón San Lorenzo, provincia de Esmeraldas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96,50%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1.434  </a:t>
                      </a:r>
                      <a:endParaRPr lang="es-EC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2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1.486 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07D5EBD6-6EC5-445F-ABB1-39496938D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629752"/>
            <a:ext cx="249136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08F36B4-4D5B-4FBF-9D71-087AA01A0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4217311"/>
            <a:ext cx="2033499" cy="197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90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</a:p>
        </p:txBody>
      </p:sp>
      <p:sp>
        <p:nvSpPr>
          <p:cNvPr id="20" name="Rectángulo redondeado 3">
            <a:extLst>
              <a:ext uri="{FF2B5EF4-FFF2-40B4-BE49-F238E27FC236}">
                <a16:creationId xmlns:a16="http://schemas.microsoft.com/office/drawing/2014/main" id="{B87EEADB-D881-4FAA-A1F0-B2DFD66F5EB2}"/>
              </a:ext>
            </a:extLst>
          </p:cNvPr>
          <p:cNvSpPr/>
          <p:nvPr/>
        </p:nvSpPr>
        <p:spPr>
          <a:xfrm>
            <a:off x="4607563" y="1495750"/>
            <a:ext cx="3612512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 INVESTIGACIÓN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33E807B-3288-4863-8E0F-04E7729BCA56}"/>
              </a:ext>
            </a:extLst>
          </p:cNvPr>
          <p:cNvSpPr txBox="1"/>
          <p:nvPr/>
        </p:nvSpPr>
        <p:spPr>
          <a:xfrm>
            <a:off x="2810414" y="3718706"/>
            <a:ext cx="1800200" cy="830997"/>
          </a:xfrm>
          <a:prstGeom prst="rect">
            <a:avLst/>
          </a:prstGeom>
          <a:noFill/>
          <a:ln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Objeto particular y establecer conclusiones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27CF070-BD40-4D67-96D3-72074ECFFB0D}"/>
              </a:ext>
            </a:extLst>
          </p:cNvPr>
          <p:cNvSpPr txBox="1"/>
          <p:nvPr/>
        </p:nvSpPr>
        <p:spPr>
          <a:xfrm>
            <a:off x="5546718" y="3655990"/>
            <a:ext cx="1800200" cy="1077218"/>
          </a:xfrm>
          <a:prstGeom prst="rect">
            <a:avLst/>
          </a:prstGeom>
          <a:noFill/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Descomponer en partes objeto estudio  I.M y su influencia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092D39-EB07-4FEB-86FB-9A740993DD59}"/>
              </a:ext>
            </a:extLst>
          </p:cNvPr>
          <p:cNvSpPr txBox="1"/>
          <p:nvPr/>
        </p:nvSpPr>
        <p:spPr>
          <a:xfrm>
            <a:off x="8139006" y="3655990"/>
            <a:ext cx="194421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Describe variable independiente y la influencia en la dependiente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5617AEE-BB60-418D-921D-227E6E0855AC}"/>
              </a:ext>
            </a:extLst>
          </p:cNvPr>
          <p:cNvSpPr/>
          <p:nvPr/>
        </p:nvSpPr>
        <p:spPr>
          <a:xfrm>
            <a:off x="2666398" y="2791894"/>
            <a:ext cx="2016224" cy="7200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Inductivo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6DC00E1-E30B-46DF-BD10-F2890BEF0FA5}"/>
              </a:ext>
            </a:extLst>
          </p:cNvPr>
          <p:cNvSpPr/>
          <p:nvPr/>
        </p:nvSpPr>
        <p:spPr>
          <a:xfrm>
            <a:off x="5402702" y="2791894"/>
            <a:ext cx="2016224" cy="7200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Analítico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75D0924-3135-42E9-91E9-14EF84727DFA}"/>
              </a:ext>
            </a:extLst>
          </p:cNvPr>
          <p:cNvSpPr/>
          <p:nvPr/>
        </p:nvSpPr>
        <p:spPr>
          <a:xfrm>
            <a:off x="7928315" y="2791894"/>
            <a:ext cx="2016224" cy="7200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Descriptivo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8999788C-63E7-42B3-A28C-BF4E3F2385E5}"/>
              </a:ext>
            </a:extLst>
          </p:cNvPr>
          <p:cNvCxnSpPr>
            <a:cxnSpLocks/>
            <a:stCxn id="20" idx="2"/>
            <a:endCxn id="33" idx="0"/>
          </p:cNvCxnSpPr>
          <p:nvPr/>
        </p:nvCxnSpPr>
        <p:spPr>
          <a:xfrm flipH="1">
            <a:off x="3674510" y="1999806"/>
            <a:ext cx="2739309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59F26FD5-C8BD-4964-8659-5B371156DC1E}"/>
              </a:ext>
            </a:extLst>
          </p:cNvPr>
          <p:cNvCxnSpPr>
            <a:cxnSpLocks/>
            <a:stCxn id="20" idx="2"/>
            <a:endCxn id="34" idx="0"/>
          </p:cNvCxnSpPr>
          <p:nvPr/>
        </p:nvCxnSpPr>
        <p:spPr>
          <a:xfrm flipH="1">
            <a:off x="6410814" y="1999806"/>
            <a:ext cx="3005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EBA87220-4325-4BAA-8FFF-764A8D735400}"/>
              </a:ext>
            </a:extLst>
          </p:cNvPr>
          <p:cNvCxnSpPr>
            <a:cxnSpLocks/>
            <a:stCxn id="20" idx="2"/>
            <a:endCxn id="35" idx="0"/>
          </p:cNvCxnSpPr>
          <p:nvPr/>
        </p:nvCxnSpPr>
        <p:spPr>
          <a:xfrm>
            <a:off x="6413819" y="1999806"/>
            <a:ext cx="252260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Imagen 38">
            <a:extLst>
              <a:ext uri="{FF2B5EF4-FFF2-40B4-BE49-F238E27FC236}">
                <a16:creationId xmlns:a16="http://schemas.microsoft.com/office/drawing/2014/main" id="{E23116D6-BDC7-4F92-86A8-BF98265BD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5" y="1251273"/>
            <a:ext cx="2074243" cy="132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777821-D65F-4B27-82DD-3AA7EF0B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1" y="5074218"/>
            <a:ext cx="291709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D3A26E7C-9972-4538-A61A-A96BA52E1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5" y="5146226"/>
            <a:ext cx="273630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CE56AD2-F6BC-4489-A601-DDA1124E3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02" y="1251273"/>
            <a:ext cx="2375663" cy="1324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986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B65D17-C850-4FD6-B31B-50DA8F8A50CF}"/>
              </a:ext>
            </a:extLst>
          </p:cNvPr>
          <p:cNvSpPr txBox="1"/>
          <p:nvPr/>
        </p:nvSpPr>
        <p:spPr>
          <a:xfrm>
            <a:off x="3227917" y="5013176"/>
            <a:ext cx="1944216" cy="33855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Ficha bibliográfica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209126-670B-4B8B-9037-85F35A1E38CC}"/>
              </a:ext>
            </a:extLst>
          </p:cNvPr>
          <p:cNvSpPr txBox="1"/>
          <p:nvPr/>
        </p:nvSpPr>
        <p:spPr>
          <a:xfrm>
            <a:off x="5676189" y="5003884"/>
            <a:ext cx="1944216" cy="33855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Ficha nemotécnica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713F3B-EEC0-4FAB-9960-AE42FC61F334}"/>
              </a:ext>
            </a:extLst>
          </p:cNvPr>
          <p:cNvSpPr txBox="1"/>
          <p:nvPr/>
        </p:nvSpPr>
        <p:spPr>
          <a:xfrm>
            <a:off x="8196468" y="5003884"/>
            <a:ext cx="2204831" cy="33855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Guia de encuesta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6F6D1F-69EC-4E86-90D6-5C596FBE5F78}"/>
              </a:ext>
            </a:extLst>
          </p:cNvPr>
          <p:cNvSpPr txBox="1"/>
          <p:nvPr/>
        </p:nvSpPr>
        <p:spPr>
          <a:xfrm>
            <a:off x="3227917" y="541245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Materiales de referencia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76E9DA-6915-4564-9C77-54E9140BCB31}"/>
              </a:ext>
            </a:extLst>
          </p:cNvPr>
          <p:cNvSpPr txBox="1"/>
          <p:nvPr/>
        </p:nvSpPr>
        <p:spPr>
          <a:xfrm>
            <a:off x="5676189" y="538807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Ideas principales y secundarias (marco teórico)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B049D9-7769-4FB7-BE82-B0E239336BE6}"/>
              </a:ext>
            </a:extLst>
          </p:cNvPr>
          <p:cNvSpPr txBox="1"/>
          <p:nvPr/>
        </p:nvSpPr>
        <p:spPr>
          <a:xfrm>
            <a:off x="8367918" y="5416649"/>
            <a:ext cx="201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Población involucrada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9BF793E-0DC4-435E-B0BE-1A27C3D44A90}"/>
              </a:ext>
            </a:extLst>
          </p:cNvPr>
          <p:cNvSpPr/>
          <p:nvPr/>
        </p:nvSpPr>
        <p:spPr>
          <a:xfrm>
            <a:off x="5388157" y="3501008"/>
            <a:ext cx="2808312" cy="10770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recolección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23B5AF05-7D11-4F77-BE7A-483A17462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012544"/>
              </p:ext>
            </p:extLst>
          </p:nvPr>
        </p:nvGraphicFramePr>
        <p:xfrm>
          <a:off x="3360101" y="1403484"/>
          <a:ext cx="6168516" cy="18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C89B7A1-F22A-405C-B58C-B337E1EF4F31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 flipH="1">
            <a:off x="4200025" y="4578097"/>
            <a:ext cx="2592288" cy="43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B773379-A8E2-48D2-9F2F-63CB4DBA6ECD}"/>
              </a:ext>
            </a:extLst>
          </p:cNvPr>
          <p:cNvCxnSpPr>
            <a:cxnSpLocks/>
            <a:stCxn id="13" idx="4"/>
            <a:endCxn id="8" idx="0"/>
          </p:cNvCxnSpPr>
          <p:nvPr/>
        </p:nvCxnSpPr>
        <p:spPr>
          <a:xfrm flipH="1">
            <a:off x="6648297" y="4578097"/>
            <a:ext cx="144016" cy="42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E29314E-671E-48EC-883B-FCFEE0C00595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>
            <a:off x="6792313" y="4578097"/>
            <a:ext cx="2506571" cy="42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10D147D2-5296-4E2B-9B22-FC67D2889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83" y="3288679"/>
            <a:ext cx="2298894" cy="13243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8A4A098-1DAA-411E-BC8E-0ECA92D81D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84" y="3114675"/>
            <a:ext cx="2496116" cy="146342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2E06CF8-DD1B-4185-8FA2-BEA75D3D30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61" y="1628775"/>
            <a:ext cx="2176283" cy="133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888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DISEÑO DE LA INVESTIGACIÓN</a:t>
            </a:r>
          </a:p>
        </p:txBody>
      </p:sp>
      <p:sp>
        <p:nvSpPr>
          <p:cNvPr id="7" name="Rectángulo redondeado 2">
            <a:extLst>
              <a:ext uri="{FF2B5EF4-FFF2-40B4-BE49-F238E27FC236}">
                <a16:creationId xmlns:a16="http://schemas.microsoft.com/office/drawing/2014/main" id="{83BB88E0-5BED-4E73-A31E-59AA8E2129A3}"/>
              </a:ext>
            </a:extLst>
          </p:cNvPr>
          <p:cNvSpPr/>
          <p:nvPr/>
        </p:nvSpPr>
        <p:spPr>
          <a:xfrm>
            <a:off x="4829539" y="2195309"/>
            <a:ext cx="3087960" cy="65230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ANÁLISIS DE DATOS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E0F16AF-7A2A-41F7-B3B7-76D3EFE29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577379"/>
              </p:ext>
            </p:extLst>
          </p:nvPr>
        </p:nvGraphicFramePr>
        <p:xfrm>
          <a:off x="3285323" y="3497429"/>
          <a:ext cx="62163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9CB2DC5-7C14-44D5-BFAB-C2EE6C954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657758"/>
            <a:ext cx="2454391" cy="161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5FFC657-B38F-4221-A147-5337EA4272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38" y="1657758"/>
            <a:ext cx="2619061" cy="161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32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LOS OBJETIVOS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573F16-41F1-4FD7-BE8A-25965FF53C8C}"/>
              </a:ext>
            </a:extLst>
          </p:cNvPr>
          <p:cNvSpPr/>
          <p:nvPr/>
        </p:nvSpPr>
        <p:spPr>
          <a:xfrm>
            <a:off x="2324922" y="1832540"/>
            <a:ext cx="4284476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Analizar la metodología de inteligencia militar empleada desde el 2016 al 2019 para identificar las nuevas amenazas o amenazas emergentes en la Frontera Noroccidental específicamente en la zona de mayor incidencia siendo la provincia de Esmeraldas</a:t>
            </a:r>
            <a:r>
              <a:rPr lang="es-ES_tradnl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EC" sz="1200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03692B8-0EF2-4B01-835D-5C1930B4D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065433"/>
              </p:ext>
            </p:extLst>
          </p:nvPr>
        </p:nvGraphicFramePr>
        <p:xfrm>
          <a:off x="2296347" y="3182277"/>
          <a:ext cx="43204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ortar y redondear rectángulo de esquina sencilla 9">
            <a:extLst>
              <a:ext uri="{FF2B5EF4-FFF2-40B4-BE49-F238E27FC236}">
                <a16:creationId xmlns:a16="http://schemas.microsoft.com/office/drawing/2014/main" id="{E0FC3446-0909-46CC-8DB3-35DC4065DAA7}"/>
              </a:ext>
            </a:extLst>
          </p:cNvPr>
          <p:cNvSpPr/>
          <p:nvPr/>
        </p:nvSpPr>
        <p:spPr>
          <a:xfrm>
            <a:off x="2061025" y="4508137"/>
            <a:ext cx="1899516" cy="1983721"/>
          </a:xfrm>
          <a:prstGeom prst="snip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I.M parte FF.AA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Función prioritaria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Conocer sobre amenazas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Población no conoce sobre amenazas</a:t>
            </a:r>
          </a:p>
        </p:txBody>
      </p:sp>
      <p:sp>
        <p:nvSpPr>
          <p:cNvPr id="22" name="Recortar y redondear rectángulo de esquina sencilla 10">
            <a:extLst>
              <a:ext uri="{FF2B5EF4-FFF2-40B4-BE49-F238E27FC236}">
                <a16:creationId xmlns:a16="http://schemas.microsoft.com/office/drawing/2014/main" id="{F771BFFD-608E-4943-981D-789086A9CE2B}"/>
              </a:ext>
            </a:extLst>
          </p:cNvPr>
          <p:cNvSpPr/>
          <p:nvPr/>
        </p:nvSpPr>
        <p:spPr>
          <a:xfrm>
            <a:off x="4873402" y="4588529"/>
            <a:ext cx="1707421" cy="1903330"/>
          </a:xfrm>
          <a:prstGeom prst="snip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F.T.C - I.M conocen sobre amenazas.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Metodología y tecnología no son suficientes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FDA0C49-1756-4C7B-8395-8BDAC4970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1" y="3308442"/>
            <a:ext cx="1372689" cy="128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D62C6A8-919B-4F8A-8D0B-5845E3ABD3E1}"/>
              </a:ext>
            </a:extLst>
          </p:cNvPr>
          <p:cNvSpPr/>
          <p:nvPr/>
        </p:nvSpPr>
        <p:spPr>
          <a:xfrm>
            <a:off x="6868855" y="1915615"/>
            <a:ext cx="3924436" cy="157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Analizar la conflictividad en la Frontera Noroccidental, su incidencia y procedimientos utilizados por grupos disidentes de las FARC y el ELN para captar a la población del sector.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sz="1100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25" name="1 Rectángulo redondeado">
            <a:extLst>
              <a:ext uri="{FF2B5EF4-FFF2-40B4-BE49-F238E27FC236}">
                <a16:creationId xmlns:a16="http://schemas.microsoft.com/office/drawing/2014/main" id="{F6BE400E-083D-4257-A6BF-8AB3E78CB8EF}"/>
              </a:ext>
            </a:extLst>
          </p:cNvPr>
          <p:cNvSpPr/>
          <p:nvPr/>
        </p:nvSpPr>
        <p:spPr bwMode="auto">
          <a:xfrm>
            <a:off x="6490348" y="1460249"/>
            <a:ext cx="4608512" cy="476665"/>
          </a:xfrm>
          <a:prstGeom prst="roundRect">
            <a:avLst/>
          </a:prstGeom>
          <a:noFill/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 prstMaterial="flat"/>
        </p:spPr>
        <p:txBody>
          <a:bodyPr/>
          <a:lstStyle/>
          <a:p>
            <a:pPr algn="ctr"/>
            <a:r>
              <a:rPr lang="es-ES_tradnl" altLang="es-ES" sz="1500" b="1" kern="0" dirty="0">
                <a:ln w="11430">
                  <a:noFill/>
                </a:ln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C19C2DF6-271D-454C-A596-FBCB67454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204919"/>
              </p:ext>
            </p:extLst>
          </p:nvPr>
        </p:nvGraphicFramePr>
        <p:xfrm>
          <a:off x="6947398" y="3083411"/>
          <a:ext cx="423495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Recortar y redondear rectángulo de esquina sencilla 19">
            <a:extLst>
              <a:ext uri="{FF2B5EF4-FFF2-40B4-BE49-F238E27FC236}">
                <a16:creationId xmlns:a16="http://schemas.microsoft.com/office/drawing/2014/main" id="{73379273-2FD9-4C03-890D-836C8F798A30}"/>
              </a:ext>
            </a:extLst>
          </p:cNvPr>
          <p:cNvSpPr/>
          <p:nvPr/>
        </p:nvSpPr>
        <p:spPr>
          <a:xfrm>
            <a:off x="6901048" y="4536711"/>
            <a:ext cx="1881002" cy="2064114"/>
          </a:xfrm>
          <a:prstGeom prst="snip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I.M y FF.AA conocen metodología.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Población civil desconoce acciones de GIA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Desconoce acciones FF.AA en Frontera Norte.</a:t>
            </a:r>
          </a:p>
        </p:txBody>
      </p:sp>
      <p:sp>
        <p:nvSpPr>
          <p:cNvPr id="28" name="Recortar y redondear rectángulo de esquina sencilla 20">
            <a:extLst>
              <a:ext uri="{FF2B5EF4-FFF2-40B4-BE49-F238E27FC236}">
                <a16:creationId xmlns:a16="http://schemas.microsoft.com/office/drawing/2014/main" id="{E8CCAA69-9A9C-47CF-8FED-A142190308E5}"/>
              </a:ext>
            </a:extLst>
          </p:cNvPr>
          <p:cNvSpPr/>
          <p:nvPr/>
        </p:nvSpPr>
        <p:spPr>
          <a:xfrm>
            <a:off x="9315450" y="4496212"/>
            <a:ext cx="1988006" cy="2076037"/>
          </a:xfrm>
          <a:prstGeom prst="snip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Procedimientos para reclutar forma voluntaria e involuntaria.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ELN; Ex-FARC han provocado conflictos sociales afectando a la región.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DA71EE9-F2DB-42BE-B0FD-F33DBE91C0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49" y="3104241"/>
            <a:ext cx="1209675" cy="131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1 Rectángulo redondeado">
            <a:extLst>
              <a:ext uri="{FF2B5EF4-FFF2-40B4-BE49-F238E27FC236}">
                <a16:creationId xmlns:a16="http://schemas.microsoft.com/office/drawing/2014/main" id="{141F952B-4D45-441B-AA80-F13E88C15523}"/>
              </a:ext>
            </a:extLst>
          </p:cNvPr>
          <p:cNvSpPr/>
          <p:nvPr/>
        </p:nvSpPr>
        <p:spPr bwMode="auto">
          <a:xfrm>
            <a:off x="2110433" y="1447801"/>
            <a:ext cx="4608512" cy="576290"/>
          </a:xfrm>
          <a:prstGeom prst="roundRect">
            <a:avLst/>
          </a:prstGeom>
          <a:noFill/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 prstMaterial="flat"/>
        </p:spPr>
        <p:txBody>
          <a:bodyPr/>
          <a:lstStyle/>
          <a:p>
            <a:pPr algn="ctr"/>
            <a:r>
              <a:rPr lang="es-ES_tradnl" altLang="es-ES" sz="1500" kern="0" dirty="0">
                <a:ln w="11430">
                  <a:noFill/>
                </a:ln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</a:p>
        </p:txBody>
      </p:sp>
    </p:spTree>
    <p:extLst>
      <p:ext uri="{BB962C8B-B14F-4D97-AF65-F5344CB8AC3E}">
        <p14:creationId xmlns:p14="http://schemas.microsoft.com/office/powerpoint/2010/main" val="256859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DESARROLLO DE LOS OBJETIVOS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CE8960-F65E-46E5-881E-D601516767A0}"/>
              </a:ext>
            </a:extLst>
          </p:cNvPr>
          <p:cNvSpPr/>
          <p:nvPr/>
        </p:nvSpPr>
        <p:spPr>
          <a:xfrm>
            <a:off x="2354270" y="1742951"/>
            <a:ext cx="4475371" cy="1708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Describir las estrategias de las actuales amenazas que enfrenta el estado ecuatoriano en la Frontera Noroccidental y su identificación por parte de inteligencia militar ecuatoriana.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7054423-E374-4787-B85E-380D4171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221206"/>
              </p:ext>
            </p:extLst>
          </p:nvPr>
        </p:nvGraphicFramePr>
        <p:xfrm>
          <a:off x="2561692" y="3067050"/>
          <a:ext cx="4182224" cy="123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ortar y redondear rectángulo de esquina sencilla 14">
            <a:extLst>
              <a:ext uri="{FF2B5EF4-FFF2-40B4-BE49-F238E27FC236}">
                <a16:creationId xmlns:a16="http://schemas.microsoft.com/office/drawing/2014/main" id="{9931CF62-8379-469D-B7EE-5B1FCDEE41B6}"/>
              </a:ext>
            </a:extLst>
          </p:cNvPr>
          <p:cNvSpPr/>
          <p:nvPr/>
        </p:nvSpPr>
        <p:spPr>
          <a:xfrm>
            <a:off x="2543176" y="4308282"/>
            <a:ext cx="1827150" cy="2366838"/>
          </a:xfrm>
          <a:prstGeom prst="snip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 no cuenta con tecnología suficiente y actualizada impiden un mejoramiento y fortalecimiento en su accionar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Indagar posibles cambios en la doctrina del COIMC</a:t>
            </a:r>
          </a:p>
          <a:p>
            <a:pPr algn="just"/>
            <a:endParaRPr lang="es-EC" sz="1000" dirty="0"/>
          </a:p>
        </p:txBody>
      </p:sp>
      <p:sp>
        <p:nvSpPr>
          <p:cNvPr id="18" name="Recortar y redondear rectángulo de esquina sencilla 15">
            <a:extLst>
              <a:ext uri="{FF2B5EF4-FFF2-40B4-BE49-F238E27FC236}">
                <a16:creationId xmlns:a16="http://schemas.microsoft.com/office/drawing/2014/main" id="{54B2B293-D82F-48E1-8DBC-CC2FDCCB0E1A}"/>
              </a:ext>
            </a:extLst>
          </p:cNvPr>
          <p:cNvSpPr/>
          <p:nvPr/>
        </p:nvSpPr>
        <p:spPr>
          <a:xfrm>
            <a:off x="5009000" y="4294653"/>
            <a:ext cx="1811831" cy="2380467"/>
          </a:xfrm>
          <a:prstGeom prst="snip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entrenamiento, formación y capacitación del personal  I.M. y no contar con tecnología pone en riesgo a FF.AA  frente a los GIA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flexible con objetivos a largo plazo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71747CC-40CA-4E8F-8B05-F95F25446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3642" y="2918958"/>
            <a:ext cx="1128174" cy="1562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1 Rectángulo redondeado">
            <a:extLst>
              <a:ext uri="{FF2B5EF4-FFF2-40B4-BE49-F238E27FC236}">
                <a16:creationId xmlns:a16="http://schemas.microsoft.com/office/drawing/2014/main" id="{B280D2E7-D8C1-4C53-9CB6-BB141095F229}"/>
              </a:ext>
            </a:extLst>
          </p:cNvPr>
          <p:cNvSpPr/>
          <p:nvPr/>
        </p:nvSpPr>
        <p:spPr bwMode="auto">
          <a:xfrm>
            <a:off x="7125367" y="1316110"/>
            <a:ext cx="4608512" cy="476665"/>
          </a:xfrm>
          <a:prstGeom prst="roundRect">
            <a:avLst/>
          </a:prstGeom>
          <a:noFill/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 prstMaterial="flat"/>
        </p:spPr>
        <p:txBody>
          <a:bodyPr/>
          <a:lstStyle/>
          <a:p>
            <a:pPr algn="ctr"/>
            <a:r>
              <a:rPr lang="es-ES_tradnl" altLang="es-ES" sz="1500" kern="0" dirty="0">
                <a:ln w="11430">
                  <a:noFill/>
                </a:ln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3ECB4B-7D6C-4F65-B3D2-18E614DC5317}"/>
              </a:ext>
            </a:extLst>
          </p:cNvPr>
          <p:cNvSpPr/>
          <p:nvPr/>
        </p:nvSpPr>
        <p:spPr>
          <a:xfrm>
            <a:off x="7251952" y="1674079"/>
            <a:ext cx="4464496" cy="13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Explicar si las bases legales actuales amparan al sistema de inteligencia militar en sus operaciones para combatir a las nuevas amenazas o amenazas emergentes en el país. </a:t>
            </a:r>
            <a:r>
              <a:rPr lang="es-ES_tradnl" sz="1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s-ES_tradnl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C" sz="1400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graphicFrame>
        <p:nvGraphicFramePr>
          <p:cNvPr id="34" name="Diagrama 33">
            <a:extLst>
              <a:ext uri="{FF2B5EF4-FFF2-40B4-BE49-F238E27FC236}">
                <a16:creationId xmlns:a16="http://schemas.microsoft.com/office/drawing/2014/main" id="{22760B7B-4CB3-48B7-8012-31D84E41F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933880"/>
              </p:ext>
            </p:extLst>
          </p:nvPr>
        </p:nvGraphicFramePr>
        <p:xfrm>
          <a:off x="7374955" y="3019072"/>
          <a:ext cx="4214232" cy="134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Recortar y redondear rectángulo de esquina sencilla 25">
            <a:extLst>
              <a:ext uri="{FF2B5EF4-FFF2-40B4-BE49-F238E27FC236}">
                <a16:creationId xmlns:a16="http://schemas.microsoft.com/office/drawing/2014/main" id="{BC0812F7-5053-4A2B-A39B-0CAE73D6B4FC}"/>
              </a:ext>
            </a:extLst>
          </p:cNvPr>
          <p:cNvSpPr/>
          <p:nvPr/>
        </p:nvSpPr>
        <p:spPr>
          <a:xfrm>
            <a:off x="7365430" y="4430794"/>
            <a:ext cx="1811830" cy="2244325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Manual de Derecho en las Operaciones Militares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La Ley de Seguridad Pública y del Estado, base legal para I.M. art 14, art 20 – Reglamento art. 8</a:t>
            </a:r>
          </a:p>
        </p:txBody>
      </p:sp>
      <p:sp>
        <p:nvSpPr>
          <p:cNvPr id="36" name="Recortar y redondear rectángulo de esquina sencilla 26">
            <a:extLst>
              <a:ext uri="{FF2B5EF4-FFF2-40B4-BE49-F238E27FC236}">
                <a16:creationId xmlns:a16="http://schemas.microsoft.com/office/drawing/2014/main" id="{1D3859B3-27E6-4771-9933-EDF5445484B0}"/>
              </a:ext>
            </a:extLst>
          </p:cNvPr>
          <p:cNvSpPr/>
          <p:nvPr/>
        </p:nvSpPr>
        <p:spPr>
          <a:xfrm>
            <a:off x="9853558" y="4371985"/>
            <a:ext cx="1811830" cy="2244326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No existe una Ley de Inteligencia que ampare las operaciones de I.M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Desconocimiento personal militar I.M del amparo legal a su accionar.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375DDDF-C9A6-48B8-BFF0-5C5DF1795E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0" y="3135922"/>
            <a:ext cx="1352550" cy="117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1 Rectángulo redondeado">
            <a:extLst>
              <a:ext uri="{FF2B5EF4-FFF2-40B4-BE49-F238E27FC236}">
                <a16:creationId xmlns:a16="http://schemas.microsoft.com/office/drawing/2014/main" id="{2CA33281-FC90-4210-95D2-1D1695D868DF}"/>
              </a:ext>
            </a:extLst>
          </p:cNvPr>
          <p:cNvSpPr/>
          <p:nvPr/>
        </p:nvSpPr>
        <p:spPr bwMode="auto">
          <a:xfrm>
            <a:off x="2113385" y="1362609"/>
            <a:ext cx="4608512" cy="476665"/>
          </a:xfrm>
          <a:prstGeom prst="roundRect">
            <a:avLst/>
          </a:prstGeom>
          <a:noFill/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 prstMaterial="flat"/>
        </p:spPr>
        <p:txBody>
          <a:bodyPr/>
          <a:lstStyle/>
          <a:p>
            <a:pPr algn="ctr"/>
            <a:r>
              <a:rPr lang="es-ES_tradnl" altLang="es-ES" sz="1500" b="1" kern="0" dirty="0">
                <a:ln w="11430">
                  <a:noFill/>
                </a:ln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</a:p>
        </p:txBody>
      </p:sp>
    </p:spTree>
    <p:extLst>
      <p:ext uri="{BB962C8B-B14F-4D97-AF65-F5344CB8AC3E}">
        <p14:creationId xmlns:p14="http://schemas.microsoft.com/office/powerpoint/2010/main" val="6052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3437503" y="1077674"/>
            <a:ext cx="6220847" cy="5456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FORMULACIÓN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DELIMITACIÓN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  Y BASE LEGAL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DE VARIABLES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CONCEPTUALIZACIÓN Y OPERACIONALIZACIÓN 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LOS 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Untitled">
            <a:extLst>
              <a:ext uri="{FF2B5EF4-FFF2-40B4-BE49-F238E27FC236}">
                <a16:creationId xmlns:a16="http://schemas.microsoft.com/office/drawing/2014/main" id="{C18511A4-A892-4B21-B90F-AEDC87A22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5" y="3099547"/>
            <a:ext cx="1192737" cy="16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60A079-0F2C-4551-9AE4-9D299C712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9" y="3829774"/>
            <a:ext cx="1391465" cy="19042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8B5C9A-1C76-4C87-9740-892F5C18C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99" y="1189843"/>
            <a:ext cx="1192737" cy="17866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B5B071-7B53-447F-B64D-FAF20D1A3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99" y="4861333"/>
            <a:ext cx="1192737" cy="16136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2778B8-C8FD-4154-8491-36423A985D3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39" y="1585435"/>
            <a:ext cx="1285875" cy="17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967DBB2-CD56-4527-BDB3-2F5CFD2F3631}"/>
              </a:ext>
            </a:extLst>
          </p:cNvPr>
          <p:cNvSpPr/>
          <p:nvPr/>
        </p:nvSpPr>
        <p:spPr>
          <a:xfrm>
            <a:off x="2455858" y="2300188"/>
            <a:ext cx="6011867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la propuesta de una nueva metodología se quiere solucionar la deficiencia existente en los agentes de inteligencia militar para la identificación de nuevas amenazas.</a:t>
            </a:r>
            <a:endParaRPr lang="es-ES_tradnl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1 Rectángulo redondeado">
            <a:extLst>
              <a:ext uri="{FF2B5EF4-FFF2-40B4-BE49-F238E27FC236}">
                <a16:creationId xmlns:a16="http://schemas.microsoft.com/office/drawing/2014/main" id="{08BA3DDE-11BA-411C-B06D-370DA4B56A8C}"/>
              </a:ext>
            </a:extLst>
          </p:cNvPr>
          <p:cNvSpPr/>
          <p:nvPr/>
        </p:nvSpPr>
        <p:spPr bwMode="auto">
          <a:xfrm>
            <a:off x="1653476" y="2016731"/>
            <a:ext cx="5333353" cy="432969"/>
          </a:xfrm>
          <a:prstGeom prst="roundRect">
            <a:avLst/>
          </a:prstGeom>
          <a:noFill/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 prstMaterial="flat"/>
        </p:spPr>
        <p:txBody>
          <a:bodyPr/>
          <a:lstStyle/>
          <a:p>
            <a:pPr algn="ctr"/>
            <a:r>
              <a:rPr lang="es-ES" alt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 y alcance de la propuesta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4CD6507-79F8-4B07-8B1B-4BD92F63D27A}"/>
              </a:ext>
            </a:extLst>
          </p:cNvPr>
          <p:cNvSpPr/>
          <p:nvPr/>
        </p:nvSpPr>
        <p:spPr>
          <a:xfrm>
            <a:off x="5253635" y="3514489"/>
            <a:ext cx="3095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la propuesta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371AC262-928F-40E4-A333-2B7F3829B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975440"/>
              </p:ext>
            </p:extLst>
          </p:nvPr>
        </p:nvGraphicFramePr>
        <p:xfrm>
          <a:off x="4025276" y="3991932"/>
          <a:ext cx="5232210" cy="235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F98E109C-5D5B-47A2-9221-7993489933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47" y="4151069"/>
            <a:ext cx="1804953" cy="213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C59C2B9-D3C1-4F3C-B26D-4342EFAA23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55" y="4052778"/>
            <a:ext cx="201622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Rectángulo redondeado">
            <a:extLst>
              <a:ext uri="{FF2B5EF4-FFF2-40B4-BE49-F238E27FC236}">
                <a16:creationId xmlns:a16="http://schemas.microsoft.com/office/drawing/2014/main" id="{89696DF3-D3D8-4FD8-A714-B7EC54C24EB7}"/>
              </a:ext>
            </a:extLst>
          </p:cNvPr>
          <p:cNvSpPr/>
          <p:nvPr/>
        </p:nvSpPr>
        <p:spPr bwMode="auto">
          <a:xfrm>
            <a:off x="2911908" y="1352141"/>
            <a:ext cx="6698818" cy="609847"/>
          </a:xfrm>
          <a:prstGeom prst="roundRect">
            <a:avLst/>
          </a:prstGeom>
          <a:solidFill>
            <a:srgbClr val="FFFF00"/>
          </a:solidFill>
          <a:ln w="3175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 prstMaterial="flat">
            <a:bevelT/>
          </a:sp3d>
        </p:spPr>
        <p:txBody>
          <a:bodyPr/>
          <a:lstStyle/>
          <a:p>
            <a:pPr algn="ctr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METODOLOGÍA PARA IDENTIFICAR AMENAZAS A TRAVÉS DE LA APLICACIÓN DE MATRICES TÉCNICAS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3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3B1E15D-A014-42C9-B996-22789EBAAE8B}"/>
              </a:ext>
            </a:extLst>
          </p:cNvPr>
          <p:cNvSpPr/>
          <p:nvPr/>
        </p:nvSpPr>
        <p:spPr>
          <a:xfrm>
            <a:off x="3436774" y="1456904"/>
            <a:ext cx="493570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FUNDAMENTACIÓN DOCTRINARIA DE LA PROPUESTA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5595FCC-F0C1-4081-A493-F54141849BFA}"/>
              </a:ext>
            </a:extLst>
          </p:cNvPr>
          <p:cNvSpPr/>
          <p:nvPr/>
        </p:nvSpPr>
        <p:spPr>
          <a:xfrm>
            <a:off x="3436774" y="2081842"/>
            <a:ext cx="4935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Amenazas agente externo tiene capacidad, motivación e intención (herramientas sencillas)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3F926F3-8A60-41A3-BAA5-A1206D82088A}"/>
              </a:ext>
            </a:extLst>
          </p:cNvPr>
          <p:cNvSpPr/>
          <p:nvPr/>
        </p:nvSpPr>
        <p:spPr>
          <a:xfrm>
            <a:off x="1504395" y="3527058"/>
            <a:ext cx="3835153" cy="36933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DE LA PROPUESTA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DB12DA-25A1-42F6-BD94-EBDFEE72009F}"/>
              </a:ext>
            </a:extLst>
          </p:cNvPr>
          <p:cNvSpPr/>
          <p:nvPr/>
        </p:nvSpPr>
        <p:spPr>
          <a:xfrm>
            <a:off x="1504395" y="3884165"/>
            <a:ext cx="3835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Metodología sencilla  herramientas en los niveles tácticos para mejor análisis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7065CC0-AA60-4E5F-A89D-D2FF18CA3961}"/>
              </a:ext>
            </a:extLst>
          </p:cNvPr>
          <p:cNvSpPr/>
          <p:nvPr/>
        </p:nvSpPr>
        <p:spPr>
          <a:xfrm>
            <a:off x="6211531" y="4522501"/>
            <a:ext cx="4172873" cy="3693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CONCEPTUALIZAR LA PROPUESTA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8244A1C-FEB1-482E-8EFA-377017CAD688}"/>
              </a:ext>
            </a:extLst>
          </p:cNvPr>
          <p:cNvSpPr/>
          <p:nvPr/>
        </p:nvSpPr>
        <p:spPr>
          <a:xfrm>
            <a:off x="6156968" y="4903178"/>
            <a:ext cx="4283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 metodología puede ser utilizada en cualquier parte del país, herramientas sencillas para analizar a través de matrices permitan valorar priorizar y ponderar riesgo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A1B6E6-A5DD-41DE-A3D0-448392312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54" y="4988471"/>
            <a:ext cx="2933700" cy="129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Planeamiento Militar">
            <a:extLst>
              <a:ext uri="{FF2B5EF4-FFF2-40B4-BE49-F238E27FC236}">
                <a16:creationId xmlns:a16="http://schemas.microsoft.com/office/drawing/2014/main" id="{8A8EF566-6F29-4540-BD7A-004A1BB4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92" y="298996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C825AD-7B56-414B-9B99-01C1ABC84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21" y="2406434"/>
            <a:ext cx="1633425" cy="92333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484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02647D-7633-4EAF-8E9A-4EA0980C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34593" r="23226" b="14984"/>
          <a:stretch/>
        </p:blipFill>
        <p:spPr>
          <a:xfrm>
            <a:off x="3347265" y="2056328"/>
            <a:ext cx="3520390" cy="23042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71A5B8-68D3-4221-89F0-72E9D12DC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19185" r="30313" b="40195"/>
          <a:stretch/>
        </p:blipFill>
        <p:spPr>
          <a:xfrm>
            <a:off x="7443719" y="1977519"/>
            <a:ext cx="3520390" cy="23042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C0B1F3-343D-4895-8305-F127F8903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30390" r="20075" b="28990"/>
          <a:stretch/>
        </p:blipFill>
        <p:spPr>
          <a:xfrm>
            <a:off x="3156176" y="4504951"/>
            <a:ext cx="3711479" cy="20672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314954-D2FA-4605-9ED5-7E911683B0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24" t="27590" r="21651" b="20586"/>
          <a:stretch/>
        </p:blipFill>
        <p:spPr>
          <a:xfrm>
            <a:off x="7279512" y="4504950"/>
            <a:ext cx="3816424" cy="21763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3B1E15D-A014-42C9-B996-22789EBAAE8B}"/>
              </a:ext>
            </a:extLst>
          </p:cNvPr>
          <p:cNvSpPr/>
          <p:nvPr/>
        </p:nvSpPr>
        <p:spPr>
          <a:xfrm>
            <a:off x="5306100" y="1523579"/>
            <a:ext cx="1973411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</a:p>
        </p:txBody>
      </p:sp>
    </p:spTree>
    <p:extLst>
      <p:ext uri="{BB962C8B-B14F-4D97-AF65-F5344CB8AC3E}">
        <p14:creationId xmlns:p14="http://schemas.microsoft.com/office/powerpoint/2010/main" val="40943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7AC166-1A3A-45D7-BA1F-8C33433A7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20586" r="20863" b="13583"/>
          <a:stretch/>
        </p:blipFill>
        <p:spPr>
          <a:xfrm>
            <a:off x="3581400" y="1340768"/>
            <a:ext cx="6162664" cy="23762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B8972A-1CBC-4EA8-BF39-DA3702F11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0" t="29414" r="19677" b="31368"/>
          <a:stretch/>
        </p:blipFill>
        <p:spPr>
          <a:xfrm>
            <a:off x="2941788" y="3952875"/>
            <a:ext cx="3672408" cy="25724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09999C-50EA-4203-9727-E8D80CE5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2" t="28990" r="22439" b="16384"/>
          <a:stretch/>
        </p:blipFill>
        <p:spPr>
          <a:xfrm>
            <a:off x="6863955" y="3952875"/>
            <a:ext cx="4575569" cy="25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CONCLUSIONES Y RECOMENDACIONES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DF07B-F09C-4251-8100-1A473618CAE7}"/>
              </a:ext>
            </a:extLst>
          </p:cNvPr>
          <p:cNvSpPr/>
          <p:nvPr/>
        </p:nvSpPr>
        <p:spPr>
          <a:xfrm>
            <a:off x="1644779" y="1506890"/>
            <a:ext cx="4653970" cy="335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Escenario que se presenta en la Frontera Noroccidental es muy conflictivo debido a las amenazas tradicionales o nuevas amenazas.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aspecto fundamental a mejorar es la preparación que deben tener el personal de inteligencia militar.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Nuevos escenarios y amenazas cambiantes convierte el ambiente en incertidumbre.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nueva metodología propuesta permitirá al personal de inteligencia militar poseer herramientas actualizadas.</a:t>
            </a:r>
            <a:endParaRPr lang="en-US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42859FE-A532-4DEB-A7C5-315DF97A4621}"/>
              </a:ext>
            </a:extLst>
          </p:cNvPr>
          <p:cNvSpPr/>
          <p:nvPr/>
        </p:nvSpPr>
        <p:spPr>
          <a:xfrm>
            <a:off x="6586780" y="1452318"/>
            <a:ext cx="5176433" cy="409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ente humano motor fundamental para cualquier sistema de inteligencia militar, capacitado y entrenado además de ser dotado material y equipo.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Las alianzas estratégicas con países del primer mundo y organismos internacionales es fundamental para luchar contra las nuevas amenazas, se podrá contar con capacitación y ayuda.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fundamental contar con leyes que amparen las operaciones de inteligencia militar. 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nueva metodología establecida para la identificación de nuevas amenazas o amenazas emergentes debe ser evaluada por los organismos correspondientes.</a:t>
            </a:r>
            <a:endParaRPr lang="en-US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0E91E9-9E44-40B1-8204-3B1FE8F0D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8" y="5284141"/>
            <a:ext cx="1883646" cy="110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292BA3-01E5-4BD5-B60F-8B47BE26A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16" y="5087251"/>
            <a:ext cx="1138009" cy="150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857C0CC-FE1A-4605-BAFA-99231220D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1" y="5405682"/>
            <a:ext cx="1257300" cy="134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4417518-8008-4059-98F3-5FCB7E3DA4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06" y="5716771"/>
            <a:ext cx="1950969" cy="86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4273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0"/>
            <a:ext cx="11912959" cy="11034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C5EEEB-DCE2-47E5-B751-43C71561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1 Rectángulo redondeado">
            <a:extLst>
              <a:ext uri="{FF2B5EF4-FFF2-40B4-BE49-F238E27FC236}">
                <a16:creationId xmlns:a16="http://schemas.microsoft.com/office/drawing/2014/main" id="{1D279D7E-3F81-4168-BDCB-2E1ACB2F2726}"/>
              </a:ext>
            </a:extLst>
          </p:cNvPr>
          <p:cNvSpPr/>
          <p:nvPr/>
        </p:nvSpPr>
        <p:spPr bwMode="auto">
          <a:xfrm rot="20490043">
            <a:off x="3718732" y="2202819"/>
            <a:ext cx="6170527" cy="1124737"/>
          </a:xfrm>
          <a:prstGeom prst="roundRect">
            <a:avLst/>
          </a:prstGeom>
          <a:noFill/>
          <a:ln w="76200" cap="flat" cmpd="tri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0800000"/>
            </a:lightRig>
          </a:scene3d>
          <a:sp3d prstMaterial="flat"/>
        </p:spPr>
        <p:txBody>
          <a:bodyPr/>
          <a:lstStyle/>
          <a:p>
            <a:r>
              <a:rPr lang="es-ES_tradnl" altLang="es-ES" sz="1500" kern="0" dirty="0">
                <a:ln w="11430">
                  <a:noFill/>
                </a:ln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GRACIAS</a:t>
            </a:r>
          </a:p>
          <a:p>
            <a:pPr algn="ctr"/>
            <a:r>
              <a:rPr lang="es-E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72717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lnSpc>
                <a:spcPct val="130000"/>
              </a:lnSpc>
              <a:buFontTx/>
              <a:buAutoNum type="arabicPeriod"/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pic>
        <p:nvPicPr>
          <p:cNvPr id="7" name="Picture 8" descr="Resultado de imagen para MAPA MUNDI">
            <a:extLst>
              <a:ext uri="{FF2B5EF4-FFF2-40B4-BE49-F238E27FC236}">
                <a16:creationId xmlns:a16="http://schemas.microsoft.com/office/drawing/2014/main" id="{57D9F787-0BCA-49D3-B71C-EA26B3DCC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68" y="1423537"/>
            <a:ext cx="2962672" cy="24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160F99A-BE24-474D-B810-EF176A4F7538}"/>
              </a:ext>
            </a:extLst>
          </p:cNvPr>
          <p:cNvGrpSpPr/>
          <p:nvPr/>
        </p:nvGrpSpPr>
        <p:grpSpPr>
          <a:xfrm>
            <a:off x="4743807" y="914401"/>
            <a:ext cx="3275885" cy="2993542"/>
            <a:chOff x="3204432" y="688523"/>
            <a:chExt cx="3276633" cy="323766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FDCE0EB-A341-4CD3-86F1-AA6CA7530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767" y="688523"/>
              <a:ext cx="1728190" cy="15568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14" descr="Resultado de imagen para NARCOTRAFICO">
              <a:extLst>
                <a:ext uri="{FF2B5EF4-FFF2-40B4-BE49-F238E27FC236}">
                  <a16:creationId xmlns:a16="http://schemas.microsoft.com/office/drawing/2014/main" id="{0974A4F2-EDC5-44CA-9AC2-97C4D1819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59" y="1793753"/>
              <a:ext cx="1614092" cy="121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Resultado de imagen para CRIMEN CIBERNETICO">
              <a:extLst>
                <a:ext uri="{FF2B5EF4-FFF2-40B4-BE49-F238E27FC236}">
                  <a16:creationId xmlns:a16="http://schemas.microsoft.com/office/drawing/2014/main" id="{BF877D51-07A5-46BD-9B86-6964CB190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51" y="1798090"/>
              <a:ext cx="1594985" cy="121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Resultado de imagen para crimen organizado">
              <a:extLst>
                <a:ext uri="{FF2B5EF4-FFF2-40B4-BE49-F238E27FC236}">
                  <a16:creationId xmlns:a16="http://schemas.microsoft.com/office/drawing/2014/main" id="{2099A9DF-B20A-4FC7-9BF6-D5AD5ECAA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432" y="2931808"/>
              <a:ext cx="3276633" cy="994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Resultado de imagen para mapa sudamerica">
            <a:extLst>
              <a:ext uri="{FF2B5EF4-FFF2-40B4-BE49-F238E27FC236}">
                <a16:creationId xmlns:a16="http://schemas.microsoft.com/office/drawing/2014/main" id="{ECA9F5F5-E3A7-4B93-B4C9-2F119B92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79" y="1423538"/>
            <a:ext cx="2695531" cy="24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CB55E540-17DB-46CA-85B2-C73A9E138AEB}"/>
              </a:ext>
            </a:extLst>
          </p:cNvPr>
          <p:cNvGrpSpPr/>
          <p:nvPr/>
        </p:nvGrpSpPr>
        <p:grpSpPr>
          <a:xfrm>
            <a:off x="1885950" y="4053687"/>
            <a:ext cx="9077019" cy="2190205"/>
            <a:chOff x="457200" y="4024579"/>
            <a:chExt cx="8517632" cy="2285525"/>
          </a:xfrm>
        </p:grpSpPr>
        <p:pic>
          <p:nvPicPr>
            <p:cNvPr id="15" name="Picture 12" descr="Resultado de imagen para ecuador ubicacion geografica">
              <a:extLst>
                <a:ext uri="{FF2B5EF4-FFF2-40B4-BE49-F238E27FC236}">
                  <a16:creationId xmlns:a16="http://schemas.microsoft.com/office/drawing/2014/main" id="{F34630A8-A75F-4D2A-8723-AAACF7A50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33380"/>
              <a:ext cx="2962672" cy="2276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 descr="Resultado de imagen para FARC">
              <a:extLst>
                <a:ext uri="{FF2B5EF4-FFF2-40B4-BE49-F238E27FC236}">
                  <a16:creationId xmlns:a16="http://schemas.microsoft.com/office/drawing/2014/main" id="{E050FF05-FA93-4B09-938C-DC78D132D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512" y="4480907"/>
              <a:ext cx="1612514" cy="129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4" descr="Resultado de imagen para MIGRACION VENEZOLA EN ECUADOR">
              <a:extLst>
                <a:ext uri="{FF2B5EF4-FFF2-40B4-BE49-F238E27FC236}">
                  <a16:creationId xmlns:a16="http://schemas.microsoft.com/office/drawing/2014/main" id="{006A7138-72F3-4EB4-8324-16CC80838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318" y="4499844"/>
              <a:ext cx="1612514" cy="1320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Resultado de imagen para ATENTADO TERRORISTA EN SAN LORENZO ECUADOR">
              <a:extLst>
                <a:ext uri="{FF2B5EF4-FFF2-40B4-BE49-F238E27FC236}">
                  <a16:creationId xmlns:a16="http://schemas.microsoft.com/office/drawing/2014/main" id="{576EDB12-4E29-409C-A3B6-D649D7DDB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30" y="4024579"/>
              <a:ext cx="1405872" cy="192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96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FORMULACIÓN DEL PROBLEMA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721D20-2058-423C-81E4-82E2CFBF1CE1}"/>
              </a:ext>
            </a:extLst>
          </p:cNvPr>
          <p:cNvGrpSpPr/>
          <p:nvPr/>
        </p:nvGrpSpPr>
        <p:grpSpPr>
          <a:xfrm>
            <a:off x="2272278" y="1266650"/>
            <a:ext cx="9453966" cy="5256584"/>
            <a:chOff x="4396526" y="2348068"/>
            <a:chExt cx="2384819" cy="203913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95F7C26-1F6A-4604-BA2C-549CDA567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526" y="2348068"/>
              <a:ext cx="2384819" cy="2039136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C0341AD-1046-426D-96A2-5AEA1B814300}"/>
                </a:ext>
              </a:extLst>
            </p:cNvPr>
            <p:cNvSpPr/>
            <p:nvPr/>
          </p:nvSpPr>
          <p:spPr>
            <a:xfrm flipH="1">
              <a:off x="5943672" y="2356376"/>
              <a:ext cx="709474" cy="6900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6B3E97B-0C5F-480C-847F-5FE8B839DD48}"/>
              </a:ext>
            </a:extLst>
          </p:cNvPr>
          <p:cNvSpPr/>
          <p:nvPr/>
        </p:nvSpPr>
        <p:spPr>
          <a:xfrm>
            <a:off x="2432201" y="1481711"/>
            <a:ext cx="1939774" cy="6518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</a:t>
            </a:r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QUE?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97DBFB6-3481-4452-B4A6-195FBCF167BC}"/>
              </a:ext>
            </a:extLst>
          </p:cNvPr>
          <p:cNvSpPr/>
          <p:nvPr/>
        </p:nvSpPr>
        <p:spPr>
          <a:xfrm>
            <a:off x="9410700" y="5725654"/>
            <a:ext cx="2235792" cy="665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DESAFÍO I.M.?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8BD9F7-6491-4B84-96FD-BA4F85B4E6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41" y="2544617"/>
            <a:ext cx="2550795" cy="133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105D89-FED7-4214-AA75-8A5C7280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99" y="1302187"/>
            <a:ext cx="3984344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671DB8-220A-4825-952E-A258D8229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44" y="3511811"/>
            <a:ext cx="2732874" cy="16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PREGUNTAS DE INVESTIGACIÓN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72BF57D-414C-4BC6-846E-2A044A19CA5D}"/>
              </a:ext>
            </a:extLst>
          </p:cNvPr>
          <p:cNvGrpSpPr/>
          <p:nvPr/>
        </p:nvGrpSpPr>
        <p:grpSpPr>
          <a:xfrm>
            <a:off x="2228608" y="1339399"/>
            <a:ext cx="4421936" cy="4873543"/>
            <a:chOff x="112828" y="1444912"/>
            <a:chExt cx="4299692" cy="3968176"/>
          </a:xfrm>
        </p:grpSpPr>
        <p:pic>
          <p:nvPicPr>
            <p:cNvPr id="8" name="Picture 2" descr="Resultado de imagen para PATRULLAJE MILITAR SAN LORENZO ECUADOR">
              <a:extLst>
                <a:ext uri="{FF2B5EF4-FFF2-40B4-BE49-F238E27FC236}">
                  <a16:creationId xmlns:a16="http://schemas.microsoft.com/office/drawing/2014/main" id="{5776B3AA-F4FC-4C4D-80C2-8B24767A6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376" y="1444912"/>
              <a:ext cx="20955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esultado de imagen para PATRULLAJE MILITAR SAN LORENZO ECUADOR">
              <a:extLst>
                <a:ext uri="{FF2B5EF4-FFF2-40B4-BE49-F238E27FC236}">
                  <a16:creationId xmlns:a16="http://schemas.microsoft.com/office/drawing/2014/main" id="{4313A76B-2AA8-400B-8DC4-727B4B459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28" y="2908013"/>
              <a:ext cx="2095500" cy="250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sultado de imagen para COIP">
              <a:extLst>
                <a:ext uri="{FF2B5EF4-FFF2-40B4-BE49-F238E27FC236}">
                  <a16:creationId xmlns:a16="http://schemas.microsoft.com/office/drawing/2014/main" id="{438B4A97-75C3-4885-AA0A-67DED98A1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709" y="2908012"/>
              <a:ext cx="2261811" cy="250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1BB8ECCE-AF87-450D-AB6D-3539814DAD9F}"/>
              </a:ext>
            </a:extLst>
          </p:cNvPr>
          <p:cNvSpPr/>
          <p:nvPr/>
        </p:nvSpPr>
        <p:spPr>
          <a:xfrm>
            <a:off x="6820403" y="1379141"/>
            <a:ext cx="4652995" cy="983384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402" tIns="138402" rIns="138402" bIns="138402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¿Q</a:t>
            </a:r>
            <a:r>
              <a:rPr lang="es-EC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ué metodología?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utiliza I.M para identificación de amenazas en la frontera noroccidental?</a:t>
            </a:r>
            <a:endParaRPr lang="es-EC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738076D-5249-466F-B2AF-298B3B9CA649}"/>
              </a:ext>
            </a:extLst>
          </p:cNvPr>
          <p:cNvSpPr/>
          <p:nvPr/>
        </p:nvSpPr>
        <p:spPr>
          <a:xfrm>
            <a:off x="6880351" y="2696601"/>
            <a:ext cx="4593047" cy="1031945"/>
          </a:xfrm>
          <a:custGeom>
            <a:avLst/>
            <a:gdLst>
              <a:gd name="connsiteX0" fmla="*/ 0 w 3694885"/>
              <a:gd name="connsiteY0" fmla="*/ 160341 h 962025"/>
              <a:gd name="connsiteX1" fmla="*/ 160341 w 3694885"/>
              <a:gd name="connsiteY1" fmla="*/ 0 h 962025"/>
              <a:gd name="connsiteX2" fmla="*/ 3534544 w 3694885"/>
              <a:gd name="connsiteY2" fmla="*/ 0 h 962025"/>
              <a:gd name="connsiteX3" fmla="*/ 3694885 w 3694885"/>
              <a:gd name="connsiteY3" fmla="*/ 160341 h 962025"/>
              <a:gd name="connsiteX4" fmla="*/ 3694885 w 3694885"/>
              <a:gd name="connsiteY4" fmla="*/ 801684 h 962025"/>
              <a:gd name="connsiteX5" fmla="*/ 3534544 w 3694885"/>
              <a:gd name="connsiteY5" fmla="*/ 962025 h 962025"/>
              <a:gd name="connsiteX6" fmla="*/ 160341 w 3694885"/>
              <a:gd name="connsiteY6" fmla="*/ 962025 h 962025"/>
              <a:gd name="connsiteX7" fmla="*/ 0 w 3694885"/>
              <a:gd name="connsiteY7" fmla="*/ 801684 h 962025"/>
              <a:gd name="connsiteX8" fmla="*/ 0 w 3694885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4885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3534544" y="0"/>
                </a:lnTo>
                <a:cubicBezTo>
                  <a:pt x="3623098" y="0"/>
                  <a:pt x="3694885" y="71787"/>
                  <a:pt x="3694885" y="160341"/>
                </a:cubicBezTo>
                <a:lnTo>
                  <a:pt x="3694885" y="801684"/>
                </a:lnTo>
                <a:cubicBezTo>
                  <a:pt x="3694885" y="890238"/>
                  <a:pt x="3623098" y="962025"/>
                  <a:pt x="3534544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162" tIns="123162" rIns="123162" bIns="123162" numCol="1" spcCol="1270" anchor="ctr" anchorCtr="0">
            <a:noAutofit/>
          </a:bodyPr>
          <a:lstStyle/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_tradnl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¿La metodología para identificar las amenazas emergentes por parte de I.M son eficaces?</a:t>
            </a:r>
            <a:endParaRPr lang="es-EC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FB122D3-821B-491D-8D50-6764BD312BAD}"/>
              </a:ext>
            </a:extLst>
          </p:cNvPr>
          <p:cNvSpPr/>
          <p:nvPr/>
        </p:nvSpPr>
        <p:spPr>
          <a:xfrm>
            <a:off x="6880350" y="4080002"/>
            <a:ext cx="4593047" cy="889465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302" tIns="100302" rIns="100302" bIns="100302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¿Cuáles son las amenazas contemporáneas o nuevas amenazas?</a:t>
            </a:r>
            <a:endParaRPr lang="es-EC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abajo 1">
            <a:extLst>
              <a:ext uri="{FF2B5EF4-FFF2-40B4-BE49-F238E27FC236}">
                <a16:creationId xmlns:a16="http://schemas.microsoft.com/office/drawing/2014/main" id="{6E76B270-00EB-44D6-934D-A0BFC5C5FFDA}"/>
              </a:ext>
            </a:extLst>
          </p:cNvPr>
          <p:cNvSpPr/>
          <p:nvPr/>
        </p:nvSpPr>
        <p:spPr>
          <a:xfrm>
            <a:off x="8971382" y="2384832"/>
            <a:ext cx="360040" cy="273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abajo 10">
            <a:extLst>
              <a:ext uri="{FF2B5EF4-FFF2-40B4-BE49-F238E27FC236}">
                <a16:creationId xmlns:a16="http://schemas.microsoft.com/office/drawing/2014/main" id="{64DB316A-CAC1-407B-BD16-89A67C0EA92C}"/>
              </a:ext>
            </a:extLst>
          </p:cNvPr>
          <p:cNvSpPr/>
          <p:nvPr/>
        </p:nvSpPr>
        <p:spPr>
          <a:xfrm>
            <a:off x="8971382" y="3776171"/>
            <a:ext cx="360040" cy="273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DBD3753-43FC-41C7-866C-2651543719DD}"/>
              </a:ext>
            </a:extLst>
          </p:cNvPr>
          <p:cNvSpPr/>
          <p:nvPr/>
        </p:nvSpPr>
        <p:spPr>
          <a:xfrm>
            <a:off x="6908764" y="5367170"/>
            <a:ext cx="4593047" cy="889465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302" tIns="100302" rIns="100302" bIns="100302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¿El personal de I.M posee las capacidades y habilidades para identificar las nuevas amenazas?</a:t>
            </a:r>
            <a:endParaRPr lang="es-EC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 abajo 10">
            <a:extLst>
              <a:ext uri="{FF2B5EF4-FFF2-40B4-BE49-F238E27FC236}">
                <a16:creationId xmlns:a16="http://schemas.microsoft.com/office/drawing/2014/main" id="{1937701B-49E7-46FE-B58F-67883B09D021}"/>
              </a:ext>
            </a:extLst>
          </p:cNvPr>
          <p:cNvSpPr/>
          <p:nvPr/>
        </p:nvSpPr>
        <p:spPr>
          <a:xfrm>
            <a:off x="8980907" y="5023946"/>
            <a:ext cx="360040" cy="273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3C3E4C4-59A0-40A0-802B-8E1C77F297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50" y="1362074"/>
            <a:ext cx="2269777" cy="177423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542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DELIMITACIÓN DE LA INVESTIGACIÓN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DF01632-AAF9-4B52-82C9-220AC93B51BF}"/>
              </a:ext>
            </a:extLst>
          </p:cNvPr>
          <p:cNvGrpSpPr/>
          <p:nvPr/>
        </p:nvGrpSpPr>
        <p:grpSpPr>
          <a:xfrm>
            <a:off x="2123146" y="1516165"/>
            <a:ext cx="1894878" cy="1768781"/>
            <a:chOff x="77523" y="1181627"/>
            <a:chExt cx="1894878" cy="1768781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64DE656-9B70-49FE-BF20-898E6B707EE3}"/>
                </a:ext>
              </a:extLst>
            </p:cNvPr>
            <p:cNvSpPr/>
            <p:nvPr/>
          </p:nvSpPr>
          <p:spPr>
            <a:xfrm>
              <a:off x="77523" y="1626969"/>
              <a:ext cx="189487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Estudio de metodología I.M para identificar amenazas frontera noroccidental</a:t>
              </a:r>
            </a:p>
          </p:txBody>
        </p:sp>
        <p:sp>
          <p:nvSpPr>
            <p:cNvPr id="12" name="CuadroTexto 10">
              <a:extLst>
                <a:ext uri="{FF2B5EF4-FFF2-40B4-BE49-F238E27FC236}">
                  <a16:creationId xmlns:a16="http://schemas.microsoft.com/office/drawing/2014/main" id="{FD3CD729-7231-4316-92C4-0B0C965EC95C}"/>
                </a:ext>
              </a:extLst>
            </p:cNvPr>
            <p:cNvSpPr txBox="1"/>
            <p:nvPr/>
          </p:nvSpPr>
          <p:spPr>
            <a:xfrm>
              <a:off x="77523" y="1181627"/>
              <a:ext cx="1894878" cy="408623"/>
            </a:xfrm>
            <a:prstGeom prst="round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TEMÁTICA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E2E15D1-7AC2-45B9-81FC-00782A0EBC22}"/>
              </a:ext>
            </a:extLst>
          </p:cNvPr>
          <p:cNvGrpSpPr/>
          <p:nvPr/>
        </p:nvGrpSpPr>
        <p:grpSpPr>
          <a:xfrm>
            <a:off x="5121696" y="2636332"/>
            <a:ext cx="1969360" cy="2018019"/>
            <a:chOff x="6956284" y="1181627"/>
            <a:chExt cx="1969360" cy="2018019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4A88F02-CCE7-4C12-A32C-283212637F7F}"/>
                </a:ext>
              </a:extLst>
            </p:cNvPr>
            <p:cNvSpPr/>
            <p:nvPr/>
          </p:nvSpPr>
          <p:spPr>
            <a:xfrm>
              <a:off x="6956284" y="1629986"/>
              <a:ext cx="196936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Investigación se ejecutará frontera noroccidental.</a:t>
              </a:r>
            </a:p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Nivel táctico-operativo.</a:t>
              </a:r>
            </a:p>
          </p:txBody>
        </p:sp>
        <p:sp>
          <p:nvSpPr>
            <p:cNvPr id="18" name="CuadroTexto 10">
              <a:extLst>
                <a:ext uri="{FF2B5EF4-FFF2-40B4-BE49-F238E27FC236}">
                  <a16:creationId xmlns:a16="http://schemas.microsoft.com/office/drawing/2014/main" id="{B5B3829F-DDEE-4F67-BA10-2D6A90CDCD58}"/>
                </a:ext>
              </a:extLst>
            </p:cNvPr>
            <p:cNvSpPr txBox="1"/>
            <p:nvPr/>
          </p:nvSpPr>
          <p:spPr>
            <a:xfrm>
              <a:off x="6956284" y="1181627"/>
              <a:ext cx="1969360" cy="408623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ESPACIAL</a:t>
              </a:r>
            </a:p>
          </p:txBody>
        </p:sp>
      </p:grpSp>
      <p:sp>
        <p:nvSpPr>
          <p:cNvPr id="21" name="CuadroTexto 10">
            <a:extLst>
              <a:ext uri="{FF2B5EF4-FFF2-40B4-BE49-F238E27FC236}">
                <a16:creationId xmlns:a16="http://schemas.microsoft.com/office/drawing/2014/main" id="{66084414-F592-4E99-A113-2C9BB35F7B48}"/>
              </a:ext>
            </a:extLst>
          </p:cNvPr>
          <p:cNvSpPr txBox="1"/>
          <p:nvPr/>
        </p:nvSpPr>
        <p:spPr>
          <a:xfrm>
            <a:off x="8644737" y="3604492"/>
            <a:ext cx="2022209" cy="408623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715184B-49FE-47E9-83F8-4FD560A9A26E}"/>
              </a:ext>
            </a:extLst>
          </p:cNvPr>
          <p:cNvSpPr/>
          <p:nvPr/>
        </p:nvSpPr>
        <p:spPr>
          <a:xfrm>
            <a:off x="8750565" y="4041509"/>
            <a:ext cx="2022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Investigación periodo 2016-2019.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72F8F7-C560-4DB3-8A54-F788DAD9E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64" y="3573055"/>
            <a:ext cx="255270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A96C1EE-5BC5-414E-B34D-CFC4596DC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17" y="4897394"/>
            <a:ext cx="2586717" cy="139685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D74126-1CE4-481B-B5D9-ECCB1E5FB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818329"/>
            <a:ext cx="666750" cy="46792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4013FF1-29C3-4E76-975C-6FEEA5D78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82" y="4779775"/>
            <a:ext cx="2586717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86D4A3A-2E8C-4A49-BDF5-82B0A7C17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50" y="1748558"/>
            <a:ext cx="2914650" cy="14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JUSTIFICACIÓN DE LA INVESTIGACIÓN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1FE00CA-0522-47D3-9545-2E0675A2BF5D}"/>
              </a:ext>
            </a:extLst>
          </p:cNvPr>
          <p:cNvGrpSpPr/>
          <p:nvPr/>
        </p:nvGrpSpPr>
        <p:grpSpPr>
          <a:xfrm>
            <a:off x="4387725" y="1328157"/>
            <a:ext cx="4026152" cy="4983139"/>
            <a:chOff x="2558924" y="875585"/>
            <a:chExt cx="4026152" cy="4691792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6E5CBC09-213E-48C7-B6F8-E0613C5C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8924" y="2730732"/>
              <a:ext cx="4026152" cy="2836645"/>
            </a:xfrm>
            <a:prstGeom prst="ellipse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9" name="Down Arrow 15">
              <a:extLst>
                <a:ext uri="{FF2B5EF4-FFF2-40B4-BE49-F238E27FC236}">
                  <a16:creationId xmlns:a16="http://schemas.microsoft.com/office/drawing/2014/main" id="{BDE7D755-6964-44B8-9593-47028605F109}"/>
                </a:ext>
              </a:extLst>
            </p:cNvPr>
            <p:cNvSpPr/>
            <p:nvPr/>
          </p:nvSpPr>
          <p:spPr>
            <a:xfrm>
              <a:off x="4237647" y="2109107"/>
              <a:ext cx="685800" cy="809517"/>
            </a:xfrm>
            <a:prstGeom prst="downArrow">
              <a:avLst/>
            </a:prstGeom>
            <a:gradFill flip="none" rotWithShape="1">
              <a:gsLst>
                <a:gs pos="24000">
                  <a:schemeClr val="accent3">
                    <a:lumMod val="5000"/>
                    <a:lumOff val="95000"/>
                  </a:schemeClr>
                </a:gs>
                <a:gs pos="62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B9A5655-76A3-4B5B-9F96-FBF514244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6" r="23738" b="24843"/>
            <a:stretch/>
          </p:blipFill>
          <p:spPr>
            <a:xfrm>
              <a:off x="3570177" y="875585"/>
              <a:ext cx="2003646" cy="1310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153B294-EA51-4881-811E-A976BB895F0B}"/>
              </a:ext>
            </a:extLst>
          </p:cNvPr>
          <p:cNvGrpSpPr/>
          <p:nvPr/>
        </p:nvGrpSpPr>
        <p:grpSpPr>
          <a:xfrm>
            <a:off x="1443545" y="1872827"/>
            <a:ext cx="3685023" cy="1601835"/>
            <a:chOff x="402400" y="1201374"/>
            <a:chExt cx="3685023" cy="1601835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890AF61E-D7C9-4B06-A416-964426FFB7E2}"/>
                </a:ext>
              </a:extLst>
            </p:cNvPr>
            <p:cNvSpPr/>
            <p:nvPr/>
          </p:nvSpPr>
          <p:spPr>
            <a:xfrm>
              <a:off x="1866705" y="2433877"/>
              <a:ext cx="2220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b="1" dirty="0">
                  <a:solidFill>
                    <a:srgbClr val="FFC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IMPORTANCIA</a:t>
              </a:r>
            </a:p>
          </p:txBody>
        </p:sp>
        <p:sp>
          <p:nvSpPr>
            <p:cNvPr id="13" name="Line Callout 2 11">
              <a:extLst>
                <a:ext uri="{FF2B5EF4-FFF2-40B4-BE49-F238E27FC236}">
                  <a16:creationId xmlns:a16="http://schemas.microsoft.com/office/drawing/2014/main" id="{3882FEFF-0064-4705-B5E4-5DD532915E04}"/>
                </a:ext>
              </a:extLst>
            </p:cNvPr>
            <p:cNvSpPr/>
            <p:nvPr/>
          </p:nvSpPr>
          <p:spPr>
            <a:xfrm>
              <a:off x="402400" y="1201374"/>
              <a:ext cx="2003646" cy="954107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103754"/>
                <a:gd name="adj6" fmla="val 149931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NO SE HA ESTUDIADO EN I.M  MÉTODO UBICACIÓN A.E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B7BB2B4-6E9C-48FC-9CC8-CBB1C0433F62}"/>
              </a:ext>
            </a:extLst>
          </p:cNvPr>
          <p:cNvGrpSpPr/>
          <p:nvPr/>
        </p:nvGrpSpPr>
        <p:grpSpPr>
          <a:xfrm>
            <a:off x="7370767" y="1904946"/>
            <a:ext cx="4151259" cy="1568253"/>
            <a:chOff x="5407355" y="1227140"/>
            <a:chExt cx="4151259" cy="1568253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962B874C-56BE-4659-A8B3-1A529F86AFA0}"/>
                </a:ext>
              </a:extLst>
            </p:cNvPr>
            <p:cNvSpPr/>
            <p:nvPr/>
          </p:nvSpPr>
          <p:spPr>
            <a:xfrm>
              <a:off x="5407355" y="2426061"/>
              <a:ext cx="20036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RELEVANCIA</a:t>
              </a:r>
            </a:p>
          </p:txBody>
        </p:sp>
        <p:sp>
          <p:nvSpPr>
            <p:cNvPr id="16" name="Line Callout 2 18">
              <a:extLst>
                <a:ext uri="{FF2B5EF4-FFF2-40B4-BE49-F238E27FC236}">
                  <a16:creationId xmlns:a16="http://schemas.microsoft.com/office/drawing/2014/main" id="{867BA847-77F2-42C2-B7E8-974879486DE7}"/>
                </a:ext>
              </a:extLst>
            </p:cNvPr>
            <p:cNvSpPr/>
            <p:nvPr/>
          </p:nvSpPr>
          <p:spPr>
            <a:xfrm flipH="1">
              <a:off x="7339139" y="1227140"/>
              <a:ext cx="2219475" cy="738664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130713"/>
                <a:gd name="adj6" fmla="val 155262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/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</a:rPr>
                <a:t>NO  EXISTE METODOLOGÍA TRANSDISCIPLINARIA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4F5AD39-E7B1-4811-90C5-24442A18693B}"/>
              </a:ext>
            </a:extLst>
          </p:cNvPr>
          <p:cNvGrpSpPr/>
          <p:nvPr/>
        </p:nvGrpSpPr>
        <p:grpSpPr>
          <a:xfrm>
            <a:off x="1443545" y="4611340"/>
            <a:ext cx="3754997" cy="1844575"/>
            <a:chOff x="332426" y="4092134"/>
            <a:chExt cx="3754997" cy="1844575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3B77C2F1-2A7C-42C6-949F-B44EA5AFA121}"/>
                </a:ext>
              </a:extLst>
            </p:cNvPr>
            <p:cNvSpPr/>
            <p:nvPr/>
          </p:nvSpPr>
          <p:spPr>
            <a:xfrm>
              <a:off x="1939807" y="5567377"/>
              <a:ext cx="21476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C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FACTIBILIDAD</a:t>
              </a:r>
            </a:p>
          </p:txBody>
        </p:sp>
        <p:sp>
          <p:nvSpPr>
            <p:cNvPr id="19" name="Line Callout 2 16">
              <a:extLst>
                <a:ext uri="{FF2B5EF4-FFF2-40B4-BE49-F238E27FC236}">
                  <a16:creationId xmlns:a16="http://schemas.microsoft.com/office/drawing/2014/main" id="{45865391-4366-4F1F-A7CD-3574C654B24F}"/>
                </a:ext>
              </a:extLst>
            </p:cNvPr>
            <p:cNvSpPr/>
            <p:nvPr/>
          </p:nvSpPr>
          <p:spPr>
            <a:xfrm>
              <a:off x="332426" y="4092134"/>
              <a:ext cx="1705233" cy="307777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412685"/>
                <a:gd name="adj6" fmla="val 149254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/>
              <a:r>
                <a:rPr lang="es-EC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 FACTIBLE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6B879B9-1CEA-47CA-B87C-A72BA649596B}"/>
              </a:ext>
            </a:extLst>
          </p:cNvPr>
          <p:cNvGrpSpPr/>
          <p:nvPr/>
        </p:nvGrpSpPr>
        <p:grpSpPr>
          <a:xfrm>
            <a:off x="7909697" y="4482295"/>
            <a:ext cx="3612329" cy="1860306"/>
            <a:chOff x="5407355" y="4109182"/>
            <a:chExt cx="3612329" cy="1860306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57675373-3A34-4BB1-AEA4-7D4E213154BC}"/>
                </a:ext>
              </a:extLst>
            </p:cNvPr>
            <p:cNvSpPr/>
            <p:nvPr/>
          </p:nvSpPr>
          <p:spPr>
            <a:xfrm>
              <a:off x="5407355" y="5600156"/>
              <a:ext cx="21476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ORIGINALIDAD</a:t>
              </a:r>
            </a:p>
          </p:txBody>
        </p:sp>
        <p:sp>
          <p:nvSpPr>
            <p:cNvPr id="22" name="Line Callout 2 19">
              <a:extLst>
                <a:ext uri="{FF2B5EF4-FFF2-40B4-BE49-F238E27FC236}">
                  <a16:creationId xmlns:a16="http://schemas.microsoft.com/office/drawing/2014/main" id="{2A96923F-F643-463E-8FD0-89CAAC7E55DD}"/>
                </a:ext>
              </a:extLst>
            </p:cNvPr>
            <p:cNvSpPr/>
            <p:nvPr/>
          </p:nvSpPr>
          <p:spPr>
            <a:xfrm flipH="1">
              <a:off x="6872069" y="4109182"/>
              <a:ext cx="2147615" cy="954107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133317"/>
                <a:gd name="adj6" fmla="val 142841"/>
              </a:avLst>
            </a:prstGeom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/>
              <a:r>
                <a:rPr lang="es-EC" sz="1400" dirty="0">
                  <a:latin typeface="Arial" panose="020B0604020202020204" pitchFamily="34" charset="0"/>
                  <a:cs typeface="Arial" panose="020B0604020202020204" pitchFamily="34" charset="0"/>
                </a:rPr>
                <a:t>NO SE HA ENCONTRADO LA EXISTENCIA DE ESTUDIOS DE I.M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51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OBJETIVOS DE LA INVESTIGACIÓN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B7BDA63-9347-45CB-8F6D-1CF98CA39ED2}"/>
              </a:ext>
            </a:extLst>
          </p:cNvPr>
          <p:cNvGrpSpPr/>
          <p:nvPr/>
        </p:nvGrpSpPr>
        <p:grpSpPr>
          <a:xfrm>
            <a:off x="1823797" y="1734077"/>
            <a:ext cx="2229469" cy="3657497"/>
            <a:chOff x="-119303" y="1486427"/>
            <a:chExt cx="2229469" cy="3657497"/>
          </a:xfrm>
        </p:grpSpPr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B7447374-1138-45E6-8F07-F1077B5617EF}"/>
                </a:ext>
              </a:extLst>
            </p:cNvPr>
            <p:cNvSpPr/>
            <p:nvPr/>
          </p:nvSpPr>
          <p:spPr>
            <a:xfrm>
              <a:off x="77523" y="2055594"/>
              <a:ext cx="1894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PROPONER</a:t>
              </a:r>
              <a:r>
                <a:rPr lang="es-EC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5701FF3A-F9F5-4E5D-8F26-285850FA96F2}"/>
                </a:ext>
              </a:extLst>
            </p:cNvPr>
            <p:cNvSpPr/>
            <p:nvPr/>
          </p:nvSpPr>
          <p:spPr>
            <a:xfrm>
              <a:off x="-119303" y="2553550"/>
              <a:ext cx="21132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METODOLOGÍA-IDENTIFICACIÓN</a:t>
              </a: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4ADF38FD-0949-4BFF-9297-5A4E64AA79BB}"/>
                </a:ext>
              </a:extLst>
            </p:cNvPr>
            <p:cNvSpPr/>
            <p:nvPr/>
          </p:nvSpPr>
          <p:spPr>
            <a:xfrm>
              <a:off x="94313" y="3296050"/>
              <a:ext cx="18948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A.E FRONTERA NORTE</a:t>
              </a:r>
            </a:p>
          </p:txBody>
        </p:sp>
        <p:sp>
          <p:nvSpPr>
            <p:cNvPr id="28" name="CuadroTexto 10">
              <a:extLst>
                <a:ext uri="{FF2B5EF4-FFF2-40B4-BE49-F238E27FC236}">
                  <a16:creationId xmlns:a16="http://schemas.microsoft.com/office/drawing/2014/main" id="{457155DC-41E5-4DDE-BAD1-62358A346C65}"/>
                </a:ext>
              </a:extLst>
            </p:cNvPr>
            <p:cNvSpPr txBox="1"/>
            <p:nvPr/>
          </p:nvSpPr>
          <p:spPr>
            <a:xfrm>
              <a:off x="189563" y="1486427"/>
              <a:ext cx="1920603" cy="408623"/>
            </a:xfrm>
            <a:prstGeom prst="round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GENERAL</a:t>
              </a:r>
            </a:p>
          </p:txBody>
        </p:sp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D19CD536-E492-4644-90F2-3C815767428B}"/>
                </a:ext>
              </a:extLst>
            </p:cNvPr>
            <p:cNvSpPr/>
            <p:nvPr/>
          </p:nvSpPr>
          <p:spPr>
            <a:xfrm>
              <a:off x="110514" y="4018544"/>
              <a:ext cx="18948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FF.AA NEUTRALIZAR</a:t>
              </a: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DBB734FA-5A50-4071-93B7-AA0A77419F66}"/>
                </a:ext>
              </a:extLst>
            </p:cNvPr>
            <p:cNvSpPr/>
            <p:nvPr/>
          </p:nvSpPr>
          <p:spPr>
            <a:xfrm>
              <a:off x="146678" y="4805370"/>
              <a:ext cx="18948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SEGURIDAD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8B0CF34-8435-4119-878D-7A6C1A9AC744}"/>
              </a:ext>
            </a:extLst>
          </p:cNvPr>
          <p:cNvGrpSpPr/>
          <p:nvPr/>
        </p:nvGrpSpPr>
        <p:grpSpPr>
          <a:xfrm>
            <a:off x="9234340" y="1772224"/>
            <a:ext cx="2197812" cy="3314439"/>
            <a:chOff x="6889551" y="1467377"/>
            <a:chExt cx="2197812" cy="3314439"/>
          </a:xfrm>
        </p:grpSpPr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CAD3A8C7-6CD8-420A-BF94-5E66A4F8F75B}"/>
                </a:ext>
              </a:extLst>
            </p:cNvPr>
            <p:cNvSpPr/>
            <p:nvPr/>
          </p:nvSpPr>
          <p:spPr>
            <a:xfrm>
              <a:off x="7030766" y="2001461"/>
              <a:ext cx="189487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ANÁLISIS. MET. 2016-2019</a:t>
              </a: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5FEF82E7-FFDC-4485-A25E-1679F8FB6E12}"/>
                </a:ext>
              </a:extLst>
            </p:cNvPr>
            <p:cNvSpPr/>
            <p:nvPr/>
          </p:nvSpPr>
          <p:spPr>
            <a:xfrm>
              <a:off x="6889551" y="2726289"/>
              <a:ext cx="21978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PROCEDIMIENTOS D.F.A.R.C</a:t>
              </a:r>
            </a:p>
          </p:txBody>
        </p:sp>
        <p:sp>
          <p:nvSpPr>
            <p:cNvPr id="34" name="CuadroTexto 10">
              <a:extLst>
                <a:ext uri="{FF2B5EF4-FFF2-40B4-BE49-F238E27FC236}">
                  <a16:creationId xmlns:a16="http://schemas.microsoft.com/office/drawing/2014/main" id="{6A5CD759-70CC-4F00-AC61-01373923D561}"/>
                </a:ext>
              </a:extLst>
            </p:cNvPr>
            <p:cNvSpPr txBox="1"/>
            <p:nvPr/>
          </p:nvSpPr>
          <p:spPr>
            <a:xfrm>
              <a:off x="7030766" y="1467377"/>
              <a:ext cx="1894878" cy="408623"/>
            </a:xfrm>
            <a:prstGeom prst="round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ESPECÍFICO</a:t>
              </a: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5F0FB8F2-DA9D-4774-B367-8CC3C9556E48}"/>
                </a:ext>
              </a:extLst>
            </p:cNvPr>
            <p:cNvSpPr/>
            <p:nvPr/>
          </p:nvSpPr>
          <p:spPr>
            <a:xfrm>
              <a:off x="7030766" y="3438888"/>
              <a:ext cx="18948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DESCRIBIR ESTRATÉGIAS I.M.</a:t>
              </a:r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811A0DC-4066-4D93-B434-73D272F7DF2F}"/>
                </a:ext>
              </a:extLst>
            </p:cNvPr>
            <p:cNvSpPr/>
            <p:nvPr/>
          </p:nvSpPr>
          <p:spPr>
            <a:xfrm>
              <a:off x="7089634" y="4443262"/>
              <a:ext cx="18948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BASES LEGALES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45D7494-A723-4C0B-98C3-5759DB1EB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88" y="4506920"/>
            <a:ext cx="2273093" cy="12446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209701-AF5E-4A04-BC75-CF9242E26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63" y="1609186"/>
            <a:ext cx="2273092" cy="130544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7094A4-6FE4-47F4-B993-EB08AE2613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21" y="2914633"/>
            <a:ext cx="2273092" cy="124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197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FUNDAMENTACIÓN TEÓRICA Y BASE LEGAL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E97DA1-1A13-44D9-B4E8-55CE44A348FE}"/>
              </a:ext>
            </a:extLst>
          </p:cNvPr>
          <p:cNvSpPr/>
          <p:nvPr/>
        </p:nvSpPr>
        <p:spPr>
          <a:xfrm>
            <a:off x="2676525" y="1676157"/>
            <a:ext cx="1855388" cy="34163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AMENAZAS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D0DA143-9AAE-49AF-A2CD-3B9BC85246B5}"/>
              </a:ext>
            </a:extLst>
          </p:cNvPr>
          <p:cNvSpPr/>
          <p:nvPr/>
        </p:nvSpPr>
        <p:spPr>
          <a:xfrm>
            <a:off x="2991944" y="2362834"/>
            <a:ext cx="1117614" cy="3139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eguridad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EE3CFE0-C8D2-4AC6-9C62-47427DCF61A6}"/>
              </a:ext>
            </a:extLst>
          </p:cNvPr>
          <p:cNvSpPr/>
          <p:nvPr/>
        </p:nvSpPr>
        <p:spPr>
          <a:xfrm>
            <a:off x="2445629" y="2972434"/>
            <a:ext cx="2294218" cy="3139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Amenazas emergentes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755227-3419-4580-91BF-5F164FCC52ED}"/>
              </a:ext>
            </a:extLst>
          </p:cNvPr>
          <p:cNvSpPr/>
          <p:nvPr/>
        </p:nvSpPr>
        <p:spPr>
          <a:xfrm>
            <a:off x="7233152" y="2419984"/>
            <a:ext cx="1824538" cy="3139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Inteligencia Militar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4F98B49-BD8C-4BDB-8777-0E54F77623C7}"/>
              </a:ext>
            </a:extLst>
          </p:cNvPr>
          <p:cNvSpPr/>
          <p:nvPr/>
        </p:nvSpPr>
        <p:spPr>
          <a:xfrm>
            <a:off x="7102547" y="3058159"/>
            <a:ext cx="2270173" cy="3139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Frontera Noroccidental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EE6089-4C31-474E-9AA9-1A24CDC26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9" y="3701534"/>
            <a:ext cx="1916906" cy="123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3A64C1-4951-4180-B0F8-0530A0C38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0" y="4584142"/>
            <a:ext cx="1536378" cy="21867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AD082F-2172-4ACF-B8B0-29EA9C333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79" y="1147566"/>
            <a:ext cx="2108414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533F0C7-24F6-4268-941E-7D3B485743B9}"/>
              </a:ext>
            </a:extLst>
          </p:cNvPr>
          <p:cNvSpPr/>
          <p:nvPr/>
        </p:nvSpPr>
        <p:spPr>
          <a:xfrm>
            <a:off x="6801943" y="1667509"/>
            <a:ext cx="2561131" cy="34163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DESAFÍOS PARA I.M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B8D842D-2087-4F89-B4A7-E82E4D78F4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66" y="3606164"/>
            <a:ext cx="1546682" cy="151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AF3CDC4-F567-4F5C-9C2D-1AEBBC91731E}"/>
              </a:ext>
            </a:extLst>
          </p:cNvPr>
          <p:cNvSpPr/>
          <p:nvPr/>
        </p:nvSpPr>
        <p:spPr>
          <a:xfrm>
            <a:off x="6620968" y="5658484"/>
            <a:ext cx="2561131" cy="34163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 LEGAL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1B0A023-E15F-4DDA-95D3-5F7479FA0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29" y="3654543"/>
            <a:ext cx="2114550" cy="120776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912511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1296</Words>
  <Application>Microsoft Office PowerPoint</Application>
  <PresentationFormat>Panorámica</PresentationFormat>
  <Paragraphs>219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PETER</cp:lastModifiedBy>
  <cp:revision>96</cp:revision>
  <dcterms:created xsi:type="dcterms:W3CDTF">2020-09-15T21:54:46Z</dcterms:created>
  <dcterms:modified xsi:type="dcterms:W3CDTF">2020-12-28T23:13:26Z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2169511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