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4" r:id="rId12"/>
    <p:sldId id="267" r:id="rId13"/>
    <p:sldId id="268" r:id="rId14"/>
    <p:sldId id="269" r:id="rId15"/>
    <p:sldId id="275" r:id="rId16"/>
    <p:sldId id="270" r:id="rId17"/>
    <p:sldId id="276" r:id="rId18"/>
    <p:sldId id="277" r:id="rId19"/>
    <p:sldId id="278" r:id="rId20"/>
    <p:sldId id="271" r:id="rId21"/>
    <p:sldId id="279" r:id="rId22"/>
    <p:sldId id="280" r:id="rId23"/>
    <p:sldId id="281" r:id="rId24"/>
    <p:sldId id="273"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g"/></Relationships>
</file>

<file path=ppt/diagrams/_rels/data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F2BE6-4B31-4B8B-9F68-194BFBC15C47}" type="doc">
      <dgm:prSet loTypeId="urn:microsoft.com/office/officeart/2005/8/layout/hList7" loCatId="process" qsTypeId="urn:microsoft.com/office/officeart/2005/8/quickstyle/simple1" qsCatId="simple" csTypeId="urn:microsoft.com/office/officeart/2005/8/colors/accent1_1" csCatId="accent1" phldr="1"/>
      <dgm:spPr/>
    </dgm:pt>
    <dgm:pt modelId="{BFF81903-6F03-441F-9222-F478AA05E167}">
      <dgm:prSet phldrT="[Texto]" custT="1"/>
      <dgm:spPr/>
      <dgm:t>
        <a:bodyPr/>
        <a:lstStyle/>
        <a:p>
          <a:pPr algn="just"/>
          <a:r>
            <a:rPr lang="es-EC" sz="2000" dirty="0"/>
            <a:t>Actual conflictividad que aqueja al Ecuador en su Frontera Norte, ha puesto bajo amenaza su seguridad</a:t>
          </a:r>
        </a:p>
      </dgm:t>
    </dgm:pt>
    <dgm:pt modelId="{2AF97D38-FAB6-4FF1-809F-2B7BBBA541D6}" type="parTrans" cxnId="{B8F7E8B4-7963-4411-BA94-3B750A4EAD5B}">
      <dgm:prSet/>
      <dgm:spPr/>
      <dgm:t>
        <a:bodyPr/>
        <a:lstStyle/>
        <a:p>
          <a:endParaRPr lang="es-EC"/>
        </a:p>
      </dgm:t>
    </dgm:pt>
    <dgm:pt modelId="{F2CE7F64-DAC1-4A00-9535-A85BE75A87AC}" type="sibTrans" cxnId="{B8F7E8B4-7963-4411-BA94-3B750A4EAD5B}">
      <dgm:prSet/>
      <dgm:spPr/>
      <dgm:t>
        <a:bodyPr/>
        <a:lstStyle/>
        <a:p>
          <a:endParaRPr lang="es-EC"/>
        </a:p>
      </dgm:t>
    </dgm:pt>
    <dgm:pt modelId="{59CB896F-E373-470A-8A55-AAAAD7F54126}">
      <dgm:prSet phldrT="[Texto]" custT="1"/>
      <dgm:spPr/>
      <dgm:t>
        <a:bodyPr/>
        <a:lstStyle/>
        <a:p>
          <a:pPr algn="just"/>
          <a:r>
            <a:rPr lang="es-EC" sz="2000" dirty="0"/>
            <a:t>Accionar de grupos irregulares armados que cometen delitos: narcotráfico, tráfico de armas, municiones, explosivos, trata de personas y contrabando de mercancías</a:t>
          </a:r>
        </a:p>
      </dgm:t>
    </dgm:pt>
    <dgm:pt modelId="{BEAA99D0-DEFC-4E3E-9DD9-8B43B1E314FC}" type="parTrans" cxnId="{F6EEC6B9-433D-405F-946B-24EA406EB2B6}">
      <dgm:prSet/>
      <dgm:spPr/>
      <dgm:t>
        <a:bodyPr/>
        <a:lstStyle/>
        <a:p>
          <a:endParaRPr lang="es-EC"/>
        </a:p>
      </dgm:t>
    </dgm:pt>
    <dgm:pt modelId="{A6E62299-FF24-46C6-BCEF-3D7261080C1E}" type="sibTrans" cxnId="{F6EEC6B9-433D-405F-946B-24EA406EB2B6}">
      <dgm:prSet/>
      <dgm:spPr/>
      <dgm:t>
        <a:bodyPr/>
        <a:lstStyle/>
        <a:p>
          <a:endParaRPr lang="es-EC"/>
        </a:p>
      </dgm:t>
    </dgm:pt>
    <dgm:pt modelId="{2B79434C-2B7B-499E-A2CF-60BA4145FCCF}">
      <dgm:prSet phldrT="[Texto]" custT="1"/>
      <dgm:spPr/>
      <dgm:t>
        <a:bodyPr/>
        <a:lstStyle/>
        <a:p>
          <a:pPr algn="just"/>
          <a:r>
            <a:rPr lang="es-ES" sz="2000" dirty="0"/>
            <a:t>Para hacer frente a estas amenazas,  Estado ha tomado medidas coyunturales</a:t>
          </a:r>
          <a:endParaRPr lang="es-EC" sz="2000" dirty="0"/>
        </a:p>
      </dgm:t>
    </dgm:pt>
    <dgm:pt modelId="{6287B801-4610-46CA-93C5-509AF29B2919}" type="parTrans" cxnId="{399364A6-23F0-4ED2-BDA1-2400C995A1C5}">
      <dgm:prSet/>
      <dgm:spPr/>
      <dgm:t>
        <a:bodyPr/>
        <a:lstStyle/>
        <a:p>
          <a:endParaRPr lang="es-EC"/>
        </a:p>
      </dgm:t>
    </dgm:pt>
    <dgm:pt modelId="{A6A4B9FE-8A19-473D-A9D5-DF01EF946389}" type="sibTrans" cxnId="{399364A6-23F0-4ED2-BDA1-2400C995A1C5}">
      <dgm:prSet/>
      <dgm:spPr/>
      <dgm:t>
        <a:bodyPr/>
        <a:lstStyle/>
        <a:p>
          <a:endParaRPr lang="es-EC"/>
        </a:p>
      </dgm:t>
    </dgm:pt>
    <dgm:pt modelId="{50187DAB-8BD9-47AC-AB59-458A6E59078D}" type="pres">
      <dgm:prSet presAssocID="{51FF2BE6-4B31-4B8B-9F68-194BFBC15C47}" presName="Name0" presStyleCnt="0">
        <dgm:presLayoutVars>
          <dgm:dir/>
          <dgm:resizeHandles val="exact"/>
        </dgm:presLayoutVars>
      </dgm:prSet>
      <dgm:spPr/>
    </dgm:pt>
    <dgm:pt modelId="{676FC9BC-8AC7-4798-9CFE-8F88C48C0F2F}" type="pres">
      <dgm:prSet presAssocID="{51FF2BE6-4B31-4B8B-9F68-194BFBC15C47}" presName="fgShape" presStyleLbl="fgShp" presStyleIdx="0" presStyleCnt="1"/>
      <dgm:spPr/>
    </dgm:pt>
    <dgm:pt modelId="{8438074D-1DFD-499E-9431-116FA877901A}" type="pres">
      <dgm:prSet presAssocID="{51FF2BE6-4B31-4B8B-9F68-194BFBC15C47}" presName="linComp" presStyleCnt="0"/>
      <dgm:spPr/>
    </dgm:pt>
    <dgm:pt modelId="{E74991F1-C27D-4B8D-A25F-46A5E968E77C}" type="pres">
      <dgm:prSet presAssocID="{BFF81903-6F03-441F-9222-F478AA05E167}" presName="compNode" presStyleCnt="0"/>
      <dgm:spPr/>
    </dgm:pt>
    <dgm:pt modelId="{A790B43C-FFF5-49DC-9C67-50F728BF6322}" type="pres">
      <dgm:prSet presAssocID="{BFF81903-6F03-441F-9222-F478AA05E167}" presName="bkgdShape" presStyleLbl="node1" presStyleIdx="0" presStyleCnt="3"/>
      <dgm:spPr/>
      <dgm:t>
        <a:bodyPr/>
        <a:lstStyle/>
        <a:p>
          <a:endParaRPr lang="es-EC"/>
        </a:p>
      </dgm:t>
    </dgm:pt>
    <dgm:pt modelId="{4D8DDD06-A3F4-4B73-BB7E-0C4EE7BBA79B}" type="pres">
      <dgm:prSet presAssocID="{BFF81903-6F03-441F-9222-F478AA05E167}" presName="nodeTx" presStyleLbl="node1" presStyleIdx="0" presStyleCnt="3">
        <dgm:presLayoutVars>
          <dgm:bulletEnabled val="1"/>
        </dgm:presLayoutVars>
      </dgm:prSet>
      <dgm:spPr/>
      <dgm:t>
        <a:bodyPr/>
        <a:lstStyle/>
        <a:p>
          <a:endParaRPr lang="es-EC"/>
        </a:p>
      </dgm:t>
    </dgm:pt>
    <dgm:pt modelId="{AE438BC1-0E62-4E57-9767-952877E2D916}" type="pres">
      <dgm:prSet presAssocID="{BFF81903-6F03-441F-9222-F478AA05E167}" presName="invisiNode" presStyleLbl="node1" presStyleIdx="0" presStyleCnt="3"/>
      <dgm:spPr/>
    </dgm:pt>
    <dgm:pt modelId="{99B75E56-842A-434B-BF8D-767A3A2C6CC2}" type="pres">
      <dgm:prSet presAssocID="{BFF81903-6F03-441F-9222-F478AA05E16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84D0DE1-CF80-4EE1-9658-551012B6874F}" type="pres">
      <dgm:prSet presAssocID="{F2CE7F64-DAC1-4A00-9535-A85BE75A87AC}" presName="sibTrans" presStyleLbl="sibTrans2D1" presStyleIdx="0" presStyleCnt="0"/>
      <dgm:spPr/>
      <dgm:t>
        <a:bodyPr/>
        <a:lstStyle/>
        <a:p>
          <a:endParaRPr lang="es-EC"/>
        </a:p>
      </dgm:t>
    </dgm:pt>
    <dgm:pt modelId="{28338063-5FC6-41D7-AEA5-B0277D2DBA4D}" type="pres">
      <dgm:prSet presAssocID="{59CB896F-E373-470A-8A55-AAAAD7F54126}" presName="compNode" presStyleCnt="0"/>
      <dgm:spPr/>
    </dgm:pt>
    <dgm:pt modelId="{463479FB-13D9-43D8-BBFA-587174B91E0B}" type="pres">
      <dgm:prSet presAssocID="{59CB896F-E373-470A-8A55-AAAAD7F54126}" presName="bkgdShape" presStyleLbl="node1" presStyleIdx="1" presStyleCnt="3"/>
      <dgm:spPr/>
      <dgm:t>
        <a:bodyPr/>
        <a:lstStyle/>
        <a:p>
          <a:endParaRPr lang="es-EC"/>
        </a:p>
      </dgm:t>
    </dgm:pt>
    <dgm:pt modelId="{9E76AC96-6644-472D-8418-B723C564E1ED}" type="pres">
      <dgm:prSet presAssocID="{59CB896F-E373-470A-8A55-AAAAD7F54126}" presName="nodeTx" presStyleLbl="node1" presStyleIdx="1" presStyleCnt="3">
        <dgm:presLayoutVars>
          <dgm:bulletEnabled val="1"/>
        </dgm:presLayoutVars>
      </dgm:prSet>
      <dgm:spPr/>
      <dgm:t>
        <a:bodyPr/>
        <a:lstStyle/>
        <a:p>
          <a:endParaRPr lang="es-EC"/>
        </a:p>
      </dgm:t>
    </dgm:pt>
    <dgm:pt modelId="{50437D43-91EC-4E69-AAD9-2C6F78987678}" type="pres">
      <dgm:prSet presAssocID="{59CB896F-E373-470A-8A55-AAAAD7F54126}" presName="invisiNode" presStyleLbl="node1" presStyleIdx="1" presStyleCnt="3"/>
      <dgm:spPr/>
    </dgm:pt>
    <dgm:pt modelId="{6F660144-9842-4748-AA91-006C3CCBE770}" type="pres">
      <dgm:prSet presAssocID="{59CB896F-E373-470A-8A55-AAAAD7F5412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7FFC6663-0850-42F9-9C14-D4EDF08E8404}" type="pres">
      <dgm:prSet presAssocID="{A6E62299-FF24-46C6-BCEF-3D7261080C1E}" presName="sibTrans" presStyleLbl="sibTrans2D1" presStyleIdx="0" presStyleCnt="0"/>
      <dgm:spPr/>
      <dgm:t>
        <a:bodyPr/>
        <a:lstStyle/>
        <a:p>
          <a:endParaRPr lang="es-EC"/>
        </a:p>
      </dgm:t>
    </dgm:pt>
    <dgm:pt modelId="{754A0975-A4FB-47CE-9C4C-DCA538F1985F}" type="pres">
      <dgm:prSet presAssocID="{2B79434C-2B7B-499E-A2CF-60BA4145FCCF}" presName="compNode" presStyleCnt="0"/>
      <dgm:spPr/>
    </dgm:pt>
    <dgm:pt modelId="{DF4E52CD-E9E3-4BCD-8345-4B89A9B17404}" type="pres">
      <dgm:prSet presAssocID="{2B79434C-2B7B-499E-A2CF-60BA4145FCCF}" presName="bkgdShape" presStyleLbl="node1" presStyleIdx="2" presStyleCnt="3" custLinFactNeighborX="64" custLinFactNeighborY="249"/>
      <dgm:spPr/>
      <dgm:t>
        <a:bodyPr/>
        <a:lstStyle/>
        <a:p>
          <a:endParaRPr lang="es-EC"/>
        </a:p>
      </dgm:t>
    </dgm:pt>
    <dgm:pt modelId="{A0BD76FD-DACF-46AF-B3D8-038E634467DB}" type="pres">
      <dgm:prSet presAssocID="{2B79434C-2B7B-499E-A2CF-60BA4145FCCF}" presName="nodeTx" presStyleLbl="node1" presStyleIdx="2" presStyleCnt="3">
        <dgm:presLayoutVars>
          <dgm:bulletEnabled val="1"/>
        </dgm:presLayoutVars>
      </dgm:prSet>
      <dgm:spPr/>
      <dgm:t>
        <a:bodyPr/>
        <a:lstStyle/>
        <a:p>
          <a:endParaRPr lang="es-EC"/>
        </a:p>
      </dgm:t>
    </dgm:pt>
    <dgm:pt modelId="{E5848260-EB91-408F-81A7-5A31E67F0037}" type="pres">
      <dgm:prSet presAssocID="{2B79434C-2B7B-499E-A2CF-60BA4145FCCF}" presName="invisiNode" presStyleLbl="node1" presStyleIdx="2" presStyleCnt="3"/>
      <dgm:spPr/>
    </dgm:pt>
    <dgm:pt modelId="{E0684E5A-566A-4850-87B0-8898AEACE03D}" type="pres">
      <dgm:prSet presAssocID="{2B79434C-2B7B-499E-A2CF-60BA4145FCC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B8F7E8B4-7963-4411-BA94-3B750A4EAD5B}" srcId="{51FF2BE6-4B31-4B8B-9F68-194BFBC15C47}" destId="{BFF81903-6F03-441F-9222-F478AA05E167}" srcOrd="0" destOrd="0" parTransId="{2AF97D38-FAB6-4FF1-809F-2B7BBBA541D6}" sibTransId="{F2CE7F64-DAC1-4A00-9535-A85BE75A87AC}"/>
    <dgm:cxn modelId="{24AAFF7C-AF82-487B-BCD7-A61DF99233DB}" type="presOf" srcId="{BFF81903-6F03-441F-9222-F478AA05E167}" destId="{4D8DDD06-A3F4-4B73-BB7E-0C4EE7BBA79B}" srcOrd="1" destOrd="0" presId="urn:microsoft.com/office/officeart/2005/8/layout/hList7"/>
    <dgm:cxn modelId="{399364A6-23F0-4ED2-BDA1-2400C995A1C5}" srcId="{51FF2BE6-4B31-4B8B-9F68-194BFBC15C47}" destId="{2B79434C-2B7B-499E-A2CF-60BA4145FCCF}" srcOrd="2" destOrd="0" parTransId="{6287B801-4610-46CA-93C5-509AF29B2919}" sibTransId="{A6A4B9FE-8A19-473D-A9D5-DF01EF946389}"/>
    <dgm:cxn modelId="{ECD59611-7B05-4376-957B-46D9A1675E2D}" type="presOf" srcId="{F2CE7F64-DAC1-4A00-9535-A85BE75A87AC}" destId="{284D0DE1-CF80-4EE1-9658-551012B6874F}" srcOrd="0" destOrd="0" presId="urn:microsoft.com/office/officeart/2005/8/layout/hList7"/>
    <dgm:cxn modelId="{9CA0C419-2C28-449B-B565-50AFBFBB79E5}" type="presOf" srcId="{51FF2BE6-4B31-4B8B-9F68-194BFBC15C47}" destId="{50187DAB-8BD9-47AC-AB59-458A6E59078D}" srcOrd="0" destOrd="0" presId="urn:microsoft.com/office/officeart/2005/8/layout/hList7"/>
    <dgm:cxn modelId="{8FF999A8-598D-4CC5-AA6F-0ABB442355C6}" type="presOf" srcId="{2B79434C-2B7B-499E-A2CF-60BA4145FCCF}" destId="{A0BD76FD-DACF-46AF-B3D8-038E634467DB}" srcOrd="1" destOrd="0" presId="urn:microsoft.com/office/officeart/2005/8/layout/hList7"/>
    <dgm:cxn modelId="{6B799D90-0781-4753-B626-7240F6AAA9EE}" type="presOf" srcId="{BFF81903-6F03-441F-9222-F478AA05E167}" destId="{A790B43C-FFF5-49DC-9C67-50F728BF6322}" srcOrd="0" destOrd="0" presId="urn:microsoft.com/office/officeart/2005/8/layout/hList7"/>
    <dgm:cxn modelId="{F6EEC6B9-433D-405F-946B-24EA406EB2B6}" srcId="{51FF2BE6-4B31-4B8B-9F68-194BFBC15C47}" destId="{59CB896F-E373-470A-8A55-AAAAD7F54126}" srcOrd="1" destOrd="0" parTransId="{BEAA99D0-DEFC-4E3E-9DD9-8B43B1E314FC}" sibTransId="{A6E62299-FF24-46C6-BCEF-3D7261080C1E}"/>
    <dgm:cxn modelId="{53D5C73C-34C9-4E49-A4BE-1ADD04E27B5B}" type="presOf" srcId="{A6E62299-FF24-46C6-BCEF-3D7261080C1E}" destId="{7FFC6663-0850-42F9-9C14-D4EDF08E8404}" srcOrd="0" destOrd="0" presId="urn:microsoft.com/office/officeart/2005/8/layout/hList7"/>
    <dgm:cxn modelId="{172371A8-D272-4908-8750-4630500C1D45}" type="presOf" srcId="{2B79434C-2B7B-499E-A2CF-60BA4145FCCF}" destId="{DF4E52CD-E9E3-4BCD-8345-4B89A9B17404}" srcOrd="0" destOrd="0" presId="urn:microsoft.com/office/officeart/2005/8/layout/hList7"/>
    <dgm:cxn modelId="{47606B28-4CAD-4699-A02E-7F2FF737DF70}" type="presOf" srcId="{59CB896F-E373-470A-8A55-AAAAD7F54126}" destId="{463479FB-13D9-43D8-BBFA-587174B91E0B}" srcOrd="0" destOrd="0" presId="urn:microsoft.com/office/officeart/2005/8/layout/hList7"/>
    <dgm:cxn modelId="{F3AD82AA-866C-49F2-AEEA-47638B408BE1}" type="presOf" srcId="{59CB896F-E373-470A-8A55-AAAAD7F54126}" destId="{9E76AC96-6644-472D-8418-B723C564E1ED}" srcOrd="1" destOrd="0" presId="urn:microsoft.com/office/officeart/2005/8/layout/hList7"/>
    <dgm:cxn modelId="{7F80BA9D-819F-43D5-8984-D8E985A833E5}" type="presParOf" srcId="{50187DAB-8BD9-47AC-AB59-458A6E59078D}" destId="{676FC9BC-8AC7-4798-9CFE-8F88C48C0F2F}" srcOrd="0" destOrd="0" presId="urn:microsoft.com/office/officeart/2005/8/layout/hList7"/>
    <dgm:cxn modelId="{7FFFD746-3ABF-4778-A75B-6D78BDD99070}" type="presParOf" srcId="{50187DAB-8BD9-47AC-AB59-458A6E59078D}" destId="{8438074D-1DFD-499E-9431-116FA877901A}" srcOrd="1" destOrd="0" presId="urn:microsoft.com/office/officeart/2005/8/layout/hList7"/>
    <dgm:cxn modelId="{34E93A16-F380-4832-9665-5EF64A0EC50B}" type="presParOf" srcId="{8438074D-1DFD-499E-9431-116FA877901A}" destId="{E74991F1-C27D-4B8D-A25F-46A5E968E77C}" srcOrd="0" destOrd="0" presId="urn:microsoft.com/office/officeart/2005/8/layout/hList7"/>
    <dgm:cxn modelId="{DABCBCBD-D930-4296-9853-1709098797B7}" type="presParOf" srcId="{E74991F1-C27D-4B8D-A25F-46A5E968E77C}" destId="{A790B43C-FFF5-49DC-9C67-50F728BF6322}" srcOrd="0" destOrd="0" presId="urn:microsoft.com/office/officeart/2005/8/layout/hList7"/>
    <dgm:cxn modelId="{937F6FF3-391A-45E0-9B21-BB3BE14DEA96}" type="presParOf" srcId="{E74991F1-C27D-4B8D-A25F-46A5E968E77C}" destId="{4D8DDD06-A3F4-4B73-BB7E-0C4EE7BBA79B}" srcOrd="1" destOrd="0" presId="urn:microsoft.com/office/officeart/2005/8/layout/hList7"/>
    <dgm:cxn modelId="{2C456039-F117-472E-B5C5-6F1EBCD4848D}" type="presParOf" srcId="{E74991F1-C27D-4B8D-A25F-46A5E968E77C}" destId="{AE438BC1-0E62-4E57-9767-952877E2D916}" srcOrd="2" destOrd="0" presId="urn:microsoft.com/office/officeart/2005/8/layout/hList7"/>
    <dgm:cxn modelId="{8ABF8499-18E5-4D7D-835B-62DC921EA0D3}" type="presParOf" srcId="{E74991F1-C27D-4B8D-A25F-46A5E968E77C}" destId="{99B75E56-842A-434B-BF8D-767A3A2C6CC2}" srcOrd="3" destOrd="0" presId="urn:microsoft.com/office/officeart/2005/8/layout/hList7"/>
    <dgm:cxn modelId="{2873DBA9-D30C-4D8B-966F-9FC58C21591F}" type="presParOf" srcId="{8438074D-1DFD-499E-9431-116FA877901A}" destId="{284D0DE1-CF80-4EE1-9658-551012B6874F}" srcOrd="1" destOrd="0" presId="urn:microsoft.com/office/officeart/2005/8/layout/hList7"/>
    <dgm:cxn modelId="{5DCC3FC7-CF13-4A1F-9701-B4EA77EFABDC}" type="presParOf" srcId="{8438074D-1DFD-499E-9431-116FA877901A}" destId="{28338063-5FC6-41D7-AEA5-B0277D2DBA4D}" srcOrd="2" destOrd="0" presId="urn:microsoft.com/office/officeart/2005/8/layout/hList7"/>
    <dgm:cxn modelId="{A4D72021-2687-497A-934F-8D2AE5F54D8E}" type="presParOf" srcId="{28338063-5FC6-41D7-AEA5-B0277D2DBA4D}" destId="{463479FB-13D9-43D8-BBFA-587174B91E0B}" srcOrd="0" destOrd="0" presId="urn:microsoft.com/office/officeart/2005/8/layout/hList7"/>
    <dgm:cxn modelId="{993502D9-8F90-408C-B187-8E8769AC0A18}" type="presParOf" srcId="{28338063-5FC6-41D7-AEA5-B0277D2DBA4D}" destId="{9E76AC96-6644-472D-8418-B723C564E1ED}" srcOrd="1" destOrd="0" presId="urn:microsoft.com/office/officeart/2005/8/layout/hList7"/>
    <dgm:cxn modelId="{32F0F05F-3D01-4908-ADBF-043637BAAD37}" type="presParOf" srcId="{28338063-5FC6-41D7-AEA5-B0277D2DBA4D}" destId="{50437D43-91EC-4E69-AAD9-2C6F78987678}" srcOrd="2" destOrd="0" presId="urn:microsoft.com/office/officeart/2005/8/layout/hList7"/>
    <dgm:cxn modelId="{CF6551D0-85EF-416E-A690-7F5A15DA307A}" type="presParOf" srcId="{28338063-5FC6-41D7-AEA5-B0277D2DBA4D}" destId="{6F660144-9842-4748-AA91-006C3CCBE770}" srcOrd="3" destOrd="0" presId="urn:microsoft.com/office/officeart/2005/8/layout/hList7"/>
    <dgm:cxn modelId="{2A1C7A25-B01A-42EE-BB19-B927BDDE18F8}" type="presParOf" srcId="{8438074D-1DFD-499E-9431-116FA877901A}" destId="{7FFC6663-0850-42F9-9C14-D4EDF08E8404}" srcOrd="3" destOrd="0" presId="urn:microsoft.com/office/officeart/2005/8/layout/hList7"/>
    <dgm:cxn modelId="{3C8AC57E-05CB-4771-98D8-FEE6D8353738}" type="presParOf" srcId="{8438074D-1DFD-499E-9431-116FA877901A}" destId="{754A0975-A4FB-47CE-9C4C-DCA538F1985F}" srcOrd="4" destOrd="0" presId="urn:microsoft.com/office/officeart/2005/8/layout/hList7"/>
    <dgm:cxn modelId="{F20251CE-586C-4FA7-BC18-8E6A32212374}" type="presParOf" srcId="{754A0975-A4FB-47CE-9C4C-DCA538F1985F}" destId="{DF4E52CD-E9E3-4BCD-8345-4B89A9B17404}" srcOrd="0" destOrd="0" presId="urn:microsoft.com/office/officeart/2005/8/layout/hList7"/>
    <dgm:cxn modelId="{8C324B90-4D10-4C97-BDF7-9F044AA406A7}" type="presParOf" srcId="{754A0975-A4FB-47CE-9C4C-DCA538F1985F}" destId="{A0BD76FD-DACF-46AF-B3D8-038E634467DB}" srcOrd="1" destOrd="0" presId="urn:microsoft.com/office/officeart/2005/8/layout/hList7"/>
    <dgm:cxn modelId="{94B13787-5AD2-454E-AC53-DCC822B908DE}" type="presParOf" srcId="{754A0975-A4FB-47CE-9C4C-DCA538F1985F}" destId="{E5848260-EB91-408F-81A7-5A31E67F0037}" srcOrd="2" destOrd="0" presId="urn:microsoft.com/office/officeart/2005/8/layout/hList7"/>
    <dgm:cxn modelId="{8934B1FD-24F7-4FE9-BD25-DAF88AE5F9B9}" type="presParOf" srcId="{754A0975-A4FB-47CE-9C4C-DCA538F1985F}" destId="{E0684E5A-566A-4850-87B0-8898AEACE03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0FFDA2-B26D-41DB-B58F-435DDB387370}"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US"/>
        </a:p>
      </dgm:t>
    </dgm:pt>
    <dgm:pt modelId="{E11393AF-C3F3-4D5F-A5BA-203EC8BD6678}">
      <dgm:prSet phldrT="[Texto]" custT="1"/>
      <dgm:spPr/>
      <dgm:t>
        <a:bodyPr/>
        <a:lstStyle/>
        <a:p>
          <a:r>
            <a:rPr lang="es-EC" sz="3600" b="1" dirty="0"/>
            <a:t>Muestra</a:t>
          </a:r>
        </a:p>
      </dgm:t>
    </dgm:pt>
    <dgm:pt modelId="{BA18B977-58E2-45F4-B684-B6969C90DFFA}" type="parTrans" cxnId="{ACD615BD-F7C9-4C07-91C7-5E762789C03D}">
      <dgm:prSet/>
      <dgm:spPr/>
      <dgm:t>
        <a:bodyPr/>
        <a:lstStyle/>
        <a:p>
          <a:endParaRPr lang="en-US" sz="2400"/>
        </a:p>
      </dgm:t>
    </dgm:pt>
    <dgm:pt modelId="{56DD0468-11BA-4F69-B9F0-7E8CC6B2BA4F}" type="sibTrans" cxnId="{ACD615BD-F7C9-4C07-91C7-5E762789C03D}">
      <dgm:prSet/>
      <dgm:spPr/>
      <dgm:t>
        <a:bodyPr/>
        <a:lstStyle/>
        <a:p>
          <a:endParaRPr lang="en-US" sz="2400"/>
        </a:p>
      </dgm:t>
    </dgm:pt>
    <dgm:pt modelId="{759CAD28-73B0-4896-A23A-E39E130AF546}">
      <dgm:prSet phldrT="[Texto]" custT="1"/>
      <dgm:spPr/>
      <dgm:t>
        <a:bodyPr/>
        <a:lstStyle/>
        <a:p>
          <a:r>
            <a:rPr lang="es-ES" sz="1800" b="0" dirty="0"/>
            <a:t>Encuestas: 30 personas (FF AA, Policía Nacional y Fiscalía General del Estado)</a:t>
          </a:r>
        </a:p>
      </dgm:t>
    </dgm:pt>
    <dgm:pt modelId="{4E081543-91C5-42C4-A6CF-749681511089}" type="parTrans" cxnId="{7DFEB4B8-6CCA-46D1-B090-882059CCB856}">
      <dgm:prSet/>
      <dgm:spPr/>
      <dgm:t>
        <a:bodyPr/>
        <a:lstStyle/>
        <a:p>
          <a:endParaRPr lang="en-US" sz="2400"/>
        </a:p>
      </dgm:t>
    </dgm:pt>
    <dgm:pt modelId="{BADC2150-7A95-4DE5-88F3-52C1E31CA5F6}" type="sibTrans" cxnId="{7DFEB4B8-6CCA-46D1-B090-882059CCB856}">
      <dgm:prSet/>
      <dgm:spPr/>
      <dgm:t>
        <a:bodyPr/>
        <a:lstStyle/>
        <a:p>
          <a:endParaRPr lang="en-US" sz="2400"/>
        </a:p>
      </dgm:t>
    </dgm:pt>
    <dgm:pt modelId="{17768124-C938-49BB-B010-40157D3CE51F}">
      <dgm:prSet phldrT="[Texto]" custT="1"/>
      <dgm:spPr/>
      <dgm:t>
        <a:bodyPr/>
        <a:lstStyle/>
        <a:p>
          <a:r>
            <a:rPr lang="es-ES" sz="2800" b="1" dirty="0"/>
            <a:t>Método de investigación</a:t>
          </a:r>
        </a:p>
      </dgm:t>
    </dgm:pt>
    <dgm:pt modelId="{665CA086-769C-40E9-821B-3FEEBC17F321}" type="parTrans" cxnId="{5E43FD21-41EB-4438-8A64-18E24C59B2AE}">
      <dgm:prSet/>
      <dgm:spPr/>
      <dgm:t>
        <a:bodyPr/>
        <a:lstStyle/>
        <a:p>
          <a:endParaRPr lang="en-US" sz="2400"/>
        </a:p>
      </dgm:t>
    </dgm:pt>
    <dgm:pt modelId="{66552D04-DBE3-4D18-A6D4-7BD7FFFD9CFA}" type="sibTrans" cxnId="{5E43FD21-41EB-4438-8A64-18E24C59B2AE}">
      <dgm:prSet/>
      <dgm:spPr/>
      <dgm:t>
        <a:bodyPr/>
        <a:lstStyle/>
        <a:p>
          <a:endParaRPr lang="en-US" sz="2400"/>
        </a:p>
      </dgm:t>
    </dgm:pt>
    <dgm:pt modelId="{36948E9D-D2CA-4120-939C-9EA91935BA95}">
      <dgm:prSet phldrT="[Texto]" custT="1"/>
      <dgm:spPr/>
      <dgm:t>
        <a:bodyPr/>
        <a:lstStyle/>
        <a:p>
          <a:r>
            <a:rPr lang="es-ES" sz="2000" i="1" dirty="0"/>
            <a:t>Lógico inductivo</a:t>
          </a:r>
        </a:p>
      </dgm:t>
    </dgm:pt>
    <dgm:pt modelId="{629D0F8E-A8B5-44B8-8637-E7F55B5E4B76}" type="parTrans" cxnId="{33014FC7-B0F8-4A88-B1B2-1F8DC9465B56}">
      <dgm:prSet/>
      <dgm:spPr/>
      <dgm:t>
        <a:bodyPr/>
        <a:lstStyle/>
        <a:p>
          <a:endParaRPr lang="en-US" sz="2400"/>
        </a:p>
      </dgm:t>
    </dgm:pt>
    <dgm:pt modelId="{3B375D52-802F-4CE7-83D3-3BD6392C20EA}" type="sibTrans" cxnId="{33014FC7-B0F8-4A88-B1B2-1F8DC9465B56}">
      <dgm:prSet/>
      <dgm:spPr/>
      <dgm:t>
        <a:bodyPr/>
        <a:lstStyle/>
        <a:p>
          <a:endParaRPr lang="en-US" sz="2400"/>
        </a:p>
      </dgm:t>
    </dgm:pt>
    <dgm:pt modelId="{657E1729-AF68-4D1F-8B92-AB4663A8B36B}">
      <dgm:prSet phldrT="[Texto]" custT="1"/>
      <dgm:spPr/>
      <dgm:t>
        <a:bodyPr/>
        <a:lstStyle/>
        <a:p>
          <a:r>
            <a:rPr lang="es-ES" sz="1600" i="1" dirty="0"/>
            <a:t>Deductivo (diagnóstico teórico-científico en torno a la inteligencia)</a:t>
          </a:r>
          <a:endParaRPr lang="es-EC" sz="1600" dirty="0"/>
        </a:p>
      </dgm:t>
    </dgm:pt>
    <dgm:pt modelId="{C8BF36D1-3912-48AC-8073-99EB5D0D4F5C}" type="parTrans" cxnId="{6422F03A-E707-4CB5-A0FF-1452B79A167F}">
      <dgm:prSet/>
      <dgm:spPr/>
      <dgm:t>
        <a:bodyPr/>
        <a:lstStyle/>
        <a:p>
          <a:endParaRPr lang="en-US" sz="2400"/>
        </a:p>
      </dgm:t>
    </dgm:pt>
    <dgm:pt modelId="{CC87910D-B5E7-4A34-B415-D7BBC7939A6C}" type="sibTrans" cxnId="{6422F03A-E707-4CB5-A0FF-1452B79A167F}">
      <dgm:prSet/>
      <dgm:spPr/>
      <dgm:t>
        <a:bodyPr/>
        <a:lstStyle/>
        <a:p>
          <a:endParaRPr lang="en-US" sz="2400"/>
        </a:p>
      </dgm:t>
    </dgm:pt>
    <dgm:pt modelId="{0585384B-DC56-40A9-8723-CF136FB0493C}">
      <dgm:prSet phldrT="[Texto]" custT="1"/>
      <dgm:spPr/>
      <dgm:t>
        <a:bodyPr/>
        <a:lstStyle/>
        <a:p>
          <a:r>
            <a:rPr lang="en-US" sz="3600" b="1" dirty="0" err="1"/>
            <a:t>Técnicas</a:t>
          </a:r>
          <a:endParaRPr lang="en-US" sz="3600" b="1" dirty="0"/>
        </a:p>
      </dgm:t>
    </dgm:pt>
    <dgm:pt modelId="{CC9AF1BE-0059-4CEA-9866-387A05C69F3B}" type="parTrans" cxnId="{22E03F80-445E-4730-A292-FBDD65D22A64}">
      <dgm:prSet/>
      <dgm:spPr/>
      <dgm:t>
        <a:bodyPr/>
        <a:lstStyle/>
        <a:p>
          <a:endParaRPr lang="en-US" sz="2400"/>
        </a:p>
      </dgm:t>
    </dgm:pt>
    <dgm:pt modelId="{AB530FEC-3B1C-474C-BD06-1069E15734B8}" type="sibTrans" cxnId="{22E03F80-445E-4730-A292-FBDD65D22A64}">
      <dgm:prSet/>
      <dgm:spPr/>
      <dgm:t>
        <a:bodyPr/>
        <a:lstStyle/>
        <a:p>
          <a:endParaRPr lang="en-US" sz="2400"/>
        </a:p>
      </dgm:t>
    </dgm:pt>
    <dgm:pt modelId="{DBB0CFE8-9B4F-4DCF-B3EA-887A0DDA3D46}">
      <dgm:prSet phldrT="[Texto]" custT="1"/>
      <dgm:spPr/>
      <dgm:t>
        <a:bodyPr/>
        <a:lstStyle/>
        <a:p>
          <a:r>
            <a:rPr lang="es-ES" sz="2400" dirty="0"/>
            <a:t>Entrevistas a profundidad</a:t>
          </a:r>
          <a:endParaRPr lang="en-US" sz="2400" dirty="0"/>
        </a:p>
      </dgm:t>
    </dgm:pt>
    <dgm:pt modelId="{C611382C-326E-4FCA-93C5-30F4AA575BE1}" type="parTrans" cxnId="{9F72FBE8-44CC-4C2A-8280-DD3B5ECD275F}">
      <dgm:prSet/>
      <dgm:spPr/>
      <dgm:t>
        <a:bodyPr/>
        <a:lstStyle/>
        <a:p>
          <a:endParaRPr lang="en-US" sz="2400"/>
        </a:p>
      </dgm:t>
    </dgm:pt>
    <dgm:pt modelId="{778FE440-1DDE-47F1-92C5-1AD24D370FA2}" type="sibTrans" cxnId="{9F72FBE8-44CC-4C2A-8280-DD3B5ECD275F}">
      <dgm:prSet/>
      <dgm:spPr/>
      <dgm:t>
        <a:bodyPr/>
        <a:lstStyle/>
        <a:p>
          <a:endParaRPr lang="en-US" sz="2400"/>
        </a:p>
      </dgm:t>
    </dgm:pt>
    <dgm:pt modelId="{98E12DE8-A585-4BD0-BB3D-ABB9311F56EE}">
      <dgm:prSet phldrT="[Texto]" custT="1"/>
      <dgm:spPr/>
      <dgm:t>
        <a:bodyPr/>
        <a:lstStyle/>
        <a:p>
          <a:r>
            <a:rPr lang="es-EC" sz="1600" dirty="0"/>
            <a:t>Encuestas </a:t>
          </a:r>
          <a:r>
            <a:rPr lang="es-ES" sz="1600" dirty="0"/>
            <a:t>(preguntas abiertas y cerradas, en muestreo aleatorio, no probabilístico)</a:t>
          </a:r>
          <a:endParaRPr lang="es-EC" sz="1600" dirty="0"/>
        </a:p>
      </dgm:t>
    </dgm:pt>
    <dgm:pt modelId="{D450CCBF-A0A1-4895-80C6-5186536A87FD}" type="parTrans" cxnId="{69A07851-AA2B-4CE7-B60C-BE4D294987E5}">
      <dgm:prSet/>
      <dgm:spPr/>
      <dgm:t>
        <a:bodyPr/>
        <a:lstStyle/>
        <a:p>
          <a:endParaRPr lang="en-US" sz="2400"/>
        </a:p>
      </dgm:t>
    </dgm:pt>
    <dgm:pt modelId="{F927D51D-1BBA-43AD-8C0E-BBA3D6E12BE7}" type="sibTrans" cxnId="{69A07851-AA2B-4CE7-B60C-BE4D294987E5}">
      <dgm:prSet/>
      <dgm:spPr/>
      <dgm:t>
        <a:bodyPr/>
        <a:lstStyle/>
        <a:p>
          <a:endParaRPr lang="en-US" sz="2400"/>
        </a:p>
      </dgm:t>
    </dgm:pt>
    <dgm:pt modelId="{CB2A9A09-6CED-4070-8037-EE6EE66188DA}">
      <dgm:prSet custT="1"/>
      <dgm:spPr/>
      <dgm:t>
        <a:bodyPr/>
        <a:lstStyle/>
        <a:p>
          <a:r>
            <a:rPr lang="es-ES" sz="1400" dirty="0"/>
            <a:t>Entrevistas a profundidad: 3: (académico, periodista y exmilitar con amplia experiencia en el sector inteligencia)</a:t>
          </a:r>
          <a:endParaRPr lang="en-US" sz="1400" dirty="0"/>
        </a:p>
      </dgm:t>
    </dgm:pt>
    <dgm:pt modelId="{C495F021-5897-4355-A723-7A375AE9E890}" type="parTrans" cxnId="{8298EAF2-F120-46F5-8170-24FC2FD099FC}">
      <dgm:prSet/>
      <dgm:spPr/>
      <dgm:t>
        <a:bodyPr/>
        <a:lstStyle/>
        <a:p>
          <a:endParaRPr lang="en-US" sz="2400"/>
        </a:p>
      </dgm:t>
    </dgm:pt>
    <dgm:pt modelId="{35672A6B-85CC-4DE7-B5EB-C200A5C206A4}" type="sibTrans" cxnId="{8298EAF2-F120-46F5-8170-24FC2FD099FC}">
      <dgm:prSet/>
      <dgm:spPr/>
      <dgm:t>
        <a:bodyPr/>
        <a:lstStyle/>
        <a:p>
          <a:endParaRPr lang="en-US" sz="2400"/>
        </a:p>
      </dgm:t>
    </dgm:pt>
    <dgm:pt modelId="{96AE1AD4-3DFF-49A8-9539-289864A6F92A}" type="pres">
      <dgm:prSet presAssocID="{F30FFDA2-B26D-41DB-B58F-435DDB387370}" presName="Name0" presStyleCnt="0">
        <dgm:presLayoutVars>
          <dgm:chPref val="3"/>
          <dgm:dir/>
          <dgm:animLvl val="lvl"/>
          <dgm:resizeHandles/>
        </dgm:presLayoutVars>
      </dgm:prSet>
      <dgm:spPr/>
      <dgm:t>
        <a:bodyPr/>
        <a:lstStyle/>
        <a:p>
          <a:endParaRPr lang="es-EC"/>
        </a:p>
      </dgm:t>
    </dgm:pt>
    <dgm:pt modelId="{D8AB62D1-CE2B-41CF-AEAE-EAD355BA3DD7}" type="pres">
      <dgm:prSet presAssocID="{E11393AF-C3F3-4D5F-A5BA-203EC8BD6678}" presName="horFlow" presStyleCnt="0"/>
      <dgm:spPr/>
    </dgm:pt>
    <dgm:pt modelId="{3A67397D-8A3C-4E91-A01A-03B8DF359026}" type="pres">
      <dgm:prSet presAssocID="{E11393AF-C3F3-4D5F-A5BA-203EC8BD6678}" presName="bigChev" presStyleLbl="node1" presStyleIdx="0" presStyleCnt="3"/>
      <dgm:spPr/>
      <dgm:t>
        <a:bodyPr/>
        <a:lstStyle/>
        <a:p>
          <a:endParaRPr lang="es-EC"/>
        </a:p>
      </dgm:t>
    </dgm:pt>
    <dgm:pt modelId="{A54642A3-E538-48D1-AB94-8A7756F930A1}" type="pres">
      <dgm:prSet presAssocID="{4E081543-91C5-42C4-A6CF-749681511089}" presName="parTrans" presStyleCnt="0"/>
      <dgm:spPr/>
    </dgm:pt>
    <dgm:pt modelId="{23947222-369B-4B9B-9C3D-002AFF311ADB}" type="pres">
      <dgm:prSet presAssocID="{759CAD28-73B0-4896-A23A-E39E130AF546}" presName="node" presStyleLbl="alignAccFollowNode1" presStyleIdx="0" presStyleCnt="6">
        <dgm:presLayoutVars>
          <dgm:bulletEnabled val="1"/>
        </dgm:presLayoutVars>
      </dgm:prSet>
      <dgm:spPr/>
      <dgm:t>
        <a:bodyPr/>
        <a:lstStyle/>
        <a:p>
          <a:endParaRPr lang="es-EC"/>
        </a:p>
      </dgm:t>
    </dgm:pt>
    <dgm:pt modelId="{BE3AB434-8187-4B0F-A42E-70F1B9A12B33}" type="pres">
      <dgm:prSet presAssocID="{BADC2150-7A95-4DE5-88F3-52C1E31CA5F6}" presName="sibTrans" presStyleCnt="0"/>
      <dgm:spPr/>
    </dgm:pt>
    <dgm:pt modelId="{245508D8-D560-44EC-B7CC-36C639361B64}" type="pres">
      <dgm:prSet presAssocID="{CB2A9A09-6CED-4070-8037-EE6EE66188DA}" presName="node" presStyleLbl="alignAccFollowNode1" presStyleIdx="1" presStyleCnt="6" custScaleX="117203" custLinFactX="72850" custLinFactNeighborX="100000">
        <dgm:presLayoutVars>
          <dgm:bulletEnabled val="1"/>
        </dgm:presLayoutVars>
      </dgm:prSet>
      <dgm:spPr/>
      <dgm:t>
        <a:bodyPr/>
        <a:lstStyle/>
        <a:p>
          <a:endParaRPr lang="es-EC"/>
        </a:p>
      </dgm:t>
    </dgm:pt>
    <dgm:pt modelId="{4DC8B812-821B-42A8-8529-748572DCD079}" type="pres">
      <dgm:prSet presAssocID="{E11393AF-C3F3-4D5F-A5BA-203EC8BD6678}" presName="vSp" presStyleCnt="0"/>
      <dgm:spPr/>
    </dgm:pt>
    <dgm:pt modelId="{B57D1C9C-C4D7-4181-A160-6DFCD39A35D8}" type="pres">
      <dgm:prSet presAssocID="{17768124-C938-49BB-B010-40157D3CE51F}" presName="horFlow" presStyleCnt="0"/>
      <dgm:spPr/>
    </dgm:pt>
    <dgm:pt modelId="{6F9D44B6-7DA0-4B88-ADBE-E6A116E07A4B}" type="pres">
      <dgm:prSet presAssocID="{17768124-C938-49BB-B010-40157D3CE51F}" presName="bigChev" presStyleLbl="node1" presStyleIdx="1" presStyleCnt="3"/>
      <dgm:spPr/>
      <dgm:t>
        <a:bodyPr/>
        <a:lstStyle/>
        <a:p>
          <a:endParaRPr lang="es-EC"/>
        </a:p>
      </dgm:t>
    </dgm:pt>
    <dgm:pt modelId="{D4E80E6C-BB01-4168-BE36-F5CA5981D592}" type="pres">
      <dgm:prSet presAssocID="{629D0F8E-A8B5-44B8-8637-E7F55B5E4B76}" presName="parTrans" presStyleCnt="0"/>
      <dgm:spPr/>
    </dgm:pt>
    <dgm:pt modelId="{4A47BEED-43D6-408F-A9C3-67A1B1E759BD}" type="pres">
      <dgm:prSet presAssocID="{36948E9D-D2CA-4120-939C-9EA91935BA95}" presName="node" presStyleLbl="alignAccFollowNode1" presStyleIdx="2" presStyleCnt="6">
        <dgm:presLayoutVars>
          <dgm:bulletEnabled val="1"/>
        </dgm:presLayoutVars>
      </dgm:prSet>
      <dgm:spPr/>
      <dgm:t>
        <a:bodyPr/>
        <a:lstStyle/>
        <a:p>
          <a:endParaRPr lang="es-EC"/>
        </a:p>
      </dgm:t>
    </dgm:pt>
    <dgm:pt modelId="{0A1EA078-11CA-4342-8796-E0D18AA6E2AB}" type="pres">
      <dgm:prSet presAssocID="{3B375D52-802F-4CE7-83D3-3BD6392C20EA}" presName="sibTrans" presStyleCnt="0"/>
      <dgm:spPr/>
    </dgm:pt>
    <dgm:pt modelId="{1F1C6242-6631-44D0-90E8-362EC97045D6}" type="pres">
      <dgm:prSet presAssocID="{657E1729-AF68-4D1F-8B92-AB4663A8B36B}" presName="node" presStyleLbl="alignAccFollowNode1" presStyleIdx="3" presStyleCnt="6">
        <dgm:presLayoutVars>
          <dgm:bulletEnabled val="1"/>
        </dgm:presLayoutVars>
      </dgm:prSet>
      <dgm:spPr/>
      <dgm:t>
        <a:bodyPr/>
        <a:lstStyle/>
        <a:p>
          <a:endParaRPr lang="es-EC"/>
        </a:p>
      </dgm:t>
    </dgm:pt>
    <dgm:pt modelId="{24A5B63A-FD3E-43E0-8B69-CC954736E9D9}" type="pres">
      <dgm:prSet presAssocID="{17768124-C938-49BB-B010-40157D3CE51F}" presName="vSp" presStyleCnt="0"/>
      <dgm:spPr/>
    </dgm:pt>
    <dgm:pt modelId="{AAA556B6-5A31-474E-B98D-0BD9D63176C3}" type="pres">
      <dgm:prSet presAssocID="{0585384B-DC56-40A9-8723-CF136FB0493C}" presName="horFlow" presStyleCnt="0"/>
      <dgm:spPr/>
    </dgm:pt>
    <dgm:pt modelId="{89647F24-2102-45A4-AB0B-457AB37AA0C2}" type="pres">
      <dgm:prSet presAssocID="{0585384B-DC56-40A9-8723-CF136FB0493C}" presName="bigChev" presStyleLbl="node1" presStyleIdx="2" presStyleCnt="3"/>
      <dgm:spPr/>
      <dgm:t>
        <a:bodyPr/>
        <a:lstStyle/>
        <a:p>
          <a:endParaRPr lang="es-EC"/>
        </a:p>
      </dgm:t>
    </dgm:pt>
    <dgm:pt modelId="{CAA7EFA1-DC20-4F20-96F4-9D5BFF17A45F}" type="pres">
      <dgm:prSet presAssocID="{C611382C-326E-4FCA-93C5-30F4AA575BE1}" presName="parTrans" presStyleCnt="0"/>
      <dgm:spPr/>
    </dgm:pt>
    <dgm:pt modelId="{447A7A97-8C23-4B23-9D1A-7C2AFE742A14}" type="pres">
      <dgm:prSet presAssocID="{DBB0CFE8-9B4F-4DCF-B3EA-887A0DDA3D46}" presName="node" presStyleLbl="alignAccFollowNode1" presStyleIdx="4" presStyleCnt="6">
        <dgm:presLayoutVars>
          <dgm:bulletEnabled val="1"/>
        </dgm:presLayoutVars>
      </dgm:prSet>
      <dgm:spPr/>
      <dgm:t>
        <a:bodyPr/>
        <a:lstStyle/>
        <a:p>
          <a:endParaRPr lang="es-EC"/>
        </a:p>
      </dgm:t>
    </dgm:pt>
    <dgm:pt modelId="{C63DD3AB-04C5-40A2-866A-F9CA4C011927}" type="pres">
      <dgm:prSet presAssocID="{778FE440-1DDE-47F1-92C5-1AD24D370FA2}" presName="sibTrans" presStyleCnt="0"/>
      <dgm:spPr/>
    </dgm:pt>
    <dgm:pt modelId="{E5F76F89-92E1-43CD-A5D9-155C9A948F27}" type="pres">
      <dgm:prSet presAssocID="{98E12DE8-A585-4BD0-BB3D-ABB9311F56EE}" presName="node" presStyleLbl="alignAccFollowNode1" presStyleIdx="5" presStyleCnt="6">
        <dgm:presLayoutVars>
          <dgm:bulletEnabled val="1"/>
        </dgm:presLayoutVars>
      </dgm:prSet>
      <dgm:spPr/>
      <dgm:t>
        <a:bodyPr/>
        <a:lstStyle/>
        <a:p>
          <a:endParaRPr lang="es-EC"/>
        </a:p>
      </dgm:t>
    </dgm:pt>
  </dgm:ptLst>
  <dgm:cxnLst>
    <dgm:cxn modelId="{7BCF5445-07AA-4832-BBB2-E93700C9A173}" type="presOf" srcId="{DBB0CFE8-9B4F-4DCF-B3EA-887A0DDA3D46}" destId="{447A7A97-8C23-4B23-9D1A-7C2AFE742A14}" srcOrd="0" destOrd="0" presId="urn:microsoft.com/office/officeart/2005/8/layout/lProcess3"/>
    <dgm:cxn modelId="{9E18EF14-577A-4587-BC1C-45B16729A7AF}" type="presOf" srcId="{0585384B-DC56-40A9-8723-CF136FB0493C}" destId="{89647F24-2102-45A4-AB0B-457AB37AA0C2}" srcOrd="0" destOrd="0" presId="urn:microsoft.com/office/officeart/2005/8/layout/lProcess3"/>
    <dgm:cxn modelId="{7ABAB4AC-7462-4A06-8DA1-72ACD027D448}" type="presOf" srcId="{E11393AF-C3F3-4D5F-A5BA-203EC8BD6678}" destId="{3A67397D-8A3C-4E91-A01A-03B8DF359026}" srcOrd="0" destOrd="0" presId="urn:microsoft.com/office/officeart/2005/8/layout/lProcess3"/>
    <dgm:cxn modelId="{7DFEB4B8-6CCA-46D1-B090-882059CCB856}" srcId="{E11393AF-C3F3-4D5F-A5BA-203EC8BD6678}" destId="{759CAD28-73B0-4896-A23A-E39E130AF546}" srcOrd="0" destOrd="0" parTransId="{4E081543-91C5-42C4-A6CF-749681511089}" sibTransId="{BADC2150-7A95-4DE5-88F3-52C1E31CA5F6}"/>
    <dgm:cxn modelId="{ACD615BD-F7C9-4C07-91C7-5E762789C03D}" srcId="{F30FFDA2-B26D-41DB-B58F-435DDB387370}" destId="{E11393AF-C3F3-4D5F-A5BA-203EC8BD6678}" srcOrd="0" destOrd="0" parTransId="{BA18B977-58E2-45F4-B684-B6969C90DFFA}" sibTransId="{56DD0468-11BA-4F69-B9F0-7E8CC6B2BA4F}"/>
    <dgm:cxn modelId="{DC28039E-566E-438E-9010-AA618E5D5B37}" type="presOf" srcId="{F30FFDA2-B26D-41DB-B58F-435DDB387370}" destId="{96AE1AD4-3DFF-49A8-9539-289864A6F92A}" srcOrd="0" destOrd="0" presId="urn:microsoft.com/office/officeart/2005/8/layout/lProcess3"/>
    <dgm:cxn modelId="{20D99D68-319A-40AB-B224-0131165D0907}" type="presOf" srcId="{36948E9D-D2CA-4120-939C-9EA91935BA95}" destId="{4A47BEED-43D6-408F-A9C3-67A1B1E759BD}" srcOrd="0" destOrd="0" presId="urn:microsoft.com/office/officeart/2005/8/layout/lProcess3"/>
    <dgm:cxn modelId="{3BF10588-F8A8-48F6-B33C-E7EB19748008}" type="presOf" srcId="{759CAD28-73B0-4896-A23A-E39E130AF546}" destId="{23947222-369B-4B9B-9C3D-002AFF311ADB}" srcOrd="0" destOrd="0" presId="urn:microsoft.com/office/officeart/2005/8/layout/lProcess3"/>
    <dgm:cxn modelId="{E648CF09-D35B-4652-BB34-6D576A238D29}" type="presOf" srcId="{657E1729-AF68-4D1F-8B92-AB4663A8B36B}" destId="{1F1C6242-6631-44D0-90E8-362EC97045D6}" srcOrd="0" destOrd="0" presId="urn:microsoft.com/office/officeart/2005/8/layout/lProcess3"/>
    <dgm:cxn modelId="{22E03F80-445E-4730-A292-FBDD65D22A64}" srcId="{F30FFDA2-B26D-41DB-B58F-435DDB387370}" destId="{0585384B-DC56-40A9-8723-CF136FB0493C}" srcOrd="2" destOrd="0" parTransId="{CC9AF1BE-0059-4CEA-9866-387A05C69F3B}" sibTransId="{AB530FEC-3B1C-474C-BD06-1069E15734B8}"/>
    <dgm:cxn modelId="{33014FC7-B0F8-4A88-B1B2-1F8DC9465B56}" srcId="{17768124-C938-49BB-B010-40157D3CE51F}" destId="{36948E9D-D2CA-4120-939C-9EA91935BA95}" srcOrd="0" destOrd="0" parTransId="{629D0F8E-A8B5-44B8-8637-E7F55B5E4B76}" sibTransId="{3B375D52-802F-4CE7-83D3-3BD6392C20EA}"/>
    <dgm:cxn modelId="{7008F483-CA68-490A-9ACF-425229A51354}" type="presOf" srcId="{CB2A9A09-6CED-4070-8037-EE6EE66188DA}" destId="{245508D8-D560-44EC-B7CC-36C639361B64}" srcOrd="0" destOrd="0" presId="urn:microsoft.com/office/officeart/2005/8/layout/lProcess3"/>
    <dgm:cxn modelId="{69A07851-AA2B-4CE7-B60C-BE4D294987E5}" srcId="{0585384B-DC56-40A9-8723-CF136FB0493C}" destId="{98E12DE8-A585-4BD0-BB3D-ABB9311F56EE}" srcOrd="1" destOrd="0" parTransId="{D450CCBF-A0A1-4895-80C6-5186536A87FD}" sibTransId="{F927D51D-1BBA-43AD-8C0E-BBA3D6E12BE7}"/>
    <dgm:cxn modelId="{8298EAF2-F120-46F5-8170-24FC2FD099FC}" srcId="{E11393AF-C3F3-4D5F-A5BA-203EC8BD6678}" destId="{CB2A9A09-6CED-4070-8037-EE6EE66188DA}" srcOrd="1" destOrd="0" parTransId="{C495F021-5897-4355-A723-7A375AE9E890}" sibTransId="{35672A6B-85CC-4DE7-B5EB-C200A5C206A4}"/>
    <dgm:cxn modelId="{94AE142B-DC0F-43B0-B5CC-8FE9CE31C55A}" type="presOf" srcId="{98E12DE8-A585-4BD0-BB3D-ABB9311F56EE}" destId="{E5F76F89-92E1-43CD-A5D9-155C9A948F27}" srcOrd="0" destOrd="0" presId="urn:microsoft.com/office/officeart/2005/8/layout/lProcess3"/>
    <dgm:cxn modelId="{5E43FD21-41EB-4438-8A64-18E24C59B2AE}" srcId="{F30FFDA2-B26D-41DB-B58F-435DDB387370}" destId="{17768124-C938-49BB-B010-40157D3CE51F}" srcOrd="1" destOrd="0" parTransId="{665CA086-769C-40E9-821B-3FEEBC17F321}" sibTransId="{66552D04-DBE3-4D18-A6D4-7BD7FFFD9CFA}"/>
    <dgm:cxn modelId="{9F72FBE8-44CC-4C2A-8280-DD3B5ECD275F}" srcId="{0585384B-DC56-40A9-8723-CF136FB0493C}" destId="{DBB0CFE8-9B4F-4DCF-B3EA-887A0DDA3D46}" srcOrd="0" destOrd="0" parTransId="{C611382C-326E-4FCA-93C5-30F4AA575BE1}" sibTransId="{778FE440-1DDE-47F1-92C5-1AD24D370FA2}"/>
    <dgm:cxn modelId="{6422F03A-E707-4CB5-A0FF-1452B79A167F}" srcId="{17768124-C938-49BB-B010-40157D3CE51F}" destId="{657E1729-AF68-4D1F-8B92-AB4663A8B36B}" srcOrd="1" destOrd="0" parTransId="{C8BF36D1-3912-48AC-8073-99EB5D0D4F5C}" sibTransId="{CC87910D-B5E7-4A34-B415-D7BBC7939A6C}"/>
    <dgm:cxn modelId="{A3A60DBE-76B5-43E9-A848-03DEB5D0616A}" type="presOf" srcId="{17768124-C938-49BB-B010-40157D3CE51F}" destId="{6F9D44B6-7DA0-4B88-ADBE-E6A116E07A4B}" srcOrd="0" destOrd="0" presId="urn:microsoft.com/office/officeart/2005/8/layout/lProcess3"/>
    <dgm:cxn modelId="{C7BDB7E6-3815-49A8-B3F0-DA8FC92A35AF}" type="presParOf" srcId="{96AE1AD4-3DFF-49A8-9539-289864A6F92A}" destId="{D8AB62D1-CE2B-41CF-AEAE-EAD355BA3DD7}" srcOrd="0" destOrd="0" presId="urn:microsoft.com/office/officeart/2005/8/layout/lProcess3"/>
    <dgm:cxn modelId="{2C294176-8B4F-46E0-A33B-C585BBD6EBE8}" type="presParOf" srcId="{D8AB62D1-CE2B-41CF-AEAE-EAD355BA3DD7}" destId="{3A67397D-8A3C-4E91-A01A-03B8DF359026}" srcOrd="0" destOrd="0" presId="urn:microsoft.com/office/officeart/2005/8/layout/lProcess3"/>
    <dgm:cxn modelId="{0720FCD2-E339-4C43-8A49-0BD726491369}" type="presParOf" srcId="{D8AB62D1-CE2B-41CF-AEAE-EAD355BA3DD7}" destId="{A54642A3-E538-48D1-AB94-8A7756F930A1}" srcOrd="1" destOrd="0" presId="urn:microsoft.com/office/officeart/2005/8/layout/lProcess3"/>
    <dgm:cxn modelId="{5D2087A6-A4A4-42C4-8600-73140A2B2A3B}" type="presParOf" srcId="{D8AB62D1-CE2B-41CF-AEAE-EAD355BA3DD7}" destId="{23947222-369B-4B9B-9C3D-002AFF311ADB}" srcOrd="2" destOrd="0" presId="urn:microsoft.com/office/officeart/2005/8/layout/lProcess3"/>
    <dgm:cxn modelId="{9898C3ED-7254-400B-B5A5-C02B20FEA45A}" type="presParOf" srcId="{D8AB62D1-CE2B-41CF-AEAE-EAD355BA3DD7}" destId="{BE3AB434-8187-4B0F-A42E-70F1B9A12B33}" srcOrd="3" destOrd="0" presId="urn:microsoft.com/office/officeart/2005/8/layout/lProcess3"/>
    <dgm:cxn modelId="{6231B058-4453-44E3-89F5-C9FEE2724CC0}" type="presParOf" srcId="{D8AB62D1-CE2B-41CF-AEAE-EAD355BA3DD7}" destId="{245508D8-D560-44EC-B7CC-36C639361B64}" srcOrd="4" destOrd="0" presId="urn:microsoft.com/office/officeart/2005/8/layout/lProcess3"/>
    <dgm:cxn modelId="{0F86F5EC-64E2-4DAD-82C7-E7C422D05DD6}" type="presParOf" srcId="{96AE1AD4-3DFF-49A8-9539-289864A6F92A}" destId="{4DC8B812-821B-42A8-8529-748572DCD079}" srcOrd="1" destOrd="0" presId="urn:microsoft.com/office/officeart/2005/8/layout/lProcess3"/>
    <dgm:cxn modelId="{84BECF55-0206-4C0B-A08B-ED349AA00DE9}" type="presParOf" srcId="{96AE1AD4-3DFF-49A8-9539-289864A6F92A}" destId="{B57D1C9C-C4D7-4181-A160-6DFCD39A35D8}" srcOrd="2" destOrd="0" presId="urn:microsoft.com/office/officeart/2005/8/layout/lProcess3"/>
    <dgm:cxn modelId="{1FE9D2D3-7F2E-446F-8272-B2D5FB8FC2D3}" type="presParOf" srcId="{B57D1C9C-C4D7-4181-A160-6DFCD39A35D8}" destId="{6F9D44B6-7DA0-4B88-ADBE-E6A116E07A4B}" srcOrd="0" destOrd="0" presId="urn:microsoft.com/office/officeart/2005/8/layout/lProcess3"/>
    <dgm:cxn modelId="{027FD3E8-2157-4673-928D-45D44433D200}" type="presParOf" srcId="{B57D1C9C-C4D7-4181-A160-6DFCD39A35D8}" destId="{D4E80E6C-BB01-4168-BE36-F5CA5981D592}" srcOrd="1" destOrd="0" presId="urn:microsoft.com/office/officeart/2005/8/layout/lProcess3"/>
    <dgm:cxn modelId="{2D9F7282-5CF1-423B-8571-A9A2FBCE921A}" type="presParOf" srcId="{B57D1C9C-C4D7-4181-A160-6DFCD39A35D8}" destId="{4A47BEED-43D6-408F-A9C3-67A1B1E759BD}" srcOrd="2" destOrd="0" presId="urn:microsoft.com/office/officeart/2005/8/layout/lProcess3"/>
    <dgm:cxn modelId="{A028DB1C-6EC6-4D10-83B3-615375DE47AE}" type="presParOf" srcId="{B57D1C9C-C4D7-4181-A160-6DFCD39A35D8}" destId="{0A1EA078-11CA-4342-8796-E0D18AA6E2AB}" srcOrd="3" destOrd="0" presId="urn:microsoft.com/office/officeart/2005/8/layout/lProcess3"/>
    <dgm:cxn modelId="{D6642FE5-7FF5-4BCD-98EB-6311684D710D}" type="presParOf" srcId="{B57D1C9C-C4D7-4181-A160-6DFCD39A35D8}" destId="{1F1C6242-6631-44D0-90E8-362EC97045D6}" srcOrd="4" destOrd="0" presId="urn:microsoft.com/office/officeart/2005/8/layout/lProcess3"/>
    <dgm:cxn modelId="{94B02B42-2FD4-4009-91B0-63E34DAA199A}" type="presParOf" srcId="{96AE1AD4-3DFF-49A8-9539-289864A6F92A}" destId="{24A5B63A-FD3E-43E0-8B69-CC954736E9D9}" srcOrd="3" destOrd="0" presId="urn:microsoft.com/office/officeart/2005/8/layout/lProcess3"/>
    <dgm:cxn modelId="{EC7EB313-827A-440A-8E57-D4982E11D694}" type="presParOf" srcId="{96AE1AD4-3DFF-49A8-9539-289864A6F92A}" destId="{AAA556B6-5A31-474E-B98D-0BD9D63176C3}" srcOrd="4" destOrd="0" presId="urn:microsoft.com/office/officeart/2005/8/layout/lProcess3"/>
    <dgm:cxn modelId="{83B99EFD-D094-449E-A993-0A4761575334}" type="presParOf" srcId="{AAA556B6-5A31-474E-B98D-0BD9D63176C3}" destId="{89647F24-2102-45A4-AB0B-457AB37AA0C2}" srcOrd="0" destOrd="0" presId="urn:microsoft.com/office/officeart/2005/8/layout/lProcess3"/>
    <dgm:cxn modelId="{BE25F6C9-CCBD-425D-AAC0-975802787F15}" type="presParOf" srcId="{AAA556B6-5A31-474E-B98D-0BD9D63176C3}" destId="{CAA7EFA1-DC20-4F20-96F4-9D5BFF17A45F}" srcOrd="1" destOrd="0" presId="urn:microsoft.com/office/officeart/2005/8/layout/lProcess3"/>
    <dgm:cxn modelId="{85998115-D4BD-4D40-BCB7-4C33EDBC8960}" type="presParOf" srcId="{AAA556B6-5A31-474E-B98D-0BD9D63176C3}" destId="{447A7A97-8C23-4B23-9D1A-7C2AFE742A14}" srcOrd="2" destOrd="0" presId="urn:microsoft.com/office/officeart/2005/8/layout/lProcess3"/>
    <dgm:cxn modelId="{93D6D867-FCCC-4D34-9220-49232AD6D483}" type="presParOf" srcId="{AAA556B6-5A31-474E-B98D-0BD9D63176C3}" destId="{C63DD3AB-04C5-40A2-866A-F9CA4C011927}" srcOrd="3" destOrd="0" presId="urn:microsoft.com/office/officeart/2005/8/layout/lProcess3"/>
    <dgm:cxn modelId="{DCCBD417-91BE-42BB-922D-3DD25990856E}" type="presParOf" srcId="{AAA556B6-5A31-474E-B98D-0BD9D63176C3}" destId="{E5F76F89-92E1-43CD-A5D9-155C9A948F2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6E2CAB-67B0-4F58-A788-7BDCC787568E}" type="doc">
      <dgm:prSet loTypeId="urn:microsoft.com/office/officeart/2005/8/layout/vList3" loCatId="list" qsTypeId="urn:microsoft.com/office/officeart/2005/8/quickstyle/simple1" qsCatId="simple" csTypeId="urn:microsoft.com/office/officeart/2005/8/colors/accent1_2" csCatId="accent1" phldr="1"/>
      <dgm:spPr/>
    </dgm:pt>
    <dgm:pt modelId="{94271456-3D06-452C-8169-37AA4DAD8BDE}">
      <dgm:prSet phldrT="[Texto]" custT="1"/>
      <dgm:spPr/>
      <dgm:t>
        <a:bodyPr/>
        <a:lstStyle/>
        <a:p>
          <a:pPr algn="just"/>
          <a:endParaRPr lang="es-EC" sz="2000" b="1" dirty="0"/>
        </a:p>
        <a:p>
          <a:pPr algn="just"/>
          <a:r>
            <a:rPr lang="es-EC" sz="2000" b="1" dirty="0"/>
            <a:t>Angostura </a:t>
          </a:r>
          <a:r>
            <a:rPr lang="es-ES" sz="2000" dirty="0"/>
            <a:t>2008: Implicó reformas: se creó la Comisión de Investigación de los Servicios de Inteligencia Militares y Policiales, se reformó Ley de Seguridad Pública y del Estado</a:t>
          </a:r>
          <a:endParaRPr lang="es-EC" sz="2000" dirty="0"/>
        </a:p>
        <a:p>
          <a:pPr algn="just"/>
          <a:r>
            <a:rPr lang="es-ES" sz="2000" dirty="0"/>
            <a:t>Desnudó las falencias operativas y logísticas que sufrían las FF AA ecuatorianas</a:t>
          </a:r>
          <a:endParaRPr lang="es-EC" sz="2000" dirty="0"/>
        </a:p>
        <a:p>
          <a:pPr algn="ctr"/>
          <a:endParaRPr lang="es-EC" sz="2000" dirty="0"/>
        </a:p>
      </dgm:t>
    </dgm:pt>
    <dgm:pt modelId="{B8463926-ED8E-44F2-8447-A8BC4B114FE5}" type="parTrans" cxnId="{267AF342-1004-4F7C-817D-A77550E69706}">
      <dgm:prSet/>
      <dgm:spPr/>
      <dgm:t>
        <a:bodyPr/>
        <a:lstStyle/>
        <a:p>
          <a:endParaRPr lang="es-EC"/>
        </a:p>
      </dgm:t>
    </dgm:pt>
    <dgm:pt modelId="{5457CA9C-719E-4269-8B04-0A5EB584FBBA}" type="sibTrans" cxnId="{267AF342-1004-4F7C-817D-A77550E69706}">
      <dgm:prSet/>
      <dgm:spPr/>
      <dgm:t>
        <a:bodyPr/>
        <a:lstStyle/>
        <a:p>
          <a:endParaRPr lang="es-EC"/>
        </a:p>
      </dgm:t>
    </dgm:pt>
    <dgm:pt modelId="{51A0717F-50DA-4444-9B68-3886C992064D}">
      <dgm:prSet phldrT="[Texto]" custT="1"/>
      <dgm:spPr/>
      <dgm:t>
        <a:bodyPr/>
        <a:lstStyle/>
        <a:p>
          <a:r>
            <a:rPr lang="es-ES" sz="2000" b="1" dirty="0"/>
            <a:t>30S: </a:t>
          </a:r>
          <a:r>
            <a:rPr lang="es-ES" sz="2000" b="0" dirty="0"/>
            <a:t>Estreno de la flamante SENAIN</a:t>
          </a:r>
          <a:r>
            <a:rPr lang="es-ES" sz="2000" b="1" dirty="0"/>
            <a:t>, </a:t>
          </a:r>
          <a:r>
            <a:rPr lang="es-ES" sz="2000" dirty="0"/>
            <a:t>que se habría utilizado para persecución de oposición al régimen. </a:t>
          </a:r>
        </a:p>
        <a:p>
          <a:endParaRPr lang="es-EC" sz="600" dirty="0"/>
        </a:p>
      </dgm:t>
    </dgm:pt>
    <dgm:pt modelId="{80FAAB46-0224-4AF8-A21C-E53DB9852B5C}" type="parTrans" cxnId="{A76DD97B-FE8E-4F65-8C6A-0E8287BB17B6}">
      <dgm:prSet/>
      <dgm:spPr/>
      <dgm:t>
        <a:bodyPr/>
        <a:lstStyle/>
        <a:p>
          <a:endParaRPr lang="es-EC"/>
        </a:p>
      </dgm:t>
    </dgm:pt>
    <dgm:pt modelId="{7133B4B1-F399-48EA-AC17-98FE371F48BE}" type="sibTrans" cxnId="{A76DD97B-FE8E-4F65-8C6A-0E8287BB17B6}">
      <dgm:prSet/>
      <dgm:spPr/>
      <dgm:t>
        <a:bodyPr/>
        <a:lstStyle/>
        <a:p>
          <a:endParaRPr lang="es-EC"/>
        </a:p>
      </dgm:t>
    </dgm:pt>
    <dgm:pt modelId="{237DE11B-C1DF-4AE3-991A-5E84CB115517}">
      <dgm:prSet phldrT="[Texto]" custT="1"/>
      <dgm:spPr/>
      <dgm:t>
        <a:bodyPr/>
        <a:lstStyle/>
        <a:p>
          <a:r>
            <a:rPr lang="es-ES" sz="2000" b="1" dirty="0"/>
            <a:t>Ataques terroristas 2018:</a:t>
          </a:r>
          <a:r>
            <a:rPr lang="es-ES" sz="2000" dirty="0"/>
            <a:t> Se removieron a los entonces ministros del Interior y de Defensa. Se reforzó la seguridad en Esmeraldas y toda Frontera Norte, con FF AA y Policía Nacional. Se reemplazó </a:t>
          </a:r>
          <a:r>
            <a:rPr lang="es-ES" sz="2000" dirty="0" err="1"/>
            <a:t>Senain</a:t>
          </a:r>
          <a:r>
            <a:rPr lang="es-ES" sz="2000" dirty="0"/>
            <a:t> por CIES. </a:t>
          </a:r>
          <a:endParaRPr lang="es-EC" sz="2000" dirty="0"/>
        </a:p>
      </dgm:t>
    </dgm:pt>
    <dgm:pt modelId="{97DB2E75-19E8-43C4-85B0-F19BF2F63D68}" type="parTrans" cxnId="{2E7D44B9-044C-4156-84D6-1F3736860418}">
      <dgm:prSet/>
      <dgm:spPr/>
      <dgm:t>
        <a:bodyPr/>
        <a:lstStyle/>
        <a:p>
          <a:endParaRPr lang="es-EC"/>
        </a:p>
      </dgm:t>
    </dgm:pt>
    <dgm:pt modelId="{1BCA1A12-D5DF-4C82-980B-6D61D79A91CC}" type="sibTrans" cxnId="{2E7D44B9-044C-4156-84D6-1F3736860418}">
      <dgm:prSet/>
      <dgm:spPr/>
      <dgm:t>
        <a:bodyPr/>
        <a:lstStyle/>
        <a:p>
          <a:endParaRPr lang="es-EC"/>
        </a:p>
      </dgm:t>
    </dgm:pt>
    <dgm:pt modelId="{CF336ED9-75EF-451F-8C50-85EFC5F195C9}" type="pres">
      <dgm:prSet presAssocID="{4B6E2CAB-67B0-4F58-A788-7BDCC787568E}" presName="linearFlow" presStyleCnt="0">
        <dgm:presLayoutVars>
          <dgm:dir/>
          <dgm:resizeHandles val="exact"/>
        </dgm:presLayoutVars>
      </dgm:prSet>
      <dgm:spPr/>
    </dgm:pt>
    <dgm:pt modelId="{60E99B5E-BB99-4074-8F9E-59B49F3FCB60}" type="pres">
      <dgm:prSet presAssocID="{94271456-3D06-452C-8169-37AA4DAD8BDE}" presName="composite" presStyleCnt="0"/>
      <dgm:spPr/>
    </dgm:pt>
    <dgm:pt modelId="{304B7988-1096-40D2-A2D0-1A2F342490FE}" type="pres">
      <dgm:prSet presAssocID="{94271456-3D06-452C-8169-37AA4DAD8BDE}" presName="imgShp" presStyleLbl="fgImgPlace1" presStyleIdx="0" presStyleCnt="3" custLinFactNeighborY="16290"/>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2FC76135-1EEF-4443-AAAE-4F6E4CB380F9}" type="pres">
      <dgm:prSet presAssocID="{94271456-3D06-452C-8169-37AA4DAD8BDE}" presName="txShp" presStyleLbl="node1" presStyleIdx="0" presStyleCnt="3" custScaleX="107879" custLinFactNeighborX="6688" custLinFactNeighborY="16290">
        <dgm:presLayoutVars>
          <dgm:bulletEnabled val="1"/>
        </dgm:presLayoutVars>
      </dgm:prSet>
      <dgm:spPr/>
      <dgm:t>
        <a:bodyPr/>
        <a:lstStyle/>
        <a:p>
          <a:endParaRPr lang="es-EC"/>
        </a:p>
      </dgm:t>
    </dgm:pt>
    <dgm:pt modelId="{0B17A31F-FE82-416B-90D1-BC7DD74F641F}" type="pres">
      <dgm:prSet presAssocID="{5457CA9C-719E-4269-8B04-0A5EB584FBBA}" presName="spacing" presStyleCnt="0"/>
      <dgm:spPr/>
    </dgm:pt>
    <dgm:pt modelId="{3FC9454B-856F-460D-845C-20943EEF546A}" type="pres">
      <dgm:prSet presAssocID="{51A0717F-50DA-4444-9B68-3886C992064D}" presName="composite" presStyleCnt="0"/>
      <dgm:spPr/>
    </dgm:pt>
    <dgm:pt modelId="{B8152F84-A587-467F-893B-39EAE217B9EC}" type="pres">
      <dgm:prSet presAssocID="{51A0717F-50DA-4444-9B68-3886C992064D}" presName="imgShp" presStyleLbl="fgImgPlace1" presStyleIdx="1" presStyleCnt="3" custLinFactNeighborY="5430"/>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77CE741A-D798-4D38-AFA3-86D2E225E5DB}" type="pres">
      <dgm:prSet presAssocID="{51A0717F-50DA-4444-9B68-3886C992064D}" presName="txShp" presStyleLbl="node1" presStyleIdx="1" presStyleCnt="3" custScaleX="108254" custLinFactNeighborX="6661" custLinFactNeighborY="3049">
        <dgm:presLayoutVars>
          <dgm:bulletEnabled val="1"/>
        </dgm:presLayoutVars>
      </dgm:prSet>
      <dgm:spPr/>
      <dgm:t>
        <a:bodyPr/>
        <a:lstStyle/>
        <a:p>
          <a:endParaRPr lang="es-EC"/>
        </a:p>
      </dgm:t>
    </dgm:pt>
    <dgm:pt modelId="{F8DAA3A7-E6CD-4BE8-A51E-33BA9CE583BE}" type="pres">
      <dgm:prSet presAssocID="{7133B4B1-F399-48EA-AC17-98FE371F48BE}" presName="spacing" presStyleCnt="0"/>
      <dgm:spPr/>
    </dgm:pt>
    <dgm:pt modelId="{A242D784-87AE-424C-999D-D66920AE01AA}" type="pres">
      <dgm:prSet presAssocID="{237DE11B-C1DF-4AE3-991A-5E84CB115517}" presName="composite" presStyleCnt="0"/>
      <dgm:spPr/>
    </dgm:pt>
    <dgm:pt modelId="{0AB74D19-8B9E-4A65-9F8E-A1A013E56E26}" type="pres">
      <dgm:prSet presAssocID="{237DE11B-C1DF-4AE3-991A-5E84CB115517}" presName="imgShp" presStyleLbl="fgImgPlace1" presStyleIdx="2" presStyleCnt="3" custLinFactNeighborX="-905" custLinFactNeighborY="-9535"/>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66CF26CF-EA2B-4D00-BC06-C2B038277131}" type="pres">
      <dgm:prSet presAssocID="{237DE11B-C1DF-4AE3-991A-5E84CB115517}" presName="txShp" presStyleLbl="node1" presStyleIdx="2" presStyleCnt="3" custScaleX="105378" custLinFactNeighborX="7380" custLinFactNeighborY="-9535">
        <dgm:presLayoutVars>
          <dgm:bulletEnabled val="1"/>
        </dgm:presLayoutVars>
      </dgm:prSet>
      <dgm:spPr/>
      <dgm:t>
        <a:bodyPr/>
        <a:lstStyle/>
        <a:p>
          <a:endParaRPr lang="es-EC"/>
        </a:p>
      </dgm:t>
    </dgm:pt>
  </dgm:ptLst>
  <dgm:cxnLst>
    <dgm:cxn modelId="{8C41464A-30E0-4015-B869-F21C80F007BC}" type="presOf" srcId="{94271456-3D06-452C-8169-37AA4DAD8BDE}" destId="{2FC76135-1EEF-4443-AAAE-4F6E4CB380F9}" srcOrd="0" destOrd="0" presId="urn:microsoft.com/office/officeart/2005/8/layout/vList3"/>
    <dgm:cxn modelId="{D3C472B5-7316-4041-A8A8-FBA0673909BA}" type="presOf" srcId="{51A0717F-50DA-4444-9B68-3886C992064D}" destId="{77CE741A-D798-4D38-AFA3-86D2E225E5DB}" srcOrd="0" destOrd="0" presId="urn:microsoft.com/office/officeart/2005/8/layout/vList3"/>
    <dgm:cxn modelId="{2E7D44B9-044C-4156-84D6-1F3736860418}" srcId="{4B6E2CAB-67B0-4F58-A788-7BDCC787568E}" destId="{237DE11B-C1DF-4AE3-991A-5E84CB115517}" srcOrd="2" destOrd="0" parTransId="{97DB2E75-19E8-43C4-85B0-F19BF2F63D68}" sibTransId="{1BCA1A12-D5DF-4C82-980B-6D61D79A91CC}"/>
    <dgm:cxn modelId="{E3CCF388-93E1-4B23-96EF-C3F52B8E12B6}" type="presOf" srcId="{4B6E2CAB-67B0-4F58-A788-7BDCC787568E}" destId="{CF336ED9-75EF-451F-8C50-85EFC5F195C9}" srcOrd="0" destOrd="0" presId="urn:microsoft.com/office/officeart/2005/8/layout/vList3"/>
    <dgm:cxn modelId="{267AF342-1004-4F7C-817D-A77550E69706}" srcId="{4B6E2CAB-67B0-4F58-A788-7BDCC787568E}" destId="{94271456-3D06-452C-8169-37AA4DAD8BDE}" srcOrd="0" destOrd="0" parTransId="{B8463926-ED8E-44F2-8447-A8BC4B114FE5}" sibTransId="{5457CA9C-719E-4269-8B04-0A5EB584FBBA}"/>
    <dgm:cxn modelId="{8AEC9452-7D3D-439F-98FF-50CAAC7A00C8}" type="presOf" srcId="{237DE11B-C1DF-4AE3-991A-5E84CB115517}" destId="{66CF26CF-EA2B-4D00-BC06-C2B038277131}" srcOrd="0" destOrd="0" presId="urn:microsoft.com/office/officeart/2005/8/layout/vList3"/>
    <dgm:cxn modelId="{A76DD97B-FE8E-4F65-8C6A-0E8287BB17B6}" srcId="{4B6E2CAB-67B0-4F58-A788-7BDCC787568E}" destId="{51A0717F-50DA-4444-9B68-3886C992064D}" srcOrd="1" destOrd="0" parTransId="{80FAAB46-0224-4AF8-A21C-E53DB9852B5C}" sibTransId="{7133B4B1-F399-48EA-AC17-98FE371F48BE}"/>
    <dgm:cxn modelId="{BDEAEA06-6F28-4512-847C-4EE0C47C2F8D}" type="presParOf" srcId="{CF336ED9-75EF-451F-8C50-85EFC5F195C9}" destId="{60E99B5E-BB99-4074-8F9E-59B49F3FCB60}" srcOrd="0" destOrd="0" presId="urn:microsoft.com/office/officeart/2005/8/layout/vList3"/>
    <dgm:cxn modelId="{8C3056B7-DD6F-4A85-A987-2EA555083655}" type="presParOf" srcId="{60E99B5E-BB99-4074-8F9E-59B49F3FCB60}" destId="{304B7988-1096-40D2-A2D0-1A2F342490FE}" srcOrd="0" destOrd="0" presId="urn:microsoft.com/office/officeart/2005/8/layout/vList3"/>
    <dgm:cxn modelId="{DD65BE31-F637-4E1C-BC8F-40FD36DC4129}" type="presParOf" srcId="{60E99B5E-BB99-4074-8F9E-59B49F3FCB60}" destId="{2FC76135-1EEF-4443-AAAE-4F6E4CB380F9}" srcOrd="1" destOrd="0" presId="urn:microsoft.com/office/officeart/2005/8/layout/vList3"/>
    <dgm:cxn modelId="{2576A645-2181-469D-9907-D137A1B31B33}" type="presParOf" srcId="{CF336ED9-75EF-451F-8C50-85EFC5F195C9}" destId="{0B17A31F-FE82-416B-90D1-BC7DD74F641F}" srcOrd="1" destOrd="0" presId="urn:microsoft.com/office/officeart/2005/8/layout/vList3"/>
    <dgm:cxn modelId="{663B1C1C-3478-4EC5-B95B-83297C52512E}" type="presParOf" srcId="{CF336ED9-75EF-451F-8C50-85EFC5F195C9}" destId="{3FC9454B-856F-460D-845C-20943EEF546A}" srcOrd="2" destOrd="0" presId="urn:microsoft.com/office/officeart/2005/8/layout/vList3"/>
    <dgm:cxn modelId="{A55E99FF-13E3-4B44-9788-DDA34DCF544D}" type="presParOf" srcId="{3FC9454B-856F-460D-845C-20943EEF546A}" destId="{B8152F84-A587-467F-893B-39EAE217B9EC}" srcOrd="0" destOrd="0" presId="urn:microsoft.com/office/officeart/2005/8/layout/vList3"/>
    <dgm:cxn modelId="{2BE33AF1-AE62-44C8-83D1-B83D861C232B}" type="presParOf" srcId="{3FC9454B-856F-460D-845C-20943EEF546A}" destId="{77CE741A-D798-4D38-AFA3-86D2E225E5DB}" srcOrd="1" destOrd="0" presId="urn:microsoft.com/office/officeart/2005/8/layout/vList3"/>
    <dgm:cxn modelId="{DFB0422B-9FB5-4342-95CC-E59A74431906}" type="presParOf" srcId="{CF336ED9-75EF-451F-8C50-85EFC5F195C9}" destId="{F8DAA3A7-E6CD-4BE8-A51E-33BA9CE583BE}" srcOrd="3" destOrd="0" presId="urn:microsoft.com/office/officeart/2005/8/layout/vList3"/>
    <dgm:cxn modelId="{7ADD3973-DD79-4A18-BAE9-AE71F10A10C9}" type="presParOf" srcId="{CF336ED9-75EF-451F-8C50-85EFC5F195C9}" destId="{A242D784-87AE-424C-999D-D66920AE01AA}" srcOrd="4" destOrd="0" presId="urn:microsoft.com/office/officeart/2005/8/layout/vList3"/>
    <dgm:cxn modelId="{DFA81009-E264-450C-AE94-86D89D9E25DE}" type="presParOf" srcId="{A242D784-87AE-424C-999D-D66920AE01AA}" destId="{0AB74D19-8B9E-4A65-9F8E-A1A013E56E26}" srcOrd="0" destOrd="0" presId="urn:microsoft.com/office/officeart/2005/8/layout/vList3"/>
    <dgm:cxn modelId="{3486913C-0AC2-4F7F-9BB7-AFA826A54FAA}" type="presParOf" srcId="{A242D784-87AE-424C-999D-D66920AE01AA}" destId="{66CF26CF-EA2B-4D00-BC06-C2B03827713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B20E65-3B45-4E85-98E3-025E7D1267CD}" type="doc">
      <dgm:prSet loTypeId="urn:microsoft.com/office/officeart/2005/8/layout/pyramid1" loCatId="pyramid" qsTypeId="urn:microsoft.com/office/officeart/2005/8/quickstyle/3d2" qsCatId="3D" csTypeId="urn:microsoft.com/office/officeart/2005/8/colors/colorful4" csCatId="colorful" phldr="1"/>
      <dgm:spPr/>
    </dgm:pt>
    <dgm:pt modelId="{F157FBFF-8B64-4D3F-8F79-2A2E0346FA29}">
      <dgm:prSet phldrT="[Texto]"/>
      <dgm:spPr/>
      <dgm:t>
        <a:bodyPr/>
        <a:lstStyle/>
        <a:p>
          <a:pPr algn="ctr"/>
          <a:r>
            <a:rPr lang="es-ES" b="1"/>
            <a:t>Constitución 2008</a:t>
          </a:r>
          <a:endParaRPr lang="es-EC" b="1"/>
        </a:p>
      </dgm:t>
    </dgm:pt>
    <dgm:pt modelId="{6C00CDF9-3744-4006-8237-6A7BEA4B4402}" type="parTrans" cxnId="{256F040F-9450-48AD-ACB0-CF1457F85CB4}">
      <dgm:prSet/>
      <dgm:spPr/>
      <dgm:t>
        <a:bodyPr/>
        <a:lstStyle/>
        <a:p>
          <a:pPr algn="ctr"/>
          <a:endParaRPr lang="es-EC"/>
        </a:p>
      </dgm:t>
    </dgm:pt>
    <dgm:pt modelId="{DE1CE28B-B7CF-45CC-90C0-5274AF35ABCE}" type="sibTrans" cxnId="{256F040F-9450-48AD-ACB0-CF1457F85CB4}">
      <dgm:prSet/>
      <dgm:spPr/>
      <dgm:t>
        <a:bodyPr/>
        <a:lstStyle/>
        <a:p>
          <a:pPr algn="ctr"/>
          <a:endParaRPr lang="es-EC"/>
        </a:p>
      </dgm:t>
    </dgm:pt>
    <dgm:pt modelId="{014E7338-97C3-4607-BB36-0584233F960A}">
      <dgm:prSet phldrT="[Texto]"/>
      <dgm:spPr/>
      <dgm:t>
        <a:bodyPr/>
        <a:lstStyle/>
        <a:p>
          <a:pPr algn="ctr"/>
          <a:r>
            <a:rPr lang="es-ES"/>
            <a:t>Ley de Seguridad Pública y del Estado 2009</a:t>
          </a:r>
          <a:endParaRPr lang="es-EC"/>
        </a:p>
      </dgm:t>
    </dgm:pt>
    <dgm:pt modelId="{9F8D3DFA-9F0A-4DC4-95A3-F7D46A7C0183}" type="parTrans" cxnId="{A5A202A4-3515-4173-9CE3-320A471F9DA0}">
      <dgm:prSet/>
      <dgm:spPr/>
      <dgm:t>
        <a:bodyPr/>
        <a:lstStyle/>
        <a:p>
          <a:pPr algn="ctr"/>
          <a:endParaRPr lang="es-EC"/>
        </a:p>
      </dgm:t>
    </dgm:pt>
    <dgm:pt modelId="{350716C8-747F-4F53-A9C1-963998F6ED79}" type="sibTrans" cxnId="{A5A202A4-3515-4173-9CE3-320A471F9DA0}">
      <dgm:prSet/>
      <dgm:spPr/>
      <dgm:t>
        <a:bodyPr/>
        <a:lstStyle/>
        <a:p>
          <a:pPr algn="ctr"/>
          <a:endParaRPr lang="es-EC"/>
        </a:p>
      </dgm:t>
    </dgm:pt>
    <dgm:pt modelId="{457AE4C6-0785-484B-A426-19C2F64E2509}">
      <dgm:prSet phldrT="[Texto]"/>
      <dgm:spPr/>
      <dgm:t>
        <a:bodyPr/>
        <a:lstStyle/>
        <a:p>
          <a:pPr algn="ctr"/>
          <a:r>
            <a:rPr lang="es-EC"/>
            <a:t>Reglamento a la Ley de Seguridad Pública y del Estado 2010</a:t>
          </a:r>
        </a:p>
      </dgm:t>
    </dgm:pt>
    <dgm:pt modelId="{646F023D-EDB4-4B91-8363-6ED7B66FCC0F}" type="parTrans" cxnId="{9E64AF4D-4442-4DE4-8BAE-2BB46463712F}">
      <dgm:prSet/>
      <dgm:spPr/>
      <dgm:t>
        <a:bodyPr/>
        <a:lstStyle/>
        <a:p>
          <a:pPr algn="ctr"/>
          <a:endParaRPr lang="es-EC"/>
        </a:p>
      </dgm:t>
    </dgm:pt>
    <dgm:pt modelId="{5AD31377-3D79-49A5-8ABE-ECFB375200A6}" type="sibTrans" cxnId="{9E64AF4D-4442-4DE4-8BAE-2BB46463712F}">
      <dgm:prSet/>
      <dgm:spPr/>
      <dgm:t>
        <a:bodyPr/>
        <a:lstStyle/>
        <a:p>
          <a:pPr algn="ctr"/>
          <a:endParaRPr lang="es-EC"/>
        </a:p>
      </dgm:t>
    </dgm:pt>
    <dgm:pt modelId="{F9358CF2-250B-4C2B-8027-86EBF76D42B3}">
      <dgm:prSet/>
      <dgm:spPr/>
      <dgm:t>
        <a:bodyPr/>
        <a:lstStyle/>
        <a:p>
          <a:pPr algn="ctr"/>
          <a:r>
            <a:rPr lang="es-EC"/>
            <a:t>Politica de la Defensa Nacional 2018  "Libro Blanco"</a:t>
          </a:r>
        </a:p>
      </dgm:t>
    </dgm:pt>
    <dgm:pt modelId="{D0237CA8-9030-44F0-82E3-99C584A9E982}" type="parTrans" cxnId="{AB96CAA2-2D3A-4A88-B44E-04B9BE7261AB}">
      <dgm:prSet/>
      <dgm:spPr/>
      <dgm:t>
        <a:bodyPr/>
        <a:lstStyle/>
        <a:p>
          <a:pPr algn="ctr"/>
          <a:endParaRPr lang="es-EC"/>
        </a:p>
      </dgm:t>
    </dgm:pt>
    <dgm:pt modelId="{23A3CA61-8C64-4AB6-A380-E1411C997449}" type="sibTrans" cxnId="{AB96CAA2-2D3A-4A88-B44E-04B9BE7261AB}">
      <dgm:prSet/>
      <dgm:spPr/>
      <dgm:t>
        <a:bodyPr/>
        <a:lstStyle/>
        <a:p>
          <a:pPr algn="ctr"/>
          <a:endParaRPr lang="es-EC"/>
        </a:p>
      </dgm:t>
    </dgm:pt>
    <dgm:pt modelId="{E4E2CD56-C31D-4B2D-AA65-5F611856EAAD}">
      <dgm:prSet/>
      <dgm:spPr/>
      <dgm:t>
        <a:bodyPr/>
        <a:lstStyle/>
        <a:p>
          <a:pPr algn="ctr"/>
          <a:r>
            <a:rPr lang="es-ES"/>
            <a:t>Plan Específico de Inteligencia 2019-2030</a:t>
          </a:r>
          <a:endParaRPr lang="es-EC"/>
        </a:p>
      </dgm:t>
    </dgm:pt>
    <dgm:pt modelId="{9C1532A2-D0CC-4A68-854F-C545BCCC93C4}" type="parTrans" cxnId="{FC0283A2-333B-411A-BA7D-41457A3B2F18}">
      <dgm:prSet/>
      <dgm:spPr/>
      <dgm:t>
        <a:bodyPr/>
        <a:lstStyle/>
        <a:p>
          <a:pPr algn="ctr"/>
          <a:endParaRPr lang="es-EC"/>
        </a:p>
      </dgm:t>
    </dgm:pt>
    <dgm:pt modelId="{BB873661-A946-4DF6-ABA0-48CE9577E85B}" type="sibTrans" cxnId="{FC0283A2-333B-411A-BA7D-41457A3B2F18}">
      <dgm:prSet/>
      <dgm:spPr/>
      <dgm:t>
        <a:bodyPr/>
        <a:lstStyle/>
        <a:p>
          <a:pPr algn="ctr"/>
          <a:endParaRPr lang="es-EC"/>
        </a:p>
      </dgm:t>
    </dgm:pt>
    <dgm:pt modelId="{67641B60-1AF6-4206-97C3-6FEC37A88C78}" type="pres">
      <dgm:prSet presAssocID="{DBB20E65-3B45-4E85-98E3-025E7D1267CD}" presName="Name0" presStyleCnt="0">
        <dgm:presLayoutVars>
          <dgm:dir/>
          <dgm:animLvl val="lvl"/>
          <dgm:resizeHandles val="exact"/>
        </dgm:presLayoutVars>
      </dgm:prSet>
      <dgm:spPr/>
    </dgm:pt>
    <dgm:pt modelId="{7A01F75A-502E-4BB0-B7FF-6742AE357E20}" type="pres">
      <dgm:prSet presAssocID="{F157FBFF-8B64-4D3F-8F79-2A2E0346FA29}" presName="Name8" presStyleCnt="0"/>
      <dgm:spPr/>
    </dgm:pt>
    <dgm:pt modelId="{268E120F-9621-46AB-AE04-F26C8A7E89B9}" type="pres">
      <dgm:prSet presAssocID="{F157FBFF-8B64-4D3F-8F79-2A2E0346FA29}" presName="level" presStyleLbl="node1" presStyleIdx="0" presStyleCnt="5">
        <dgm:presLayoutVars>
          <dgm:chMax val="1"/>
          <dgm:bulletEnabled val="1"/>
        </dgm:presLayoutVars>
      </dgm:prSet>
      <dgm:spPr/>
      <dgm:t>
        <a:bodyPr/>
        <a:lstStyle/>
        <a:p>
          <a:endParaRPr lang="es-EC"/>
        </a:p>
      </dgm:t>
    </dgm:pt>
    <dgm:pt modelId="{37A20B93-7801-4736-9251-49D5ACCCE682}" type="pres">
      <dgm:prSet presAssocID="{F157FBFF-8B64-4D3F-8F79-2A2E0346FA29}" presName="levelTx" presStyleLbl="revTx" presStyleIdx="0" presStyleCnt="0">
        <dgm:presLayoutVars>
          <dgm:chMax val="1"/>
          <dgm:bulletEnabled val="1"/>
        </dgm:presLayoutVars>
      </dgm:prSet>
      <dgm:spPr/>
      <dgm:t>
        <a:bodyPr/>
        <a:lstStyle/>
        <a:p>
          <a:endParaRPr lang="es-EC"/>
        </a:p>
      </dgm:t>
    </dgm:pt>
    <dgm:pt modelId="{42FDA5C6-94D2-4332-9F0C-E319F7D1E6AB}" type="pres">
      <dgm:prSet presAssocID="{014E7338-97C3-4607-BB36-0584233F960A}" presName="Name8" presStyleCnt="0"/>
      <dgm:spPr/>
    </dgm:pt>
    <dgm:pt modelId="{12EBC4E9-68C5-4FCD-864D-9901457F375C}" type="pres">
      <dgm:prSet presAssocID="{014E7338-97C3-4607-BB36-0584233F960A}" presName="level" presStyleLbl="node1" presStyleIdx="1" presStyleCnt="5">
        <dgm:presLayoutVars>
          <dgm:chMax val="1"/>
          <dgm:bulletEnabled val="1"/>
        </dgm:presLayoutVars>
      </dgm:prSet>
      <dgm:spPr/>
      <dgm:t>
        <a:bodyPr/>
        <a:lstStyle/>
        <a:p>
          <a:endParaRPr lang="es-EC"/>
        </a:p>
      </dgm:t>
    </dgm:pt>
    <dgm:pt modelId="{AE05A1C4-23DA-4FE4-A7CB-9B98E6992CC3}" type="pres">
      <dgm:prSet presAssocID="{014E7338-97C3-4607-BB36-0584233F960A}" presName="levelTx" presStyleLbl="revTx" presStyleIdx="0" presStyleCnt="0">
        <dgm:presLayoutVars>
          <dgm:chMax val="1"/>
          <dgm:bulletEnabled val="1"/>
        </dgm:presLayoutVars>
      </dgm:prSet>
      <dgm:spPr/>
      <dgm:t>
        <a:bodyPr/>
        <a:lstStyle/>
        <a:p>
          <a:endParaRPr lang="es-EC"/>
        </a:p>
      </dgm:t>
    </dgm:pt>
    <dgm:pt modelId="{A4001FD8-B5EF-4EFF-9A50-F05A792C9205}" type="pres">
      <dgm:prSet presAssocID="{457AE4C6-0785-484B-A426-19C2F64E2509}" presName="Name8" presStyleCnt="0"/>
      <dgm:spPr/>
    </dgm:pt>
    <dgm:pt modelId="{1E45DDB7-E84B-4CD7-8384-B80C8A1C6757}" type="pres">
      <dgm:prSet presAssocID="{457AE4C6-0785-484B-A426-19C2F64E2509}" presName="level" presStyleLbl="node1" presStyleIdx="2" presStyleCnt="5">
        <dgm:presLayoutVars>
          <dgm:chMax val="1"/>
          <dgm:bulletEnabled val="1"/>
        </dgm:presLayoutVars>
      </dgm:prSet>
      <dgm:spPr/>
      <dgm:t>
        <a:bodyPr/>
        <a:lstStyle/>
        <a:p>
          <a:endParaRPr lang="es-EC"/>
        </a:p>
      </dgm:t>
    </dgm:pt>
    <dgm:pt modelId="{383D1A61-A6FF-4043-AFC3-7B8C0F4BD0A6}" type="pres">
      <dgm:prSet presAssocID="{457AE4C6-0785-484B-A426-19C2F64E2509}" presName="levelTx" presStyleLbl="revTx" presStyleIdx="0" presStyleCnt="0">
        <dgm:presLayoutVars>
          <dgm:chMax val="1"/>
          <dgm:bulletEnabled val="1"/>
        </dgm:presLayoutVars>
      </dgm:prSet>
      <dgm:spPr/>
      <dgm:t>
        <a:bodyPr/>
        <a:lstStyle/>
        <a:p>
          <a:endParaRPr lang="es-EC"/>
        </a:p>
      </dgm:t>
    </dgm:pt>
    <dgm:pt modelId="{6BBBF8FD-9784-4F18-B0A6-D9B6B8405962}" type="pres">
      <dgm:prSet presAssocID="{F9358CF2-250B-4C2B-8027-86EBF76D42B3}" presName="Name8" presStyleCnt="0"/>
      <dgm:spPr/>
    </dgm:pt>
    <dgm:pt modelId="{2E30A992-94D1-489E-8092-1B23B3892039}" type="pres">
      <dgm:prSet presAssocID="{F9358CF2-250B-4C2B-8027-86EBF76D42B3}" presName="level" presStyleLbl="node1" presStyleIdx="3" presStyleCnt="5">
        <dgm:presLayoutVars>
          <dgm:chMax val="1"/>
          <dgm:bulletEnabled val="1"/>
        </dgm:presLayoutVars>
      </dgm:prSet>
      <dgm:spPr/>
      <dgm:t>
        <a:bodyPr/>
        <a:lstStyle/>
        <a:p>
          <a:endParaRPr lang="es-EC"/>
        </a:p>
      </dgm:t>
    </dgm:pt>
    <dgm:pt modelId="{42475082-1338-4B5B-8881-BE71E623AECE}" type="pres">
      <dgm:prSet presAssocID="{F9358CF2-250B-4C2B-8027-86EBF76D42B3}" presName="levelTx" presStyleLbl="revTx" presStyleIdx="0" presStyleCnt="0">
        <dgm:presLayoutVars>
          <dgm:chMax val="1"/>
          <dgm:bulletEnabled val="1"/>
        </dgm:presLayoutVars>
      </dgm:prSet>
      <dgm:spPr/>
      <dgm:t>
        <a:bodyPr/>
        <a:lstStyle/>
        <a:p>
          <a:endParaRPr lang="es-EC"/>
        </a:p>
      </dgm:t>
    </dgm:pt>
    <dgm:pt modelId="{E693FEA7-0C59-492F-88FF-4627AB57C403}" type="pres">
      <dgm:prSet presAssocID="{E4E2CD56-C31D-4B2D-AA65-5F611856EAAD}" presName="Name8" presStyleCnt="0"/>
      <dgm:spPr/>
    </dgm:pt>
    <dgm:pt modelId="{CF1E2B88-FD1E-40C7-A89B-D75F2932BF3A}" type="pres">
      <dgm:prSet presAssocID="{E4E2CD56-C31D-4B2D-AA65-5F611856EAAD}" presName="level" presStyleLbl="node1" presStyleIdx="4" presStyleCnt="5">
        <dgm:presLayoutVars>
          <dgm:chMax val="1"/>
          <dgm:bulletEnabled val="1"/>
        </dgm:presLayoutVars>
      </dgm:prSet>
      <dgm:spPr/>
      <dgm:t>
        <a:bodyPr/>
        <a:lstStyle/>
        <a:p>
          <a:endParaRPr lang="es-EC"/>
        </a:p>
      </dgm:t>
    </dgm:pt>
    <dgm:pt modelId="{655C2999-4F2E-44E9-8E8D-8640F8BB2F3E}" type="pres">
      <dgm:prSet presAssocID="{E4E2CD56-C31D-4B2D-AA65-5F611856EAAD}" presName="levelTx" presStyleLbl="revTx" presStyleIdx="0" presStyleCnt="0">
        <dgm:presLayoutVars>
          <dgm:chMax val="1"/>
          <dgm:bulletEnabled val="1"/>
        </dgm:presLayoutVars>
      </dgm:prSet>
      <dgm:spPr/>
      <dgm:t>
        <a:bodyPr/>
        <a:lstStyle/>
        <a:p>
          <a:endParaRPr lang="es-EC"/>
        </a:p>
      </dgm:t>
    </dgm:pt>
  </dgm:ptLst>
  <dgm:cxnLst>
    <dgm:cxn modelId="{1B9EA603-D776-4E1F-85D0-CAC846419220}" type="presOf" srcId="{014E7338-97C3-4607-BB36-0584233F960A}" destId="{12EBC4E9-68C5-4FCD-864D-9901457F375C}" srcOrd="0" destOrd="0" presId="urn:microsoft.com/office/officeart/2005/8/layout/pyramid1"/>
    <dgm:cxn modelId="{C6E28CE8-2089-4CF6-B952-ABBFF031423A}" type="presOf" srcId="{457AE4C6-0785-484B-A426-19C2F64E2509}" destId="{383D1A61-A6FF-4043-AFC3-7B8C0F4BD0A6}" srcOrd="1" destOrd="0" presId="urn:microsoft.com/office/officeart/2005/8/layout/pyramid1"/>
    <dgm:cxn modelId="{A5A202A4-3515-4173-9CE3-320A471F9DA0}" srcId="{DBB20E65-3B45-4E85-98E3-025E7D1267CD}" destId="{014E7338-97C3-4607-BB36-0584233F960A}" srcOrd="1" destOrd="0" parTransId="{9F8D3DFA-9F0A-4DC4-95A3-F7D46A7C0183}" sibTransId="{350716C8-747F-4F53-A9C1-963998F6ED79}"/>
    <dgm:cxn modelId="{CC268D8A-B420-452E-83F7-35734A8B11E0}" type="presOf" srcId="{E4E2CD56-C31D-4B2D-AA65-5F611856EAAD}" destId="{CF1E2B88-FD1E-40C7-A89B-D75F2932BF3A}" srcOrd="0" destOrd="0" presId="urn:microsoft.com/office/officeart/2005/8/layout/pyramid1"/>
    <dgm:cxn modelId="{1DD40056-20CC-4CDE-84C1-450CB3F6F3F0}" type="presOf" srcId="{F9358CF2-250B-4C2B-8027-86EBF76D42B3}" destId="{2E30A992-94D1-489E-8092-1B23B3892039}" srcOrd="0" destOrd="0" presId="urn:microsoft.com/office/officeart/2005/8/layout/pyramid1"/>
    <dgm:cxn modelId="{B77E8857-8023-4BD0-99D8-6E3B4745CBBC}" type="presOf" srcId="{E4E2CD56-C31D-4B2D-AA65-5F611856EAAD}" destId="{655C2999-4F2E-44E9-8E8D-8640F8BB2F3E}" srcOrd="1" destOrd="0" presId="urn:microsoft.com/office/officeart/2005/8/layout/pyramid1"/>
    <dgm:cxn modelId="{AB96CAA2-2D3A-4A88-B44E-04B9BE7261AB}" srcId="{DBB20E65-3B45-4E85-98E3-025E7D1267CD}" destId="{F9358CF2-250B-4C2B-8027-86EBF76D42B3}" srcOrd="3" destOrd="0" parTransId="{D0237CA8-9030-44F0-82E3-99C584A9E982}" sibTransId="{23A3CA61-8C64-4AB6-A380-E1411C997449}"/>
    <dgm:cxn modelId="{0025333F-AD8E-45EE-8D16-E4FB1357EEE7}" type="presOf" srcId="{014E7338-97C3-4607-BB36-0584233F960A}" destId="{AE05A1C4-23DA-4FE4-A7CB-9B98E6992CC3}" srcOrd="1" destOrd="0" presId="urn:microsoft.com/office/officeart/2005/8/layout/pyramid1"/>
    <dgm:cxn modelId="{9E64AF4D-4442-4DE4-8BAE-2BB46463712F}" srcId="{DBB20E65-3B45-4E85-98E3-025E7D1267CD}" destId="{457AE4C6-0785-484B-A426-19C2F64E2509}" srcOrd="2" destOrd="0" parTransId="{646F023D-EDB4-4B91-8363-6ED7B66FCC0F}" sibTransId="{5AD31377-3D79-49A5-8ABE-ECFB375200A6}"/>
    <dgm:cxn modelId="{256F040F-9450-48AD-ACB0-CF1457F85CB4}" srcId="{DBB20E65-3B45-4E85-98E3-025E7D1267CD}" destId="{F157FBFF-8B64-4D3F-8F79-2A2E0346FA29}" srcOrd="0" destOrd="0" parTransId="{6C00CDF9-3744-4006-8237-6A7BEA4B4402}" sibTransId="{DE1CE28B-B7CF-45CC-90C0-5274AF35ABCE}"/>
    <dgm:cxn modelId="{31D85877-C36C-48DD-89B8-A1E110414307}" type="presOf" srcId="{F9358CF2-250B-4C2B-8027-86EBF76D42B3}" destId="{42475082-1338-4B5B-8881-BE71E623AECE}" srcOrd="1" destOrd="0" presId="urn:microsoft.com/office/officeart/2005/8/layout/pyramid1"/>
    <dgm:cxn modelId="{0A4760C2-DF44-4233-8E07-00EC766576DA}" type="presOf" srcId="{457AE4C6-0785-484B-A426-19C2F64E2509}" destId="{1E45DDB7-E84B-4CD7-8384-B80C8A1C6757}" srcOrd="0" destOrd="0" presId="urn:microsoft.com/office/officeart/2005/8/layout/pyramid1"/>
    <dgm:cxn modelId="{6B13AA26-96B1-434A-B257-B79C5DBEA13A}" type="presOf" srcId="{DBB20E65-3B45-4E85-98E3-025E7D1267CD}" destId="{67641B60-1AF6-4206-97C3-6FEC37A88C78}" srcOrd="0" destOrd="0" presId="urn:microsoft.com/office/officeart/2005/8/layout/pyramid1"/>
    <dgm:cxn modelId="{ECBD3B83-87B4-440C-B9C2-01D3F1B3BDF5}" type="presOf" srcId="{F157FBFF-8B64-4D3F-8F79-2A2E0346FA29}" destId="{37A20B93-7801-4736-9251-49D5ACCCE682}" srcOrd="1" destOrd="0" presId="urn:microsoft.com/office/officeart/2005/8/layout/pyramid1"/>
    <dgm:cxn modelId="{FC0283A2-333B-411A-BA7D-41457A3B2F18}" srcId="{DBB20E65-3B45-4E85-98E3-025E7D1267CD}" destId="{E4E2CD56-C31D-4B2D-AA65-5F611856EAAD}" srcOrd="4" destOrd="0" parTransId="{9C1532A2-D0CC-4A68-854F-C545BCCC93C4}" sibTransId="{BB873661-A946-4DF6-ABA0-48CE9577E85B}"/>
    <dgm:cxn modelId="{4D9DAAF1-6DAA-4688-91AE-9528B808C3C6}" type="presOf" srcId="{F157FBFF-8B64-4D3F-8F79-2A2E0346FA29}" destId="{268E120F-9621-46AB-AE04-F26C8A7E89B9}" srcOrd="0" destOrd="0" presId="urn:microsoft.com/office/officeart/2005/8/layout/pyramid1"/>
    <dgm:cxn modelId="{D12F8856-021E-401F-8834-1465391A7C76}" type="presParOf" srcId="{67641B60-1AF6-4206-97C3-6FEC37A88C78}" destId="{7A01F75A-502E-4BB0-B7FF-6742AE357E20}" srcOrd="0" destOrd="0" presId="urn:microsoft.com/office/officeart/2005/8/layout/pyramid1"/>
    <dgm:cxn modelId="{C93A6592-44E7-43FB-BC09-77D5E9AD9537}" type="presParOf" srcId="{7A01F75A-502E-4BB0-B7FF-6742AE357E20}" destId="{268E120F-9621-46AB-AE04-F26C8A7E89B9}" srcOrd="0" destOrd="0" presId="urn:microsoft.com/office/officeart/2005/8/layout/pyramid1"/>
    <dgm:cxn modelId="{43C2222A-BAF7-4697-990B-166C71418E70}" type="presParOf" srcId="{7A01F75A-502E-4BB0-B7FF-6742AE357E20}" destId="{37A20B93-7801-4736-9251-49D5ACCCE682}" srcOrd="1" destOrd="0" presId="urn:microsoft.com/office/officeart/2005/8/layout/pyramid1"/>
    <dgm:cxn modelId="{675B7D18-AECA-449F-AEB8-DA295A5AFDC3}" type="presParOf" srcId="{67641B60-1AF6-4206-97C3-6FEC37A88C78}" destId="{42FDA5C6-94D2-4332-9F0C-E319F7D1E6AB}" srcOrd="1" destOrd="0" presId="urn:microsoft.com/office/officeart/2005/8/layout/pyramid1"/>
    <dgm:cxn modelId="{190C943A-B653-4986-A41C-79DCCD93E66B}" type="presParOf" srcId="{42FDA5C6-94D2-4332-9F0C-E319F7D1E6AB}" destId="{12EBC4E9-68C5-4FCD-864D-9901457F375C}" srcOrd="0" destOrd="0" presId="urn:microsoft.com/office/officeart/2005/8/layout/pyramid1"/>
    <dgm:cxn modelId="{38036653-3A76-4BF1-AE58-93C0872935FD}" type="presParOf" srcId="{42FDA5C6-94D2-4332-9F0C-E319F7D1E6AB}" destId="{AE05A1C4-23DA-4FE4-A7CB-9B98E6992CC3}" srcOrd="1" destOrd="0" presId="urn:microsoft.com/office/officeart/2005/8/layout/pyramid1"/>
    <dgm:cxn modelId="{5027E487-EE92-496F-8692-9DB35F5E2C99}" type="presParOf" srcId="{67641B60-1AF6-4206-97C3-6FEC37A88C78}" destId="{A4001FD8-B5EF-4EFF-9A50-F05A792C9205}" srcOrd="2" destOrd="0" presId="urn:microsoft.com/office/officeart/2005/8/layout/pyramid1"/>
    <dgm:cxn modelId="{5DD11FB4-8717-41C3-9A0F-15D52F43699F}" type="presParOf" srcId="{A4001FD8-B5EF-4EFF-9A50-F05A792C9205}" destId="{1E45DDB7-E84B-4CD7-8384-B80C8A1C6757}" srcOrd="0" destOrd="0" presId="urn:microsoft.com/office/officeart/2005/8/layout/pyramid1"/>
    <dgm:cxn modelId="{09BA4784-D6B8-4A67-8633-CE717D9E930C}" type="presParOf" srcId="{A4001FD8-B5EF-4EFF-9A50-F05A792C9205}" destId="{383D1A61-A6FF-4043-AFC3-7B8C0F4BD0A6}" srcOrd="1" destOrd="0" presId="urn:microsoft.com/office/officeart/2005/8/layout/pyramid1"/>
    <dgm:cxn modelId="{2563CA0E-22A9-479B-ABE6-757E76C8AB01}" type="presParOf" srcId="{67641B60-1AF6-4206-97C3-6FEC37A88C78}" destId="{6BBBF8FD-9784-4F18-B0A6-D9B6B8405962}" srcOrd="3" destOrd="0" presId="urn:microsoft.com/office/officeart/2005/8/layout/pyramid1"/>
    <dgm:cxn modelId="{A2064C52-E45E-4C1E-9CCA-78F23569F1C5}" type="presParOf" srcId="{6BBBF8FD-9784-4F18-B0A6-D9B6B8405962}" destId="{2E30A992-94D1-489E-8092-1B23B3892039}" srcOrd="0" destOrd="0" presId="urn:microsoft.com/office/officeart/2005/8/layout/pyramid1"/>
    <dgm:cxn modelId="{7073F18E-9A3A-419D-AB11-12480D5120D7}" type="presParOf" srcId="{6BBBF8FD-9784-4F18-B0A6-D9B6B8405962}" destId="{42475082-1338-4B5B-8881-BE71E623AECE}" srcOrd="1" destOrd="0" presId="urn:microsoft.com/office/officeart/2005/8/layout/pyramid1"/>
    <dgm:cxn modelId="{61BEC809-3B49-44F0-BC9B-796DE1208153}" type="presParOf" srcId="{67641B60-1AF6-4206-97C3-6FEC37A88C78}" destId="{E693FEA7-0C59-492F-88FF-4627AB57C403}" srcOrd="4" destOrd="0" presId="urn:microsoft.com/office/officeart/2005/8/layout/pyramid1"/>
    <dgm:cxn modelId="{05189536-2B7D-4E2F-AF69-F30A6D42974C}" type="presParOf" srcId="{E693FEA7-0C59-492F-88FF-4627AB57C403}" destId="{CF1E2B88-FD1E-40C7-A89B-D75F2932BF3A}" srcOrd="0" destOrd="0" presId="urn:microsoft.com/office/officeart/2005/8/layout/pyramid1"/>
    <dgm:cxn modelId="{6695A123-A445-4770-9989-E25F03C458F0}" type="presParOf" srcId="{E693FEA7-0C59-492F-88FF-4627AB57C403}" destId="{655C2999-4F2E-44E9-8E8D-8640F8BB2F3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9647D0-D59A-42A5-B54D-453E8CD00BAE}" type="doc">
      <dgm:prSet loTypeId="urn:microsoft.com/office/officeart/2005/8/layout/gear1" loCatId="cycle" qsTypeId="urn:microsoft.com/office/officeart/2005/8/quickstyle/simple1" qsCatId="simple" csTypeId="urn:microsoft.com/office/officeart/2005/8/colors/colorful2" csCatId="colorful" phldr="1"/>
      <dgm:spPr/>
    </dgm:pt>
    <dgm:pt modelId="{F5778B93-0B8E-4C0A-B92E-7C760606DE2C}">
      <dgm:prSet phldrT="[Texto]" custT="1"/>
      <dgm:spPr/>
      <dgm:t>
        <a:bodyPr/>
        <a:lstStyle/>
        <a:p>
          <a:r>
            <a:rPr lang="es-ES" sz="2000" dirty="0"/>
            <a:t>Realizaría estudios especializados de inteligencia de la Frontera Norte, que permitan alimentar con información e inteligencia al CIES</a:t>
          </a:r>
          <a:endParaRPr lang="en-US" sz="2000" dirty="0"/>
        </a:p>
      </dgm:t>
    </dgm:pt>
    <dgm:pt modelId="{33574F49-C575-4BDC-BFB1-CABE9FE0766C}" type="parTrans" cxnId="{50E27F1C-CCA7-4E24-84C3-49C9AEB73B09}">
      <dgm:prSet/>
      <dgm:spPr/>
      <dgm:t>
        <a:bodyPr/>
        <a:lstStyle/>
        <a:p>
          <a:endParaRPr lang="en-US"/>
        </a:p>
      </dgm:t>
    </dgm:pt>
    <dgm:pt modelId="{F4D318DD-499D-4A03-B134-797FE7355AE2}" type="sibTrans" cxnId="{50E27F1C-CCA7-4E24-84C3-49C9AEB73B09}">
      <dgm:prSet/>
      <dgm:spPr/>
      <dgm:t>
        <a:bodyPr/>
        <a:lstStyle/>
        <a:p>
          <a:endParaRPr lang="en-US"/>
        </a:p>
      </dgm:t>
    </dgm:pt>
    <dgm:pt modelId="{488D8314-887B-485E-8E33-8FD9E76B7ED7}">
      <dgm:prSet phldrT="[Texto]" custT="1"/>
      <dgm:spPr/>
      <dgm:t>
        <a:bodyPr/>
        <a:lstStyle/>
        <a:p>
          <a:pPr>
            <a:buClrTx/>
            <a:buSzTx/>
          </a:pPr>
          <a:r>
            <a:rPr kumimoji="0" lang="es-ES" sz="1600" b="1" i="1" u="none" strike="noStrike" cap="none" spc="0" normalizeH="0" baseline="0" noProof="0" dirty="0">
              <a:ln/>
              <a:effectLst/>
              <a:uLnTx/>
              <a:uFillTx/>
              <a:latin typeface="Arial" panose="020B0604020202020204" pitchFamily="34" charset="0"/>
              <a:ea typeface="+mn-ea"/>
              <a:cs typeface="Arial" panose="020B0604020202020204" pitchFamily="34" charset="0"/>
            </a:rPr>
            <a:t>Conformado por todos los subsistemas de inteligencia y funcionaría bajo la rectoría del CIES</a:t>
          </a:r>
          <a:endParaRPr lang="en-US" sz="1600" dirty="0"/>
        </a:p>
      </dgm:t>
    </dgm:pt>
    <dgm:pt modelId="{39D2F9D5-88E1-46BE-A542-ECCF7D059066}" type="parTrans" cxnId="{60C2AD18-C41F-46E2-B333-AB480D58E2C2}">
      <dgm:prSet/>
      <dgm:spPr/>
      <dgm:t>
        <a:bodyPr/>
        <a:lstStyle/>
        <a:p>
          <a:endParaRPr lang="en-US"/>
        </a:p>
      </dgm:t>
    </dgm:pt>
    <dgm:pt modelId="{97AE88CB-D05E-4C66-B811-9FFD916EF623}" type="sibTrans" cxnId="{60C2AD18-C41F-46E2-B333-AB480D58E2C2}">
      <dgm:prSet/>
      <dgm:spPr/>
      <dgm:t>
        <a:bodyPr/>
        <a:lstStyle/>
        <a:p>
          <a:endParaRPr lang="en-US"/>
        </a:p>
      </dgm:t>
    </dgm:pt>
    <dgm:pt modelId="{F4D3FFC2-2DDA-404C-B665-C120020B1E6F}">
      <dgm:prSet phldrT="[Texto]"/>
      <dgm:spPr/>
      <dgm:t>
        <a:bodyPr/>
        <a:lstStyle/>
        <a:p>
          <a:pPr>
            <a:buClrTx/>
            <a:buSzTx/>
          </a:pPr>
          <a:r>
            <a:rPr kumimoji="0" lang="es-ES" b="1" i="1" u="none" strike="noStrike" cap="none" spc="0" normalizeH="0" baseline="0" noProof="0">
              <a:ln/>
              <a:effectLst/>
              <a:uLnTx/>
              <a:uFillTx/>
              <a:latin typeface="Arial" panose="020B0604020202020204" pitchFamily="34" charset="0"/>
              <a:ea typeface="+mn-ea"/>
              <a:cs typeface="Arial" panose="020B0604020202020204" pitchFamily="34" charset="0"/>
            </a:rPr>
            <a:t>Creación de un “Centro coordinador de análisis estratégico para la Frontera Norte”. </a:t>
          </a:r>
          <a:endParaRPr lang="en-US" dirty="0"/>
        </a:p>
      </dgm:t>
    </dgm:pt>
    <dgm:pt modelId="{45E716A8-23CD-4A23-B5CB-0DF9550CE5FC}" type="parTrans" cxnId="{459B0681-BC3D-475D-86E8-CA51187136FF}">
      <dgm:prSet/>
      <dgm:spPr/>
      <dgm:t>
        <a:bodyPr/>
        <a:lstStyle/>
        <a:p>
          <a:endParaRPr lang="en-US"/>
        </a:p>
      </dgm:t>
    </dgm:pt>
    <dgm:pt modelId="{A41A20F8-AF06-4941-9528-E46B6319EA8B}" type="sibTrans" cxnId="{459B0681-BC3D-475D-86E8-CA51187136FF}">
      <dgm:prSet/>
      <dgm:spPr/>
      <dgm:t>
        <a:bodyPr/>
        <a:lstStyle/>
        <a:p>
          <a:endParaRPr lang="en-US"/>
        </a:p>
      </dgm:t>
    </dgm:pt>
    <dgm:pt modelId="{E28EB28E-2237-4E6B-BB8E-86793F5B0D52}" type="pres">
      <dgm:prSet presAssocID="{E09647D0-D59A-42A5-B54D-453E8CD00BAE}" presName="composite" presStyleCnt="0">
        <dgm:presLayoutVars>
          <dgm:chMax val="3"/>
          <dgm:animLvl val="lvl"/>
          <dgm:resizeHandles val="exact"/>
        </dgm:presLayoutVars>
      </dgm:prSet>
      <dgm:spPr/>
    </dgm:pt>
    <dgm:pt modelId="{074EA9EB-B95F-4B60-A218-BCFB2E46B95C}" type="pres">
      <dgm:prSet presAssocID="{F5778B93-0B8E-4C0A-B92E-7C760606DE2C}" presName="gear1" presStyleLbl="node1" presStyleIdx="0" presStyleCnt="3" custScaleX="114823" custScaleY="114823">
        <dgm:presLayoutVars>
          <dgm:chMax val="1"/>
          <dgm:bulletEnabled val="1"/>
        </dgm:presLayoutVars>
      </dgm:prSet>
      <dgm:spPr/>
      <dgm:t>
        <a:bodyPr/>
        <a:lstStyle/>
        <a:p>
          <a:endParaRPr lang="es-EC"/>
        </a:p>
      </dgm:t>
    </dgm:pt>
    <dgm:pt modelId="{D0FDAE4D-00DA-426E-AFC2-8B3779BDC9AA}" type="pres">
      <dgm:prSet presAssocID="{F5778B93-0B8E-4C0A-B92E-7C760606DE2C}" presName="gear1srcNode" presStyleLbl="node1" presStyleIdx="0" presStyleCnt="3"/>
      <dgm:spPr/>
      <dgm:t>
        <a:bodyPr/>
        <a:lstStyle/>
        <a:p>
          <a:endParaRPr lang="es-EC"/>
        </a:p>
      </dgm:t>
    </dgm:pt>
    <dgm:pt modelId="{E61FD979-E847-44B8-ABD8-2A80D0ECF030}" type="pres">
      <dgm:prSet presAssocID="{F5778B93-0B8E-4C0A-B92E-7C760606DE2C}" presName="gear1dstNode" presStyleLbl="node1" presStyleIdx="0" presStyleCnt="3"/>
      <dgm:spPr/>
      <dgm:t>
        <a:bodyPr/>
        <a:lstStyle/>
        <a:p>
          <a:endParaRPr lang="es-EC"/>
        </a:p>
      </dgm:t>
    </dgm:pt>
    <dgm:pt modelId="{EBC962FD-0111-4D79-A76A-58F788563E5E}" type="pres">
      <dgm:prSet presAssocID="{488D8314-887B-485E-8E33-8FD9E76B7ED7}" presName="gear2" presStyleLbl="node1" presStyleIdx="1" presStyleCnt="3" custScaleX="124686" custScaleY="124686" custLinFactNeighborX="-6094" custLinFactNeighborY="3878">
        <dgm:presLayoutVars>
          <dgm:chMax val="1"/>
          <dgm:bulletEnabled val="1"/>
        </dgm:presLayoutVars>
      </dgm:prSet>
      <dgm:spPr/>
      <dgm:t>
        <a:bodyPr/>
        <a:lstStyle/>
        <a:p>
          <a:endParaRPr lang="es-EC"/>
        </a:p>
      </dgm:t>
    </dgm:pt>
    <dgm:pt modelId="{04F5CA5E-F9D9-4457-9B38-AE82508B079A}" type="pres">
      <dgm:prSet presAssocID="{488D8314-887B-485E-8E33-8FD9E76B7ED7}" presName="gear2srcNode" presStyleLbl="node1" presStyleIdx="1" presStyleCnt="3"/>
      <dgm:spPr/>
      <dgm:t>
        <a:bodyPr/>
        <a:lstStyle/>
        <a:p>
          <a:endParaRPr lang="es-EC"/>
        </a:p>
      </dgm:t>
    </dgm:pt>
    <dgm:pt modelId="{C9F2B781-E5C2-4057-8FE8-EE5CD2F60065}" type="pres">
      <dgm:prSet presAssocID="{488D8314-887B-485E-8E33-8FD9E76B7ED7}" presName="gear2dstNode" presStyleLbl="node1" presStyleIdx="1" presStyleCnt="3"/>
      <dgm:spPr/>
      <dgm:t>
        <a:bodyPr/>
        <a:lstStyle/>
        <a:p>
          <a:endParaRPr lang="es-EC"/>
        </a:p>
      </dgm:t>
    </dgm:pt>
    <dgm:pt modelId="{EC88F706-172A-44C9-8E39-5F2E661A4AED}" type="pres">
      <dgm:prSet presAssocID="{F4D3FFC2-2DDA-404C-B665-C120020B1E6F}" presName="gear3" presStyleLbl="node1" presStyleIdx="2" presStyleCnt="3" custScaleX="126421" custScaleY="126421" custLinFactNeighborX="7847" custLinFactNeighborY="-923"/>
      <dgm:spPr/>
      <dgm:t>
        <a:bodyPr/>
        <a:lstStyle/>
        <a:p>
          <a:endParaRPr lang="es-EC"/>
        </a:p>
      </dgm:t>
    </dgm:pt>
    <dgm:pt modelId="{908998EF-5647-4475-AEC2-4697A5521E81}" type="pres">
      <dgm:prSet presAssocID="{F4D3FFC2-2DDA-404C-B665-C120020B1E6F}" presName="gear3tx" presStyleLbl="node1" presStyleIdx="2" presStyleCnt="3">
        <dgm:presLayoutVars>
          <dgm:chMax val="1"/>
          <dgm:bulletEnabled val="1"/>
        </dgm:presLayoutVars>
      </dgm:prSet>
      <dgm:spPr/>
      <dgm:t>
        <a:bodyPr/>
        <a:lstStyle/>
        <a:p>
          <a:endParaRPr lang="es-EC"/>
        </a:p>
      </dgm:t>
    </dgm:pt>
    <dgm:pt modelId="{A42FEBDE-EC5F-45F5-B93B-939EAB1C2EBF}" type="pres">
      <dgm:prSet presAssocID="{F4D3FFC2-2DDA-404C-B665-C120020B1E6F}" presName="gear3srcNode" presStyleLbl="node1" presStyleIdx="2" presStyleCnt="3"/>
      <dgm:spPr/>
      <dgm:t>
        <a:bodyPr/>
        <a:lstStyle/>
        <a:p>
          <a:endParaRPr lang="es-EC"/>
        </a:p>
      </dgm:t>
    </dgm:pt>
    <dgm:pt modelId="{B618FC7E-6C9C-4D9D-A5EA-69734ED23230}" type="pres">
      <dgm:prSet presAssocID="{F4D3FFC2-2DDA-404C-B665-C120020B1E6F}" presName="gear3dstNode" presStyleLbl="node1" presStyleIdx="2" presStyleCnt="3"/>
      <dgm:spPr/>
      <dgm:t>
        <a:bodyPr/>
        <a:lstStyle/>
        <a:p>
          <a:endParaRPr lang="es-EC"/>
        </a:p>
      </dgm:t>
    </dgm:pt>
    <dgm:pt modelId="{4C99202B-C266-4FB4-9E45-DF4DAF02E62C}" type="pres">
      <dgm:prSet presAssocID="{F4D318DD-499D-4A03-B134-797FE7355AE2}" presName="connector1" presStyleLbl="sibTrans2D1" presStyleIdx="0" presStyleCnt="3"/>
      <dgm:spPr/>
      <dgm:t>
        <a:bodyPr/>
        <a:lstStyle/>
        <a:p>
          <a:endParaRPr lang="es-EC"/>
        </a:p>
      </dgm:t>
    </dgm:pt>
    <dgm:pt modelId="{93E782FC-8AFD-4987-A12A-20F012F7A4ED}" type="pres">
      <dgm:prSet presAssocID="{97AE88CB-D05E-4C66-B811-9FFD916EF623}" presName="connector2" presStyleLbl="sibTrans2D1" presStyleIdx="1" presStyleCnt="3"/>
      <dgm:spPr/>
      <dgm:t>
        <a:bodyPr/>
        <a:lstStyle/>
        <a:p>
          <a:endParaRPr lang="es-EC"/>
        </a:p>
      </dgm:t>
    </dgm:pt>
    <dgm:pt modelId="{B0EA23C8-3D8C-4929-A7C1-472D8BDE6E65}" type="pres">
      <dgm:prSet presAssocID="{A41A20F8-AF06-4941-9528-E46B6319EA8B}" presName="connector3" presStyleLbl="sibTrans2D1" presStyleIdx="2" presStyleCnt="3"/>
      <dgm:spPr/>
      <dgm:t>
        <a:bodyPr/>
        <a:lstStyle/>
        <a:p>
          <a:endParaRPr lang="es-EC"/>
        </a:p>
      </dgm:t>
    </dgm:pt>
  </dgm:ptLst>
  <dgm:cxnLst>
    <dgm:cxn modelId="{231142AD-BED3-4A1A-9DC9-FF18422D8B99}" type="presOf" srcId="{488D8314-887B-485E-8E33-8FD9E76B7ED7}" destId="{04F5CA5E-F9D9-4457-9B38-AE82508B079A}" srcOrd="1" destOrd="0" presId="urn:microsoft.com/office/officeart/2005/8/layout/gear1"/>
    <dgm:cxn modelId="{07B45C01-5FF2-42F0-BD45-8BA1624C65D5}" type="presOf" srcId="{E09647D0-D59A-42A5-B54D-453E8CD00BAE}" destId="{E28EB28E-2237-4E6B-BB8E-86793F5B0D52}" srcOrd="0" destOrd="0" presId="urn:microsoft.com/office/officeart/2005/8/layout/gear1"/>
    <dgm:cxn modelId="{446A2044-7C11-4345-A68E-C2353569276B}" type="presOf" srcId="{F4D3FFC2-2DDA-404C-B665-C120020B1E6F}" destId="{A42FEBDE-EC5F-45F5-B93B-939EAB1C2EBF}" srcOrd="2" destOrd="0" presId="urn:microsoft.com/office/officeart/2005/8/layout/gear1"/>
    <dgm:cxn modelId="{459B0681-BC3D-475D-86E8-CA51187136FF}" srcId="{E09647D0-D59A-42A5-B54D-453E8CD00BAE}" destId="{F4D3FFC2-2DDA-404C-B665-C120020B1E6F}" srcOrd="2" destOrd="0" parTransId="{45E716A8-23CD-4A23-B5CB-0DF9550CE5FC}" sibTransId="{A41A20F8-AF06-4941-9528-E46B6319EA8B}"/>
    <dgm:cxn modelId="{EDD11CE5-8E1F-468D-AB8C-E9565C8E1DAB}" type="presOf" srcId="{F4D3FFC2-2DDA-404C-B665-C120020B1E6F}" destId="{EC88F706-172A-44C9-8E39-5F2E661A4AED}" srcOrd="0" destOrd="0" presId="urn:microsoft.com/office/officeart/2005/8/layout/gear1"/>
    <dgm:cxn modelId="{8ED7FF1E-071C-42DD-BA72-1002823E49DE}" type="presOf" srcId="{F4D3FFC2-2DDA-404C-B665-C120020B1E6F}" destId="{908998EF-5647-4475-AEC2-4697A5521E81}" srcOrd="1" destOrd="0" presId="urn:microsoft.com/office/officeart/2005/8/layout/gear1"/>
    <dgm:cxn modelId="{68178EE4-A876-42AB-B7AD-A7B1CBE22B49}" type="presOf" srcId="{A41A20F8-AF06-4941-9528-E46B6319EA8B}" destId="{B0EA23C8-3D8C-4929-A7C1-472D8BDE6E65}" srcOrd="0" destOrd="0" presId="urn:microsoft.com/office/officeart/2005/8/layout/gear1"/>
    <dgm:cxn modelId="{E3291324-CC7E-46A8-8829-DDA0E863323A}" type="presOf" srcId="{F5778B93-0B8E-4C0A-B92E-7C760606DE2C}" destId="{074EA9EB-B95F-4B60-A218-BCFB2E46B95C}" srcOrd="0" destOrd="0" presId="urn:microsoft.com/office/officeart/2005/8/layout/gear1"/>
    <dgm:cxn modelId="{1163A283-2465-4618-B17A-E2E4E68F733A}" type="presOf" srcId="{F5778B93-0B8E-4C0A-B92E-7C760606DE2C}" destId="{E61FD979-E847-44B8-ABD8-2A80D0ECF030}" srcOrd="2" destOrd="0" presId="urn:microsoft.com/office/officeart/2005/8/layout/gear1"/>
    <dgm:cxn modelId="{56FAE75C-D4BE-49B2-BB1C-292665391B27}" type="presOf" srcId="{488D8314-887B-485E-8E33-8FD9E76B7ED7}" destId="{C9F2B781-E5C2-4057-8FE8-EE5CD2F60065}" srcOrd="2" destOrd="0" presId="urn:microsoft.com/office/officeart/2005/8/layout/gear1"/>
    <dgm:cxn modelId="{60C2AD18-C41F-46E2-B333-AB480D58E2C2}" srcId="{E09647D0-D59A-42A5-B54D-453E8CD00BAE}" destId="{488D8314-887B-485E-8E33-8FD9E76B7ED7}" srcOrd="1" destOrd="0" parTransId="{39D2F9D5-88E1-46BE-A542-ECCF7D059066}" sibTransId="{97AE88CB-D05E-4C66-B811-9FFD916EF623}"/>
    <dgm:cxn modelId="{0C178B0C-D6F7-4A2E-943E-CD2581979EA4}" type="presOf" srcId="{97AE88CB-D05E-4C66-B811-9FFD916EF623}" destId="{93E782FC-8AFD-4987-A12A-20F012F7A4ED}" srcOrd="0" destOrd="0" presId="urn:microsoft.com/office/officeart/2005/8/layout/gear1"/>
    <dgm:cxn modelId="{FD5DF1E8-6CFD-4776-85A4-A0B7898616AF}" type="presOf" srcId="{488D8314-887B-485E-8E33-8FD9E76B7ED7}" destId="{EBC962FD-0111-4D79-A76A-58F788563E5E}" srcOrd="0" destOrd="0" presId="urn:microsoft.com/office/officeart/2005/8/layout/gear1"/>
    <dgm:cxn modelId="{9EDEC2F1-9340-47F5-8AE9-F286BA917A5C}" type="presOf" srcId="{F4D318DD-499D-4A03-B134-797FE7355AE2}" destId="{4C99202B-C266-4FB4-9E45-DF4DAF02E62C}" srcOrd="0" destOrd="0" presId="urn:microsoft.com/office/officeart/2005/8/layout/gear1"/>
    <dgm:cxn modelId="{A468D46D-1A0D-48EB-9350-950662752514}" type="presOf" srcId="{F4D3FFC2-2DDA-404C-B665-C120020B1E6F}" destId="{B618FC7E-6C9C-4D9D-A5EA-69734ED23230}" srcOrd="3" destOrd="0" presId="urn:microsoft.com/office/officeart/2005/8/layout/gear1"/>
    <dgm:cxn modelId="{22BC0B09-D887-4634-B3B9-365300EBAA05}" type="presOf" srcId="{F5778B93-0B8E-4C0A-B92E-7C760606DE2C}" destId="{D0FDAE4D-00DA-426E-AFC2-8B3779BDC9AA}" srcOrd="1" destOrd="0" presId="urn:microsoft.com/office/officeart/2005/8/layout/gear1"/>
    <dgm:cxn modelId="{50E27F1C-CCA7-4E24-84C3-49C9AEB73B09}" srcId="{E09647D0-D59A-42A5-B54D-453E8CD00BAE}" destId="{F5778B93-0B8E-4C0A-B92E-7C760606DE2C}" srcOrd="0" destOrd="0" parTransId="{33574F49-C575-4BDC-BFB1-CABE9FE0766C}" sibTransId="{F4D318DD-499D-4A03-B134-797FE7355AE2}"/>
    <dgm:cxn modelId="{5E3DA076-E63F-43E9-9E48-4A04A156458E}" type="presParOf" srcId="{E28EB28E-2237-4E6B-BB8E-86793F5B0D52}" destId="{074EA9EB-B95F-4B60-A218-BCFB2E46B95C}" srcOrd="0" destOrd="0" presId="urn:microsoft.com/office/officeart/2005/8/layout/gear1"/>
    <dgm:cxn modelId="{941B1AA4-AACF-466B-AFAF-A4EB77C64BEE}" type="presParOf" srcId="{E28EB28E-2237-4E6B-BB8E-86793F5B0D52}" destId="{D0FDAE4D-00DA-426E-AFC2-8B3779BDC9AA}" srcOrd="1" destOrd="0" presId="urn:microsoft.com/office/officeart/2005/8/layout/gear1"/>
    <dgm:cxn modelId="{D5CE492C-B2C5-411D-9CC1-1DAD7EAE862D}" type="presParOf" srcId="{E28EB28E-2237-4E6B-BB8E-86793F5B0D52}" destId="{E61FD979-E847-44B8-ABD8-2A80D0ECF030}" srcOrd="2" destOrd="0" presId="urn:microsoft.com/office/officeart/2005/8/layout/gear1"/>
    <dgm:cxn modelId="{E0CC7BCC-F70D-4818-B8E6-1D18FFE926EA}" type="presParOf" srcId="{E28EB28E-2237-4E6B-BB8E-86793F5B0D52}" destId="{EBC962FD-0111-4D79-A76A-58F788563E5E}" srcOrd="3" destOrd="0" presId="urn:microsoft.com/office/officeart/2005/8/layout/gear1"/>
    <dgm:cxn modelId="{E2A98C3C-56E9-42BA-85DD-635041AA59D7}" type="presParOf" srcId="{E28EB28E-2237-4E6B-BB8E-86793F5B0D52}" destId="{04F5CA5E-F9D9-4457-9B38-AE82508B079A}" srcOrd="4" destOrd="0" presId="urn:microsoft.com/office/officeart/2005/8/layout/gear1"/>
    <dgm:cxn modelId="{6F1E7508-4791-4213-8B94-E258723696E0}" type="presParOf" srcId="{E28EB28E-2237-4E6B-BB8E-86793F5B0D52}" destId="{C9F2B781-E5C2-4057-8FE8-EE5CD2F60065}" srcOrd="5" destOrd="0" presId="urn:microsoft.com/office/officeart/2005/8/layout/gear1"/>
    <dgm:cxn modelId="{FB7FDADA-6B80-4BEE-90DE-A984F564A20C}" type="presParOf" srcId="{E28EB28E-2237-4E6B-BB8E-86793F5B0D52}" destId="{EC88F706-172A-44C9-8E39-5F2E661A4AED}" srcOrd="6" destOrd="0" presId="urn:microsoft.com/office/officeart/2005/8/layout/gear1"/>
    <dgm:cxn modelId="{04792104-79B8-47B5-A68E-A11829A16E63}" type="presParOf" srcId="{E28EB28E-2237-4E6B-BB8E-86793F5B0D52}" destId="{908998EF-5647-4475-AEC2-4697A5521E81}" srcOrd="7" destOrd="0" presId="urn:microsoft.com/office/officeart/2005/8/layout/gear1"/>
    <dgm:cxn modelId="{081D5BC7-F590-43A7-9816-111B33C15600}" type="presParOf" srcId="{E28EB28E-2237-4E6B-BB8E-86793F5B0D52}" destId="{A42FEBDE-EC5F-45F5-B93B-939EAB1C2EBF}" srcOrd="8" destOrd="0" presId="urn:microsoft.com/office/officeart/2005/8/layout/gear1"/>
    <dgm:cxn modelId="{C6EEBE1E-1ACF-4F2E-BBB3-99699BB4F6CF}" type="presParOf" srcId="{E28EB28E-2237-4E6B-BB8E-86793F5B0D52}" destId="{B618FC7E-6C9C-4D9D-A5EA-69734ED23230}" srcOrd="9" destOrd="0" presId="urn:microsoft.com/office/officeart/2005/8/layout/gear1"/>
    <dgm:cxn modelId="{F9C3BB2A-CCB6-4123-8369-F7802AFAC9EC}" type="presParOf" srcId="{E28EB28E-2237-4E6B-BB8E-86793F5B0D52}" destId="{4C99202B-C266-4FB4-9E45-DF4DAF02E62C}" srcOrd="10" destOrd="0" presId="urn:microsoft.com/office/officeart/2005/8/layout/gear1"/>
    <dgm:cxn modelId="{C12C4448-F1B0-4233-9CF0-7101CD7241AE}" type="presParOf" srcId="{E28EB28E-2237-4E6B-BB8E-86793F5B0D52}" destId="{93E782FC-8AFD-4987-A12A-20F012F7A4ED}" srcOrd="11" destOrd="0" presId="urn:microsoft.com/office/officeart/2005/8/layout/gear1"/>
    <dgm:cxn modelId="{A869EB83-D45A-4FD8-BAA9-EB8413E1BD27}" type="presParOf" srcId="{E28EB28E-2237-4E6B-BB8E-86793F5B0D52}" destId="{B0EA23C8-3D8C-4929-A7C1-472D8BDE6E6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094807-6DB5-4BC8-91E1-5E4EE4D9F5DF}"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7A69C33-381A-4648-BA61-4F1F91240C48}">
      <dgm:prSet phldrT="[Texto]" custT="1"/>
      <dgm:spPr/>
      <dgm:t>
        <a:bodyPr/>
        <a:lstStyle/>
        <a:p>
          <a:pPr algn="ctr"/>
          <a:r>
            <a:rPr lang="en-US" sz="2400"/>
            <a:t>CIES</a:t>
          </a:r>
        </a:p>
      </dgm:t>
    </dgm:pt>
    <dgm:pt modelId="{6E07BB06-9FA9-4E87-8092-600BECC29264}" type="parTrans" cxnId="{083CFA99-2F15-4B71-BEEA-A43358E110DC}">
      <dgm:prSet/>
      <dgm:spPr/>
      <dgm:t>
        <a:bodyPr/>
        <a:lstStyle/>
        <a:p>
          <a:pPr algn="ctr"/>
          <a:endParaRPr lang="en-US"/>
        </a:p>
      </dgm:t>
    </dgm:pt>
    <dgm:pt modelId="{CB914346-FC4E-44AF-8367-3952B5D2E464}" type="sibTrans" cxnId="{083CFA99-2F15-4B71-BEEA-A43358E110DC}">
      <dgm:prSet/>
      <dgm:spPr/>
      <dgm:t>
        <a:bodyPr/>
        <a:lstStyle/>
        <a:p>
          <a:pPr algn="ctr"/>
          <a:endParaRPr lang="en-US"/>
        </a:p>
      </dgm:t>
    </dgm:pt>
    <dgm:pt modelId="{169BF3AD-CD3F-410F-B869-D3557399A9F1}">
      <dgm:prSet phldrT="[Texto]" custT="1"/>
      <dgm:spPr/>
      <dgm:t>
        <a:bodyPr/>
        <a:lstStyle/>
        <a:p>
          <a:pPr algn="ctr"/>
          <a:r>
            <a:rPr lang="en-US" sz="2400" b="1" dirty="0" err="1"/>
            <a:t>Comité</a:t>
          </a:r>
          <a:r>
            <a:rPr lang="en-US" sz="2400" b="1" dirty="0"/>
            <a:t> Nacional de </a:t>
          </a:r>
          <a:r>
            <a:rPr lang="en-US" sz="2400" b="1" dirty="0" err="1"/>
            <a:t>Seguridad</a:t>
          </a:r>
          <a:r>
            <a:rPr lang="en-US" sz="2400" b="1" dirty="0"/>
            <a:t> </a:t>
          </a:r>
          <a:r>
            <a:rPr lang="en-US" sz="2400" b="1" dirty="0" err="1"/>
            <a:t>Fronteriza</a:t>
          </a:r>
          <a:endParaRPr lang="en-US" sz="2400" b="1" dirty="0"/>
        </a:p>
      </dgm:t>
    </dgm:pt>
    <dgm:pt modelId="{C198B268-38CF-45DD-949B-2E2052C25BF3}" type="parTrans" cxnId="{E27B4D65-413E-432C-A53D-377DD7EE3B0A}">
      <dgm:prSet/>
      <dgm:spPr/>
      <dgm:t>
        <a:bodyPr/>
        <a:lstStyle/>
        <a:p>
          <a:pPr algn="ctr"/>
          <a:endParaRPr lang="en-US"/>
        </a:p>
      </dgm:t>
    </dgm:pt>
    <dgm:pt modelId="{249FFCE2-42F5-4093-A29A-179ACBFD5A16}" type="sibTrans" cxnId="{E27B4D65-413E-432C-A53D-377DD7EE3B0A}">
      <dgm:prSet/>
      <dgm:spPr/>
      <dgm:t>
        <a:bodyPr/>
        <a:lstStyle/>
        <a:p>
          <a:pPr algn="ctr"/>
          <a:endParaRPr lang="en-US"/>
        </a:p>
      </dgm:t>
    </dgm:pt>
    <dgm:pt modelId="{190C5D3C-F2C8-4FF1-BD36-DC780671F485}">
      <dgm:prSet phldrT="[Texto]" custT="1"/>
      <dgm:spPr/>
      <dgm:t>
        <a:bodyPr/>
        <a:lstStyle/>
        <a:p>
          <a:pPr algn="ctr"/>
          <a:r>
            <a:rPr lang="es-MX" sz="2000" b="1" dirty="0"/>
            <a:t>Centro Coordinador de Inteligencia Estratégica de la Frontera Norte</a:t>
          </a:r>
          <a:endParaRPr lang="en-US" sz="2000" b="1" dirty="0"/>
        </a:p>
      </dgm:t>
    </dgm:pt>
    <dgm:pt modelId="{494322A2-E40F-4572-9EB3-B27552E7E881}" type="parTrans" cxnId="{63D74AA5-AE6E-46E1-A905-48BE6585A4B7}">
      <dgm:prSet/>
      <dgm:spPr/>
      <dgm:t>
        <a:bodyPr/>
        <a:lstStyle/>
        <a:p>
          <a:pPr algn="ctr"/>
          <a:endParaRPr lang="en-US"/>
        </a:p>
      </dgm:t>
    </dgm:pt>
    <dgm:pt modelId="{80AA98CB-5FB1-4E90-B3B9-1260D3453346}" type="sibTrans" cxnId="{63D74AA5-AE6E-46E1-A905-48BE6585A4B7}">
      <dgm:prSet/>
      <dgm:spPr/>
      <dgm:t>
        <a:bodyPr/>
        <a:lstStyle/>
        <a:p>
          <a:pPr algn="ctr"/>
          <a:endParaRPr lang="en-US"/>
        </a:p>
      </dgm:t>
    </dgm:pt>
    <dgm:pt modelId="{3129768A-481F-46AA-B506-F2836994AA55}">
      <dgm:prSet custT="1"/>
      <dgm:spPr/>
      <dgm:t>
        <a:bodyPr/>
        <a:lstStyle/>
        <a:p>
          <a:pPr algn="ctr"/>
          <a:r>
            <a:rPr lang="en-US" sz="2000" dirty="0" err="1"/>
            <a:t>Inteligencia</a:t>
          </a:r>
          <a:r>
            <a:rPr lang="en-US" sz="2000" dirty="0"/>
            <a:t> </a:t>
          </a:r>
          <a:r>
            <a:rPr lang="en-US" sz="2000" dirty="0" err="1"/>
            <a:t>policial</a:t>
          </a:r>
          <a:endParaRPr lang="en-US" sz="2000" dirty="0"/>
        </a:p>
      </dgm:t>
    </dgm:pt>
    <dgm:pt modelId="{EB8319D5-95C0-44E7-B71E-4943EA23EF61}" type="parTrans" cxnId="{E60354C1-EFAB-4673-BBB1-B2AFCBFE1347}">
      <dgm:prSet/>
      <dgm:spPr/>
      <dgm:t>
        <a:bodyPr/>
        <a:lstStyle/>
        <a:p>
          <a:pPr algn="ctr"/>
          <a:endParaRPr lang="en-US"/>
        </a:p>
      </dgm:t>
    </dgm:pt>
    <dgm:pt modelId="{F59A245B-C37B-4AFF-A687-05166A08AE27}" type="sibTrans" cxnId="{E60354C1-EFAB-4673-BBB1-B2AFCBFE1347}">
      <dgm:prSet/>
      <dgm:spPr/>
      <dgm:t>
        <a:bodyPr/>
        <a:lstStyle/>
        <a:p>
          <a:pPr algn="ctr"/>
          <a:endParaRPr lang="en-US"/>
        </a:p>
      </dgm:t>
    </dgm:pt>
    <dgm:pt modelId="{26E7BC6B-A901-4910-B111-67B0F0804D3F}">
      <dgm:prSet custT="1"/>
      <dgm:spPr/>
      <dgm:t>
        <a:bodyPr/>
        <a:lstStyle/>
        <a:p>
          <a:pPr algn="ctr"/>
          <a:r>
            <a:rPr lang="en-US" sz="2000" dirty="0" err="1"/>
            <a:t>Inteligencia</a:t>
          </a:r>
          <a:r>
            <a:rPr lang="en-US" sz="2000" dirty="0"/>
            <a:t> </a:t>
          </a:r>
          <a:r>
            <a:rPr lang="en-US" sz="2000" dirty="0" err="1"/>
            <a:t>Militar</a:t>
          </a:r>
          <a:endParaRPr lang="en-US" sz="2000" dirty="0"/>
        </a:p>
      </dgm:t>
    </dgm:pt>
    <dgm:pt modelId="{630966B3-85F2-4248-A8C1-93452D00F970}" type="parTrans" cxnId="{32047263-C321-468B-918B-CC730BE3FEED}">
      <dgm:prSet/>
      <dgm:spPr/>
      <dgm:t>
        <a:bodyPr/>
        <a:lstStyle/>
        <a:p>
          <a:pPr algn="ctr"/>
          <a:endParaRPr lang="en-US"/>
        </a:p>
      </dgm:t>
    </dgm:pt>
    <dgm:pt modelId="{5B30A01F-A409-47F3-AAA8-A484CE7F844C}" type="sibTrans" cxnId="{32047263-C321-468B-918B-CC730BE3FEED}">
      <dgm:prSet/>
      <dgm:spPr/>
      <dgm:t>
        <a:bodyPr/>
        <a:lstStyle/>
        <a:p>
          <a:pPr algn="ctr"/>
          <a:endParaRPr lang="en-US"/>
        </a:p>
      </dgm:t>
    </dgm:pt>
    <dgm:pt modelId="{94B45747-B5CA-4F5A-A25F-502584B67C73}">
      <dgm:prSet custT="1"/>
      <dgm:spPr/>
      <dgm:t>
        <a:bodyPr/>
        <a:lstStyle/>
        <a:p>
          <a:pPr algn="ctr"/>
          <a:r>
            <a:rPr lang="en-US" sz="1800" dirty="0"/>
            <a:t>Unidad de </a:t>
          </a:r>
          <a:r>
            <a:rPr lang="en-US" sz="1800" dirty="0" err="1"/>
            <a:t>Análisis</a:t>
          </a:r>
          <a:r>
            <a:rPr lang="en-US" sz="1800" dirty="0"/>
            <a:t> </a:t>
          </a:r>
          <a:r>
            <a:rPr lang="en-US" sz="1800" dirty="0" err="1"/>
            <a:t>Financiero</a:t>
          </a:r>
          <a:r>
            <a:rPr lang="en-US" sz="1800" dirty="0"/>
            <a:t> y </a:t>
          </a:r>
          <a:r>
            <a:rPr lang="en-US" sz="1800" dirty="0" err="1"/>
            <a:t>Económico</a:t>
          </a:r>
          <a:endParaRPr lang="en-US" sz="1800" dirty="0"/>
        </a:p>
      </dgm:t>
    </dgm:pt>
    <dgm:pt modelId="{5CAAE2AE-CED4-49F4-8FF0-95B04A85F606}" type="parTrans" cxnId="{56AFABA5-0EB5-43F8-9858-4DBC5D366895}">
      <dgm:prSet/>
      <dgm:spPr/>
      <dgm:t>
        <a:bodyPr/>
        <a:lstStyle/>
        <a:p>
          <a:pPr algn="ctr"/>
          <a:endParaRPr lang="en-US"/>
        </a:p>
      </dgm:t>
    </dgm:pt>
    <dgm:pt modelId="{F2BE5DA9-7847-4F20-A9D2-868FC70B87A4}" type="sibTrans" cxnId="{56AFABA5-0EB5-43F8-9858-4DBC5D366895}">
      <dgm:prSet/>
      <dgm:spPr/>
      <dgm:t>
        <a:bodyPr/>
        <a:lstStyle/>
        <a:p>
          <a:pPr algn="ctr"/>
          <a:endParaRPr lang="en-US"/>
        </a:p>
      </dgm:t>
    </dgm:pt>
    <dgm:pt modelId="{EA9A5D7C-A70D-4183-A90E-286CE16A0013}">
      <dgm:prSet custT="1"/>
      <dgm:spPr/>
      <dgm:t>
        <a:bodyPr/>
        <a:lstStyle/>
        <a:p>
          <a:pPr algn="ctr"/>
          <a:r>
            <a:rPr lang="en-US" sz="2800" dirty="0"/>
            <a:t>SRI</a:t>
          </a:r>
        </a:p>
      </dgm:t>
    </dgm:pt>
    <dgm:pt modelId="{7A8E43A1-0B48-4D8F-A96F-E89C91B10195}" type="parTrans" cxnId="{D14AAE63-3514-4609-B142-615470E51A8F}">
      <dgm:prSet/>
      <dgm:spPr/>
      <dgm:t>
        <a:bodyPr/>
        <a:lstStyle/>
        <a:p>
          <a:pPr algn="ctr"/>
          <a:endParaRPr lang="en-US"/>
        </a:p>
      </dgm:t>
    </dgm:pt>
    <dgm:pt modelId="{98FAB7B6-5E96-4B2F-A265-4AD97FCBBDC3}" type="sibTrans" cxnId="{D14AAE63-3514-4609-B142-615470E51A8F}">
      <dgm:prSet/>
      <dgm:spPr/>
      <dgm:t>
        <a:bodyPr/>
        <a:lstStyle/>
        <a:p>
          <a:pPr algn="ctr"/>
          <a:endParaRPr lang="en-US"/>
        </a:p>
      </dgm:t>
    </dgm:pt>
    <dgm:pt modelId="{48F1CF8D-3C47-4674-87D9-D807E7D28CB8}">
      <dgm:prSet custT="1"/>
      <dgm:spPr/>
      <dgm:t>
        <a:bodyPr/>
        <a:lstStyle/>
        <a:p>
          <a:pPr algn="ctr"/>
          <a:r>
            <a:rPr lang="en-US" sz="2000" dirty="0" err="1"/>
            <a:t>Aduanas</a:t>
          </a:r>
          <a:endParaRPr lang="en-US" sz="2000" dirty="0"/>
        </a:p>
      </dgm:t>
    </dgm:pt>
    <dgm:pt modelId="{50245D40-D255-42A7-B4DE-C291133950DE}" type="parTrans" cxnId="{58D36146-C7FA-48D2-BB8F-71193E245395}">
      <dgm:prSet/>
      <dgm:spPr/>
      <dgm:t>
        <a:bodyPr/>
        <a:lstStyle/>
        <a:p>
          <a:pPr algn="ctr"/>
          <a:endParaRPr lang="en-US"/>
        </a:p>
      </dgm:t>
    </dgm:pt>
    <dgm:pt modelId="{EFAE123F-9226-4824-A992-921ED3B7825A}" type="sibTrans" cxnId="{58D36146-C7FA-48D2-BB8F-71193E245395}">
      <dgm:prSet/>
      <dgm:spPr/>
      <dgm:t>
        <a:bodyPr/>
        <a:lstStyle/>
        <a:p>
          <a:pPr algn="ctr"/>
          <a:endParaRPr lang="en-US"/>
        </a:p>
      </dgm:t>
    </dgm:pt>
    <dgm:pt modelId="{D2E7B28D-E8C3-4AC1-93BD-CCCD8CF992B4}" type="pres">
      <dgm:prSet presAssocID="{9A094807-6DB5-4BC8-91E1-5E4EE4D9F5DF}" presName="hierChild1" presStyleCnt="0">
        <dgm:presLayoutVars>
          <dgm:chPref val="1"/>
          <dgm:dir/>
          <dgm:animOne val="branch"/>
          <dgm:animLvl val="lvl"/>
          <dgm:resizeHandles/>
        </dgm:presLayoutVars>
      </dgm:prSet>
      <dgm:spPr/>
      <dgm:t>
        <a:bodyPr/>
        <a:lstStyle/>
        <a:p>
          <a:endParaRPr lang="es-EC"/>
        </a:p>
      </dgm:t>
    </dgm:pt>
    <dgm:pt modelId="{4C549506-FE22-4F9F-9E38-2A86977F0EB3}" type="pres">
      <dgm:prSet presAssocID="{87A69C33-381A-4648-BA61-4F1F91240C48}" presName="hierRoot1" presStyleCnt="0"/>
      <dgm:spPr/>
    </dgm:pt>
    <dgm:pt modelId="{F171CFCF-6E45-437B-BF4E-6E8D4711EABB}" type="pres">
      <dgm:prSet presAssocID="{87A69C33-381A-4648-BA61-4F1F91240C48}" presName="composite" presStyleCnt="0"/>
      <dgm:spPr/>
    </dgm:pt>
    <dgm:pt modelId="{3CEACECF-2F3E-4344-B007-48D696720AA0}" type="pres">
      <dgm:prSet presAssocID="{87A69C33-381A-4648-BA61-4F1F91240C48}" presName="background" presStyleLbl="node0" presStyleIdx="0" presStyleCnt="1"/>
      <dgm:spPr/>
    </dgm:pt>
    <dgm:pt modelId="{F89A9900-CE84-478C-A42F-E34A06938FF0}" type="pres">
      <dgm:prSet presAssocID="{87A69C33-381A-4648-BA61-4F1F91240C48}" presName="text" presStyleLbl="fgAcc0" presStyleIdx="0" presStyleCnt="1" custScaleX="131405">
        <dgm:presLayoutVars>
          <dgm:chPref val="3"/>
        </dgm:presLayoutVars>
      </dgm:prSet>
      <dgm:spPr/>
      <dgm:t>
        <a:bodyPr/>
        <a:lstStyle/>
        <a:p>
          <a:endParaRPr lang="es-EC"/>
        </a:p>
      </dgm:t>
    </dgm:pt>
    <dgm:pt modelId="{6C14FF12-0AD7-4868-A355-FC65D0D92B02}" type="pres">
      <dgm:prSet presAssocID="{87A69C33-381A-4648-BA61-4F1F91240C48}" presName="hierChild2" presStyleCnt="0"/>
      <dgm:spPr/>
    </dgm:pt>
    <dgm:pt modelId="{75E6747E-28B7-4661-B8FD-2E1B41BCFF6A}" type="pres">
      <dgm:prSet presAssocID="{C198B268-38CF-45DD-949B-2E2052C25BF3}" presName="Name10" presStyleLbl="parChTrans1D2" presStyleIdx="0" presStyleCnt="1"/>
      <dgm:spPr/>
      <dgm:t>
        <a:bodyPr/>
        <a:lstStyle/>
        <a:p>
          <a:endParaRPr lang="es-EC"/>
        </a:p>
      </dgm:t>
    </dgm:pt>
    <dgm:pt modelId="{AFF574AD-8EFF-4677-B78E-6A0D8AA534D2}" type="pres">
      <dgm:prSet presAssocID="{169BF3AD-CD3F-410F-B869-D3557399A9F1}" presName="hierRoot2" presStyleCnt="0"/>
      <dgm:spPr/>
    </dgm:pt>
    <dgm:pt modelId="{2113AF72-7BA0-47E7-ACBD-87921C7BEE02}" type="pres">
      <dgm:prSet presAssocID="{169BF3AD-CD3F-410F-B869-D3557399A9F1}" presName="composite2" presStyleCnt="0"/>
      <dgm:spPr/>
    </dgm:pt>
    <dgm:pt modelId="{1E1A5C03-3BA4-41D4-A8CA-643447D6C3FD}" type="pres">
      <dgm:prSet presAssocID="{169BF3AD-CD3F-410F-B869-D3557399A9F1}" presName="background2" presStyleLbl="node2" presStyleIdx="0" presStyleCnt="1"/>
      <dgm:spPr/>
    </dgm:pt>
    <dgm:pt modelId="{08ADEE56-5733-452E-A58D-AD17754AA280}" type="pres">
      <dgm:prSet presAssocID="{169BF3AD-CD3F-410F-B869-D3557399A9F1}" presName="text2" presStyleLbl="fgAcc2" presStyleIdx="0" presStyleCnt="1" custScaleX="246675">
        <dgm:presLayoutVars>
          <dgm:chPref val="3"/>
        </dgm:presLayoutVars>
      </dgm:prSet>
      <dgm:spPr/>
      <dgm:t>
        <a:bodyPr/>
        <a:lstStyle/>
        <a:p>
          <a:endParaRPr lang="es-EC"/>
        </a:p>
      </dgm:t>
    </dgm:pt>
    <dgm:pt modelId="{8574EAB0-A9DD-4506-A64A-841AC5B168F2}" type="pres">
      <dgm:prSet presAssocID="{169BF3AD-CD3F-410F-B869-D3557399A9F1}" presName="hierChild3" presStyleCnt="0"/>
      <dgm:spPr/>
    </dgm:pt>
    <dgm:pt modelId="{F02C1A69-9EBF-4B7D-BFFD-C3BE779F7774}" type="pres">
      <dgm:prSet presAssocID="{494322A2-E40F-4572-9EB3-B27552E7E881}" presName="Name17" presStyleLbl="parChTrans1D3" presStyleIdx="0" presStyleCnt="1"/>
      <dgm:spPr/>
      <dgm:t>
        <a:bodyPr/>
        <a:lstStyle/>
        <a:p>
          <a:endParaRPr lang="es-EC"/>
        </a:p>
      </dgm:t>
    </dgm:pt>
    <dgm:pt modelId="{8C70D135-36AE-4786-AD04-E00FD274BF0F}" type="pres">
      <dgm:prSet presAssocID="{190C5D3C-F2C8-4FF1-BD36-DC780671F485}" presName="hierRoot3" presStyleCnt="0"/>
      <dgm:spPr/>
    </dgm:pt>
    <dgm:pt modelId="{B53B6D4E-1FCF-4927-AD06-69CB882FFCEA}" type="pres">
      <dgm:prSet presAssocID="{190C5D3C-F2C8-4FF1-BD36-DC780671F485}" presName="composite3" presStyleCnt="0"/>
      <dgm:spPr/>
    </dgm:pt>
    <dgm:pt modelId="{1D0805A8-E3B9-466E-803B-60EB6C261AEC}" type="pres">
      <dgm:prSet presAssocID="{190C5D3C-F2C8-4FF1-BD36-DC780671F485}" presName="background3" presStyleLbl="node3" presStyleIdx="0" presStyleCnt="1"/>
      <dgm:spPr/>
    </dgm:pt>
    <dgm:pt modelId="{671FDB28-DB0D-4139-9673-1D42CEA245A9}" type="pres">
      <dgm:prSet presAssocID="{190C5D3C-F2C8-4FF1-BD36-DC780671F485}" presName="text3" presStyleLbl="fgAcc3" presStyleIdx="0" presStyleCnt="1" custScaleX="292783">
        <dgm:presLayoutVars>
          <dgm:chPref val="3"/>
        </dgm:presLayoutVars>
      </dgm:prSet>
      <dgm:spPr/>
      <dgm:t>
        <a:bodyPr/>
        <a:lstStyle/>
        <a:p>
          <a:endParaRPr lang="es-EC"/>
        </a:p>
      </dgm:t>
    </dgm:pt>
    <dgm:pt modelId="{092593AC-6C4A-4ED9-A43B-615E3A5FE170}" type="pres">
      <dgm:prSet presAssocID="{190C5D3C-F2C8-4FF1-BD36-DC780671F485}" presName="hierChild4" presStyleCnt="0"/>
      <dgm:spPr/>
    </dgm:pt>
    <dgm:pt modelId="{C37E4392-0751-4685-82E0-B3B9A5EE384C}" type="pres">
      <dgm:prSet presAssocID="{EB8319D5-95C0-44E7-B71E-4943EA23EF61}" presName="Name23" presStyleLbl="parChTrans1D4" presStyleIdx="0" presStyleCnt="5"/>
      <dgm:spPr/>
      <dgm:t>
        <a:bodyPr/>
        <a:lstStyle/>
        <a:p>
          <a:endParaRPr lang="es-EC"/>
        </a:p>
      </dgm:t>
    </dgm:pt>
    <dgm:pt modelId="{BE856E7B-B5FF-4EDA-A022-7E84595BD83B}" type="pres">
      <dgm:prSet presAssocID="{3129768A-481F-46AA-B506-F2836994AA55}" presName="hierRoot4" presStyleCnt="0"/>
      <dgm:spPr/>
    </dgm:pt>
    <dgm:pt modelId="{970A478D-6BE1-4FD8-A000-21AFC9E9DEE6}" type="pres">
      <dgm:prSet presAssocID="{3129768A-481F-46AA-B506-F2836994AA55}" presName="composite4" presStyleCnt="0"/>
      <dgm:spPr/>
    </dgm:pt>
    <dgm:pt modelId="{63DD2EEF-4809-4006-BF1C-225932D7A637}" type="pres">
      <dgm:prSet presAssocID="{3129768A-481F-46AA-B506-F2836994AA55}" presName="background4" presStyleLbl="node4" presStyleIdx="0" presStyleCnt="5"/>
      <dgm:spPr/>
    </dgm:pt>
    <dgm:pt modelId="{2BED510F-F317-4515-A5FC-6A176366B5DA}" type="pres">
      <dgm:prSet presAssocID="{3129768A-481F-46AA-B506-F2836994AA55}" presName="text4" presStyleLbl="fgAcc4" presStyleIdx="0" presStyleCnt="5">
        <dgm:presLayoutVars>
          <dgm:chPref val="3"/>
        </dgm:presLayoutVars>
      </dgm:prSet>
      <dgm:spPr/>
      <dgm:t>
        <a:bodyPr/>
        <a:lstStyle/>
        <a:p>
          <a:endParaRPr lang="es-EC"/>
        </a:p>
      </dgm:t>
    </dgm:pt>
    <dgm:pt modelId="{2DEAFD0A-0678-4796-9E89-B9A3E2A64885}" type="pres">
      <dgm:prSet presAssocID="{3129768A-481F-46AA-B506-F2836994AA55}" presName="hierChild5" presStyleCnt="0"/>
      <dgm:spPr/>
    </dgm:pt>
    <dgm:pt modelId="{D746DAD8-B05D-44B4-932E-452F00C97456}" type="pres">
      <dgm:prSet presAssocID="{630966B3-85F2-4248-A8C1-93452D00F970}" presName="Name23" presStyleLbl="parChTrans1D4" presStyleIdx="1" presStyleCnt="5"/>
      <dgm:spPr/>
      <dgm:t>
        <a:bodyPr/>
        <a:lstStyle/>
        <a:p>
          <a:endParaRPr lang="es-EC"/>
        </a:p>
      </dgm:t>
    </dgm:pt>
    <dgm:pt modelId="{C5C6D0E4-DECC-4837-A08D-CE67AEAE1C97}" type="pres">
      <dgm:prSet presAssocID="{26E7BC6B-A901-4910-B111-67B0F0804D3F}" presName="hierRoot4" presStyleCnt="0"/>
      <dgm:spPr/>
    </dgm:pt>
    <dgm:pt modelId="{50BCE7AB-11EE-4551-924D-F098549CE45B}" type="pres">
      <dgm:prSet presAssocID="{26E7BC6B-A901-4910-B111-67B0F0804D3F}" presName="composite4" presStyleCnt="0"/>
      <dgm:spPr/>
    </dgm:pt>
    <dgm:pt modelId="{D1002295-38DB-412F-BD8A-AE4224F346A1}" type="pres">
      <dgm:prSet presAssocID="{26E7BC6B-A901-4910-B111-67B0F0804D3F}" presName="background4" presStyleLbl="node4" presStyleIdx="1" presStyleCnt="5"/>
      <dgm:spPr/>
    </dgm:pt>
    <dgm:pt modelId="{408BAE7C-E0C9-4A95-923F-139084A84C9E}" type="pres">
      <dgm:prSet presAssocID="{26E7BC6B-A901-4910-B111-67B0F0804D3F}" presName="text4" presStyleLbl="fgAcc4" presStyleIdx="1" presStyleCnt="5">
        <dgm:presLayoutVars>
          <dgm:chPref val="3"/>
        </dgm:presLayoutVars>
      </dgm:prSet>
      <dgm:spPr/>
      <dgm:t>
        <a:bodyPr/>
        <a:lstStyle/>
        <a:p>
          <a:endParaRPr lang="es-EC"/>
        </a:p>
      </dgm:t>
    </dgm:pt>
    <dgm:pt modelId="{BADC57C6-411D-490F-9597-D04BB008F3BC}" type="pres">
      <dgm:prSet presAssocID="{26E7BC6B-A901-4910-B111-67B0F0804D3F}" presName="hierChild5" presStyleCnt="0"/>
      <dgm:spPr/>
    </dgm:pt>
    <dgm:pt modelId="{5CD67A9F-2A61-4120-B783-9512F56591C5}" type="pres">
      <dgm:prSet presAssocID="{5CAAE2AE-CED4-49F4-8FF0-95B04A85F606}" presName="Name23" presStyleLbl="parChTrans1D4" presStyleIdx="2" presStyleCnt="5"/>
      <dgm:spPr/>
      <dgm:t>
        <a:bodyPr/>
        <a:lstStyle/>
        <a:p>
          <a:endParaRPr lang="es-EC"/>
        </a:p>
      </dgm:t>
    </dgm:pt>
    <dgm:pt modelId="{826A4BFA-E30F-4806-939C-E4FEE0AF3E19}" type="pres">
      <dgm:prSet presAssocID="{94B45747-B5CA-4F5A-A25F-502584B67C73}" presName="hierRoot4" presStyleCnt="0"/>
      <dgm:spPr/>
    </dgm:pt>
    <dgm:pt modelId="{20169C25-C553-47E3-B514-F7303991F9E4}" type="pres">
      <dgm:prSet presAssocID="{94B45747-B5CA-4F5A-A25F-502584B67C73}" presName="composite4" presStyleCnt="0"/>
      <dgm:spPr/>
    </dgm:pt>
    <dgm:pt modelId="{E1A0DE34-3EBF-40C1-81CD-8E6F1FA53B91}" type="pres">
      <dgm:prSet presAssocID="{94B45747-B5CA-4F5A-A25F-502584B67C73}" presName="background4" presStyleLbl="node4" presStyleIdx="2" presStyleCnt="5"/>
      <dgm:spPr/>
    </dgm:pt>
    <dgm:pt modelId="{FD3541F2-D0E7-46AA-B83E-EB5202B82D72}" type="pres">
      <dgm:prSet presAssocID="{94B45747-B5CA-4F5A-A25F-502584B67C73}" presName="text4" presStyleLbl="fgAcc4" presStyleIdx="2" presStyleCnt="5" custScaleX="148451">
        <dgm:presLayoutVars>
          <dgm:chPref val="3"/>
        </dgm:presLayoutVars>
      </dgm:prSet>
      <dgm:spPr/>
      <dgm:t>
        <a:bodyPr/>
        <a:lstStyle/>
        <a:p>
          <a:endParaRPr lang="es-EC"/>
        </a:p>
      </dgm:t>
    </dgm:pt>
    <dgm:pt modelId="{382C6CB0-D7CE-4F3C-8982-0B3A0A53BC34}" type="pres">
      <dgm:prSet presAssocID="{94B45747-B5CA-4F5A-A25F-502584B67C73}" presName="hierChild5" presStyleCnt="0"/>
      <dgm:spPr/>
    </dgm:pt>
    <dgm:pt modelId="{87E2474A-FAEA-4A1F-BDD9-A30FB01DA150}" type="pres">
      <dgm:prSet presAssocID="{7A8E43A1-0B48-4D8F-A96F-E89C91B10195}" presName="Name23" presStyleLbl="parChTrans1D4" presStyleIdx="3" presStyleCnt="5"/>
      <dgm:spPr/>
      <dgm:t>
        <a:bodyPr/>
        <a:lstStyle/>
        <a:p>
          <a:endParaRPr lang="es-EC"/>
        </a:p>
      </dgm:t>
    </dgm:pt>
    <dgm:pt modelId="{7465A8A6-2803-479A-8535-3C00D43AD907}" type="pres">
      <dgm:prSet presAssocID="{EA9A5D7C-A70D-4183-A90E-286CE16A0013}" presName="hierRoot4" presStyleCnt="0"/>
      <dgm:spPr/>
    </dgm:pt>
    <dgm:pt modelId="{86C70839-CD06-4C7D-9377-BA178BDE5AC8}" type="pres">
      <dgm:prSet presAssocID="{EA9A5D7C-A70D-4183-A90E-286CE16A0013}" presName="composite4" presStyleCnt="0"/>
      <dgm:spPr/>
    </dgm:pt>
    <dgm:pt modelId="{A1F80251-573B-403B-8A7B-1F5CF04FE730}" type="pres">
      <dgm:prSet presAssocID="{EA9A5D7C-A70D-4183-A90E-286CE16A0013}" presName="background4" presStyleLbl="node4" presStyleIdx="3" presStyleCnt="5"/>
      <dgm:spPr/>
    </dgm:pt>
    <dgm:pt modelId="{B89CA9AF-EDA0-48FC-A21E-BEC78A2F6FFF}" type="pres">
      <dgm:prSet presAssocID="{EA9A5D7C-A70D-4183-A90E-286CE16A0013}" presName="text4" presStyleLbl="fgAcc4" presStyleIdx="3" presStyleCnt="5" custScaleX="79507">
        <dgm:presLayoutVars>
          <dgm:chPref val="3"/>
        </dgm:presLayoutVars>
      </dgm:prSet>
      <dgm:spPr/>
      <dgm:t>
        <a:bodyPr/>
        <a:lstStyle/>
        <a:p>
          <a:endParaRPr lang="es-EC"/>
        </a:p>
      </dgm:t>
    </dgm:pt>
    <dgm:pt modelId="{F85FDD3F-3982-48A8-8F68-4361D6B18485}" type="pres">
      <dgm:prSet presAssocID="{EA9A5D7C-A70D-4183-A90E-286CE16A0013}" presName="hierChild5" presStyleCnt="0"/>
      <dgm:spPr/>
    </dgm:pt>
    <dgm:pt modelId="{09B5B404-8B75-4D43-AEE2-F583E8B6639D}" type="pres">
      <dgm:prSet presAssocID="{50245D40-D255-42A7-B4DE-C291133950DE}" presName="Name23" presStyleLbl="parChTrans1D4" presStyleIdx="4" presStyleCnt="5"/>
      <dgm:spPr/>
      <dgm:t>
        <a:bodyPr/>
        <a:lstStyle/>
        <a:p>
          <a:endParaRPr lang="es-EC"/>
        </a:p>
      </dgm:t>
    </dgm:pt>
    <dgm:pt modelId="{5687A32C-FCAB-4633-87CA-24D6F4C55B5A}" type="pres">
      <dgm:prSet presAssocID="{48F1CF8D-3C47-4674-87D9-D807E7D28CB8}" presName="hierRoot4" presStyleCnt="0"/>
      <dgm:spPr/>
    </dgm:pt>
    <dgm:pt modelId="{3501CB67-E758-488B-9D07-B08CA0EA1D4D}" type="pres">
      <dgm:prSet presAssocID="{48F1CF8D-3C47-4674-87D9-D807E7D28CB8}" presName="composite4" presStyleCnt="0"/>
      <dgm:spPr/>
    </dgm:pt>
    <dgm:pt modelId="{7415353B-1212-4613-99F8-9EC0077DE7B6}" type="pres">
      <dgm:prSet presAssocID="{48F1CF8D-3C47-4674-87D9-D807E7D28CB8}" presName="background4" presStyleLbl="node4" presStyleIdx="4" presStyleCnt="5"/>
      <dgm:spPr/>
    </dgm:pt>
    <dgm:pt modelId="{7346F591-953D-4DB7-AD8C-FAF3F1E0AD15}" type="pres">
      <dgm:prSet presAssocID="{48F1CF8D-3C47-4674-87D9-D807E7D28CB8}" presName="text4" presStyleLbl="fgAcc4" presStyleIdx="4" presStyleCnt="5">
        <dgm:presLayoutVars>
          <dgm:chPref val="3"/>
        </dgm:presLayoutVars>
      </dgm:prSet>
      <dgm:spPr/>
      <dgm:t>
        <a:bodyPr/>
        <a:lstStyle/>
        <a:p>
          <a:endParaRPr lang="es-EC"/>
        </a:p>
      </dgm:t>
    </dgm:pt>
    <dgm:pt modelId="{E3028071-649A-40A8-BF93-05A82E9E26E3}" type="pres">
      <dgm:prSet presAssocID="{48F1CF8D-3C47-4674-87D9-D807E7D28CB8}" presName="hierChild5" presStyleCnt="0"/>
      <dgm:spPr/>
    </dgm:pt>
  </dgm:ptLst>
  <dgm:cxnLst>
    <dgm:cxn modelId="{ACA5FFD5-BE16-4A7F-9047-550DC44F214F}" type="presOf" srcId="{3129768A-481F-46AA-B506-F2836994AA55}" destId="{2BED510F-F317-4515-A5FC-6A176366B5DA}" srcOrd="0" destOrd="0" presId="urn:microsoft.com/office/officeart/2005/8/layout/hierarchy1"/>
    <dgm:cxn modelId="{083CFA99-2F15-4B71-BEEA-A43358E110DC}" srcId="{9A094807-6DB5-4BC8-91E1-5E4EE4D9F5DF}" destId="{87A69C33-381A-4648-BA61-4F1F91240C48}" srcOrd="0" destOrd="0" parTransId="{6E07BB06-9FA9-4E87-8092-600BECC29264}" sibTransId="{CB914346-FC4E-44AF-8367-3952B5D2E464}"/>
    <dgm:cxn modelId="{D15F3FEA-3076-457D-9DAF-0EFE729475BE}" type="presOf" srcId="{C198B268-38CF-45DD-949B-2E2052C25BF3}" destId="{75E6747E-28B7-4661-B8FD-2E1B41BCFF6A}" srcOrd="0" destOrd="0" presId="urn:microsoft.com/office/officeart/2005/8/layout/hierarchy1"/>
    <dgm:cxn modelId="{4F6FCFFF-6CDF-4F9D-9135-5844E53BCB16}" type="presOf" srcId="{5CAAE2AE-CED4-49F4-8FF0-95B04A85F606}" destId="{5CD67A9F-2A61-4120-B783-9512F56591C5}" srcOrd="0" destOrd="0" presId="urn:microsoft.com/office/officeart/2005/8/layout/hierarchy1"/>
    <dgm:cxn modelId="{56AFABA5-0EB5-43F8-9858-4DBC5D366895}" srcId="{190C5D3C-F2C8-4FF1-BD36-DC780671F485}" destId="{94B45747-B5CA-4F5A-A25F-502584B67C73}" srcOrd="2" destOrd="0" parTransId="{5CAAE2AE-CED4-49F4-8FF0-95B04A85F606}" sibTransId="{F2BE5DA9-7847-4F20-A9D2-868FC70B87A4}"/>
    <dgm:cxn modelId="{EEEFFBA5-5C0F-4FB2-A98E-AE1267379DE9}" type="presOf" srcId="{94B45747-B5CA-4F5A-A25F-502584B67C73}" destId="{FD3541F2-D0E7-46AA-B83E-EB5202B82D72}" srcOrd="0" destOrd="0" presId="urn:microsoft.com/office/officeart/2005/8/layout/hierarchy1"/>
    <dgm:cxn modelId="{8E3481C4-36F0-413F-8D62-52A44F04C253}" type="presOf" srcId="{9A094807-6DB5-4BC8-91E1-5E4EE4D9F5DF}" destId="{D2E7B28D-E8C3-4AC1-93BD-CCCD8CF992B4}" srcOrd="0" destOrd="0" presId="urn:microsoft.com/office/officeart/2005/8/layout/hierarchy1"/>
    <dgm:cxn modelId="{D14AAE63-3514-4609-B142-615470E51A8F}" srcId="{190C5D3C-F2C8-4FF1-BD36-DC780671F485}" destId="{EA9A5D7C-A70D-4183-A90E-286CE16A0013}" srcOrd="3" destOrd="0" parTransId="{7A8E43A1-0B48-4D8F-A96F-E89C91B10195}" sibTransId="{98FAB7B6-5E96-4B2F-A265-4AD97FCBBDC3}"/>
    <dgm:cxn modelId="{32047263-C321-468B-918B-CC730BE3FEED}" srcId="{190C5D3C-F2C8-4FF1-BD36-DC780671F485}" destId="{26E7BC6B-A901-4910-B111-67B0F0804D3F}" srcOrd="1" destOrd="0" parTransId="{630966B3-85F2-4248-A8C1-93452D00F970}" sibTransId="{5B30A01F-A409-47F3-AAA8-A484CE7F844C}"/>
    <dgm:cxn modelId="{9169D92F-F4EC-4495-B88A-E199D5DE6BDA}" type="presOf" srcId="{26E7BC6B-A901-4910-B111-67B0F0804D3F}" destId="{408BAE7C-E0C9-4A95-923F-139084A84C9E}" srcOrd="0" destOrd="0" presId="urn:microsoft.com/office/officeart/2005/8/layout/hierarchy1"/>
    <dgm:cxn modelId="{0D4BA6FF-B3C4-49D8-B65C-0A38E2798CC3}" type="presOf" srcId="{7A8E43A1-0B48-4D8F-A96F-E89C91B10195}" destId="{87E2474A-FAEA-4A1F-BDD9-A30FB01DA150}" srcOrd="0" destOrd="0" presId="urn:microsoft.com/office/officeart/2005/8/layout/hierarchy1"/>
    <dgm:cxn modelId="{4B8D5DA7-84E0-402D-A115-6E0506A12671}" type="presOf" srcId="{169BF3AD-CD3F-410F-B869-D3557399A9F1}" destId="{08ADEE56-5733-452E-A58D-AD17754AA280}" srcOrd="0" destOrd="0" presId="urn:microsoft.com/office/officeart/2005/8/layout/hierarchy1"/>
    <dgm:cxn modelId="{58D36146-C7FA-48D2-BB8F-71193E245395}" srcId="{190C5D3C-F2C8-4FF1-BD36-DC780671F485}" destId="{48F1CF8D-3C47-4674-87D9-D807E7D28CB8}" srcOrd="4" destOrd="0" parTransId="{50245D40-D255-42A7-B4DE-C291133950DE}" sibTransId="{EFAE123F-9226-4824-A992-921ED3B7825A}"/>
    <dgm:cxn modelId="{342B07A0-CC37-4DE6-8BE4-86DA74C8FE23}" type="presOf" srcId="{494322A2-E40F-4572-9EB3-B27552E7E881}" destId="{F02C1A69-9EBF-4B7D-BFFD-C3BE779F7774}" srcOrd="0" destOrd="0" presId="urn:microsoft.com/office/officeart/2005/8/layout/hierarchy1"/>
    <dgm:cxn modelId="{FC40712F-798D-465B-953C-E8171C82074F}" type="presOf" srcId="{50245D40-D255-42A7-B4DE-C291133950DE}" destId="{09B5B404-8B75-4D43-AEE2-F583E8B6639D}" srcOrd="0" destOrd="0" presId="urn:microsoft.com/office/officeart/2005/8/layout/hierarchy1"/>
    <dgm:cxn modelId="{4853B46B-5AF0-4FDC-B7B2-29155ECA9C51}" type="presOf" srcId="{48F1CF8D-3C47-4674-87D9-D807E7D28CB8}" destId="{7346F591-953D-4DB7-AD8C-FAF3F1E0AD15}" srcOrd="0" destOrd="0" presId="urn:microsoft.com/office/officeart/2005/8/layout/hierarchy1"/>
    <dgm:cxn modelId="{5F2306EB-8535-4C8C-A740-57D61146E077}" type="presOf" srcId="{EB8319D5-95C0-44E7-B71E-4943EA23EF61}" destId="{C37E4392-0751-4685-82E0-B3B9A5EE384C}" srcOrd="0" destOrd="0" presId="urn:microsoft.com/office/officeart/2005/8/layout/hierarchy1"/>
    <dgm:cxn modelId="{1E2AA86F-B065-407E-AD90-AB98388CCE03}" type="presOf" srcId="{EA9A5D7C-A70D-4183-A90E-286CE16A0013}" destId="{B89CA9AF-EDA0-48FC-A21E-BEC78A2F6FFF}" srcOrd="0" destOrd="0" presId="urn:microsoft.com/office/officeart/2005/8/layout/hierarchy1"/>
    <dgm:cxn modelId="{63D74AA5-AE6E-46E1-A905-48BE6585A4B7}" srcId="{169BF3AD-CD3F-410F-B869-D3557399A9F1}" destId="{190C5D3C-F2C8-4FF1-BD36-DC780671F485}" srcOrd="0" destOrd="0" parTransId="{494322A2-E40F-4572-9EB3-B27552E7E881}" sibTransId="{80AA98CB-5FB1-4E90-B3B9-1260D3453346}"/>
    <dgm:cxn modelId="{3C3991A3-1284-4AAD-82E9-F01793E5B326}" type="presOf" srcId="{87A69C33-381A-4648-BA61-4F1F91240C48}" destId="{F89A9900-CE84-478C-A42F-E34A06938FF0}" srcOrd="0" destOrd="0" presId="urn:microsoft.com/office/officeart/2005/8/layout/hierarchy1"/>
    <dgm:cxn modelId="{E60354C1-EFAB-4673-BBB1-B2AFCBFE1347}" srcId="{190C5D3C-F2C8-4FF1-BD36-DC780671F485}" destId="{3129768A-481F-46AA-B506-F2836994AA55}" srcOrd="0" destOrd="0" parTransId="{EB8319D5-95C0-44E7-B71E-4943EA23EF61}" sibTransId="{F59A245B-C37B-4AFF-A687-05166A08AE27}"/>
    <dgm:cxn modelId="{E27B4D65-413E-432C-A53D-377DD7EE3B0A}" srcId="{87A69C33-381A-4648-BA61-4F1F91240C48}" destId="{169BF3AD-CD3F-410F-B869-D3557399A9F1}" srcOrd="0" destOrd="0" parTransId="{C198B268-38CF-45DD-949B-2E2052C25BF3}" sibTransId="{249FFCE2-42F5-4093-A29A-179ACBFD5A16}"/>
    <dgm:cxn modelId="{54EB78DA-C5B2-4A4B-9486-D688C2CF72EE}" type="presOf" srcId="{630966B3-85F2-4248-A8C1-93452D00F970}" destId="{D746DAD8-B05D-44B4-932E-452F00C97456}" srcOrd="0" destOrd="0" presId="urn:microsoft.com/office/officeart/2005/8/layout/hierarchy1"/>
    <dgm:cxn modelId="{9C7B49FE-9634-4E05-B5BB-560CA84DF4DD}" type="presOf" srcId="{190C5D3C-F2C8-4FF1-BD36-DC780671F485}" destId="{671FDB28-DB0D-4139-9673-1D42CEA245A9}" srcOrd="0" destOrd="0" presId="urn:microsoft.com/office/officeart/2005/8/layout/hierarchy1"/>
    <dgm:cxn modelId="{21D8B137-8AB9-4C73-9A25-256C952DC83E}" type="presParOf" srcId="{D2E7B28D-E8C3-4AC1-93BD-CCCD8CF992B4}" destId="{4C549506-FE22-4F9F-9E38-2A86977F0EB3}" srcOrd="0" destOrd="0" presId="urn:microsoft.com/office/officeart/2005/8/layout/hierarchy1"/>
    <dgm:cxn modelId="{DBC96985-D84D-476E-AB34-9BA4B8AE597F}" type="presParOf" srcId="{4C549506-FE22-4F9F-9E38-2A86977F0EB3}" destId="{F171CFCF-6E45-437B-BF4E-6E8D4711EABB}" srcOrd="0" destOrd="0" presId="urn:microsoft.com/office/officeart/2005/8/layout/hierarchy1"/>
    <dgm:cxn modelId="{CE67C073-7FBF-446D-8D3D-BC871F0CF55C}" type="presParOf" srcId="{F171CFCF-6E45-437B-BF4E-6E8D4711EABB}" destId="{3CEACECF-2F3E-4344-B007-48D696720AA0}" srcOrd="0" destOrd="0" presId="urn:microsoft.com/office/officeart/2005/8/layout/hierarchy1"/>
    <dgm:cxn modelId="{E337DDA1-12CC-43D1-B21F-46745FB4A6A6}" type="presParOf" srcId="{F171CFCF-6E45-437B-BF4E-6E8D4711EABB}" destId="{F89A9900-CE84-478C-A42F-E34A06938FF0}" srcOrd="1" destOrd="0" presId="urn:microsoft.com/office/officeart/2005/8/layout/hierarchy1"/>
    <dgm:cxn modelId="{D15272B6-D752-4513-A733-20FCD5B97950}" type="presParOf" srcId="{4C549506-FE22-4F9F-9E38-2A86977F0EB3}" destId="{6C14FF12-0AD7-4868-A355-FC65D0D92B02}" srcOrd="1" destOrd="0" presId="urn:microsoft.com/office/officeart/2005/8/layout/hierarchy1"/>
    <dgm:cxn modelId="{997CBDEF-D80B-4FC1-B21E-837835F009FA}" type="presParOf" srcId="{6C14FF12-0AD7-4868-A355-FC65D0D92B02}" destId="{75E6747E-28B7-4661-B8FD-2E1B41BCFF6A}" srcOrd="0" destOrd="0" presId="urn:microsoft.com/office/officeart/2005/8/layout/hierarchy1"/>
    <dgm:cxn modelId="{D02B743A-FD4C-4C9B-8410-3B605E9571D9}" type="presParOf" srcId="{6C14FF12-0AD7-4868-A355-FC65D0D92B02}" destId="{AFF574AD-8EFF-4677-B78E-6A0D8AA534D2}" srcOrd="1" destOrd="0" presId="urn:microsoft.com/office/officeart/2005/8/layout/hierarchy1"/>
    <dgm:cxn modelId="{7A3B4BDF-53A4-4005-A538-1324A0253941}" type="presParOf" srcId="{AFF574AD-8EFF-4677-B78E-6A0D8AA534D2}" destId="{2113AF72-7BA0-47E7-ACBD-87921C7BEE02}" srcOrd="0" destOrd="0" presId="urn:microsoft.com/office/officeart/2005/8/layout/hierarchy1"/>
    <dgm:cxn modelId="{A8AB5CC5-0D25-4995-B18B-A8DDE69687E9}" type="presParOf" srcId="{2113AF72-7BA0-47E7-ACBD-87921C7BEE02}" destId="{1E1A5C03-3BA4-41D4-A8CA-643447D6C3FD}" srcOrd="0" destOrd="0" presId="urn:microsoft.com/office/officeart/2005/8/layout/hierarchy1"/>
    <dgm:cxn modelId="{996FE0C2-45FB-4027-8EB6-6F68B4482C5D}" type="presParOf" srcId="{2113AF72-7BA0-47E7-ACBD-87921C7BEE02}" destId="{08ADEE56-5733-452E-A58D-AD17754AA280}" srcOrd="1" destOrd="0" presId="urn:microsoft.com/office/officeart/2005/8/layout/hierarchy1"/>
    <dgm:cxn modelId="{E8B670EF-02B3-49E2-818B-75A6E046767A}" type="presParOf" srcId="{AFF574AD-8EFF-4677-B78E-6A0D8AA534D2}" destId="{8574EAB0-A9DD-4506-A64A-841AC5B168F2}" srcOrd="1" destOrd="0" presId="urn:microsoft.com/office/officeart/2005/8/layout/hierarchy1"/>
    <dgm:cxn modelId="{88F1A567-B45D-405A-B70D-C2DFD2E5794C}" type="presParOf" srcId="{8574EAB0-A9DD-4506-A64A-841AC5B168F2}" destId="{F02C1A69-9EBF-4B7D-BFFD-C3BE779F7774}" srcOrd="0" destOrd="0" presId="urn:microsoft.com/office/officeart/2005/8/layout/hierarchy1"/>
    <dgm:cxn modelId="{EFCDD2F8-F5F6-44E3-9D46-1511923560D0}" type="presParOf" srcId="{8574EAB0-A9DD-4506-A64A-841AC5B168F2}" destId="{8C70D135-36AE-4786-AD04-E00FD274BF0F}" srcOrd="1" destOrd="0" presId="urn:microsoft.com/office/officeart/2005/8/layout/hierarchy1"/>
    <dgm:cxn modelId="{DDDFCE0D-BA2E-4584-A638-6B6E1CEA76FD}" type="presParOf" srcId="{8C70D135-36AE-4786-AD04-E00FD274BF0F}" destId="{B53B6D4E-1FCF-4927-AD06-69CB882FFCEA}" srcOrd="0" destOrd="0" presId="urn:microsoft.com/office/officeart/2005/8/layout/hierarchy1"/>
    <dgm:cxn modelId="{D27279FF-1092-4BCD-BB45-7B011E04CE21}" type="presParOf" srcId="{B53B6D4E-1FCF-4927-AD06-69CB882FFCEA}" destId="{1D0805A8-E3B9-466E-803B-60EB6C261AEC}" srcOrd="0" destOrd="0" presId="urn:microsoft.com/office/officeart/2005/8/layout/hierarchy1"/>
    <dgm:cxn modelId="{D31F36B1-873B-4A0B-A8A1-5E29311E759E}" type="presParOf" srcId="{B53B6D4E-1FCF-4927-AD06-69CB882FFCEA}" destId="{671FDB28-DB0D-4139-9673-1D42CEA245A9}" srcOrd="1" destOrd="0" presId="urn:microsoft.com/office/officeart/2005/8/layout/hierarchy1"/>
    <dgm:cxn modelId="{B2C1F06C-C292-4E2B-B891-C49B025AFEC0}" type="presParOf" srcId="{8C70D135-36AE-4786-AD04-E00FD274BF0F}" destId="{092593AC-6C4A-4ED9-A43B-615E3A5FE170}" srcOrd="1" destOrd="0" presId="urn:microsoft.com/office/officeart/2005/8/layout/hierarchy1"/>
    <dgm:cxn modelId="{41F7DEA0-2DB1-4C4C-91D0-4A27C456C5B4}" type="presParOf" srcId="{092593AC-6C4A-4ED9-A43B-615E3A5FE170}" destId="{C37E4392-0751-4685-82E0-B3B9A5EE384C}" srcOrd="0" destOrd="0" presId="urn:microsoft.com/office/officeart/2005/8/layout/hierarchy1"/>
    <dgm:cxn modelId="{8426B354-FADD-4370-8BEC-8664058185FE}" type="presParOf" srcId="{092593AC-6C4A-4ED9-A43B-615E3A5FE170}" destId="{BE856E7B-B5FF-4EDA-A022-7E84595BD83B}" srcOrd="1" destOrd="0" presId="urn:microsoft.com/office/officeart/2005/8/layout/hierarchy1"/>
    <dgm:cxn modelId="{D3712D9A-1CF0-40AB-A171-91493DE3F5FD}" type="presParOf" srcId="{BE856E7B-B5FF-4EDA-A022-7E84595BD83B}" destId="{970A478D-6BE1-4FD8-A000-21AFC9E9DEE6}" srcOrd="0" destOrd="0" presId="urn:microsoft.com/office/officeart/2005/8/layout/hierarchy1"/>
    <dgm:cxn modelId="{20B2DB30-9B62-418F-BF64-BFD12A112C57}" type="presParOf" srcId="{970A478D-6BE1-4FD8-A000-21AFC9E9DEE6}" destId="{63DD2EEF-4809-4006-BF1C-225932D7A637}" srcOrd="0" destOrd="0" presId="urn:microsoft.com/office/officeart/2005/8/layout/hierarchy1"/>
    <dgm:cxn modelId="{B00618BC-90DD-4B0C-8AA0-8B68F05E3646}" type="presParOf" srcId="{970A478D-6BE1-4FD8-A000-21AFC9E9DEE6}" destId="{2BED510F-F317-4515-A5FC-6A176366B5DA}" srcOrd="1" destOrd="0" presId="urn:microsoft.com/office/officeart/2005/8/layout/hierarchy1"/>
    <dgm:cxn modelId="{0F413A52-E50C-4991-B119-20EC7697D6D7}" type="presParOf" srcId="{BE856E7B-B5FF-4EDA-A022-7E84595BD83B}" destId="{2DEAFD0A-0678-4796-9E89-B9A3E2A64885}" srcOrd="1" destOrd="0" presId="urn:microsoft.com/office/officeart/2005/8/layout/hierarchy1"/>
    <dgm:cxn modelId="{ED5B0D21-97C4-4799-A8CD-ED7C8491D083}" type="presParOf" srcId="{092593AC-6C4A-4ED9-A43B-615E3A5FE170}" destId="{D746DAD8-B05D-44B4-932E-452F00C97456}" srcOrd="2" destOrd="0" presId="urn:microsoft.com/office/officeart/2005/8/layout/hierarchy1"/>
    <dgm:cxn modelId="{5ACDD060-DBD0-4207-B79E-EF4E0D850326}" type="presParOf" srcId="{092593AC-6C4A-4ED9-A43B-615E3A5FE170}" destId="{C5C6D0E4-DECC-4837-A08D-CE67AEAE1C97}" srcOrd="3" destOrd="0" presId="urn:microsoft.com/office/officeart/2005/8/layout/hierarchy1"/>
    <dgm:cxn modelId="{37E0EC97-0838-491E-BA3F-C46993AB1CF7}" type="presParOf" srcId="{C5C6D0E4-DECC-4837-A08D-CE67AEAE1C97}" destId="{50BCE7AB-11EE-4551-924D-F098549CE45B}" srcOrd="0" destOrd="0" presId="urn:microsoft.com/office/officeart/2005/8/layout/hierarchy1"/>
    <dgm:cxn modelId="{9B441636-EE21-4EB2-9E17-E774DABBCAE1}" type="presParOf" srcId="{50BCE7AB-11EE-4551-924D-F098549CE45B}" destId="{D1002295-38DB-412F-BD8A-AE4224F346A1}" srcOrd="0" destOrd="0" presId="urn:microsoft.com/office/officeart/2005/8/layout/hierarchy1"/>
    <dgm:cxn modelId="{329F2668-CED9-4827-BD0D-039C8D846EE3}" type="presParOf" srcId="{50BCE7AB-11EE-4551-924D-F098549CE45B}" destId="{408BAE7C-E0C9-4A95-923F-139084A84C9E}" srcOrd="1" destOrd="0" presId="urn:microsoft.com/office/officeart/2005/8/layout/hierarchy1"/>
    <dgm:cxn modelId="{DEEF0B50-4A46-49E0-9713-AD08002CD930}" type="presParOf" srcId="{C5C6D0E4-DECC-4837-A08D-CE67AEAE1C97}" destId="{BADC57C6-411D-490F-9597-D04BB008F3BC}" srcOrd="1" destOrd="0" presId="urn:microsoft.com/office/officeart/2005/8/layout/hierarchy1"/>
    <dgm:cxn modelId="{7C6B02F7-0CAE-45B5-98E4-A5F4C6FC9511}" type="presParOf" srcId="{092593AC-6C4A-4ED9-A43B-615E3A5FE170}" destId="{5CD67A9F-2A61-4120-B783-9512F56591C5}" srcOrd="4" destOrd="0" presId="urn:microsoft.com/office/officeart/2005/8/layout/hierarchy1"/>
    <dgm:cxn modelId="{D486F826-33AA-4126-8D4E-30FF8E276183}" type="presParOf" srcId="{092593AC-6C4A-4ED9-A43B-615E3A5FE170}" destId="{826A4BFA-E30F-4806-939C-E4FEE0AF3E19}" srcOrd="5" destOrd="0" presId="urn:microsoft.com/office/officeart/2005/8/layout/hierarchy1"/>
    <dgm:cxn modelId="{04E0DD11-F5D1-4B07-8DDD-4FC8B3D4DC46}" type="presParOf" srcId="{826A4BFA-E30F-4806-939C-E4FEE0AF3E19}" destId="{20169C25-C553-47E3-B514-F7303991F9E4}" srcOrd="0" destOrd="0" presId="urn:microsoft.com/office/officeart/2005/8/layout/hierarchy1"/>
    <dgm:cxn modelId="{B5F3F69D-022C-46A3-8D83-643C6CE413DA}" type="presParOf" srcId="{20169C25-C553-47E3-B514-F7303991F9E4}" destId="{E1A0DE34-3EBF-40C1-81CD-8E6F1FA53B91}" srcOrd="0" destOrd="0" presId="urn:microsoft.com/office/officeart/2005/8/layout/hierarchy1"/>
    <dgm:cxn modelId="{591C5B1B-13C1-4EE5-9CAA-F7E170EBE568}" type="presParOf" srcId="{20169C25-C553-47E3-B514-F7303991F9E4}" destId="{FD3541F2-D0E7-46AA-B83E-EB5202B82D72}" srcOrd="1" destOrd="0" presId="urn:microsoft.com/office/officeart/2005/8/layout/hierarchy1"/>
    <dgm:cxn modelId="{8E0B398D-28FF-40FD-9FA7-BD8C72B2C078}" type="presParOf" srcId="{826A4BFA-E30F-4806-939C-E4FEE0AF3E19}" destId="{382C6CB0-D7CE-4F3C-8982-0B3A0A53BC34}" srcOrd="1" destOrd="0" presId="urn:microsoft.com/office/officeart/2005/8/layout/hierarchy1"/>
    <dgm:cxn modelId="{0C05819F-3057-43FE-9B1D-F6C7929DA333}" type="presParOf" srcId="{092593AC-6C4A-4ED9-A43B-615E3A5FE170}" destId="{87E2474A-FAEA-4A1F-BDD9-A30FB01DA150}" srcOrd="6" destOrd="0" presId="urn:microsoft.com/office/officeart/2005/8/layout/hierarchy1"/>
    <dgm:cxn modelId="{06C997ED-E28B-4CAE-8EF3-AAA5C2D49184}" type="presParOf" srcId="{092593AC-6C4A-4ED9-A43B-615E3A5FE170}" destId="{7465A8A6-2803-479A-8535-3C00D43AD907}" srcOrd="7" destOrd="0" presId="urn:microsoft.com/office/officeart/2005/8/layout/hierarchy1"/>
    <dgm:cxn modelId="{D165F407-94E3-4D2D-94F9-97FA6B2D09C4}" type="presParOf" srcId="{7465A8A6-2803-479A-8535-3C00D43AD907}" destId="{86C70839-CD06-4C7D-9377-BA178BDE5AC8}" srcOrd="0" destOrd="0" presId="urn:microsoft.com/office/officeart/2005/8/layout/hierarchy1"/>
    <dgm:cxn modelId="{75351EA9-762E-445C-A5EF-10C19F33C978}" type="presParOf" srcId="{86C70839-CD06-4C7D-9377-BA178BDE5AC8}" destId="{A1F80251-573B-403B-8A7B-1F5CF04FE730}" srcOrd="0" destOrd="0" presId="urn:microsoft.com/office/officeart/2005/8/layout/hierarchy1"/>
    <dgm:cxn modelId="{4E4741CF-D84A-452F-B334-7629EC66D1E3}" type="presParOf" srcId="{86C70839-CD06-4C7D-9377-BA178BDE5AC8}" destId="{B89CA9AF-EDA0-48FC-A21E-BEC78A2F6FFF}" srcOrd="1" destOrd="0" presId="urn:microsoft.com/office/officeart/2005/8/layout/hierarchy1"/>
    <dgm:cxn modelId="{3857A7AF-4C5E-4812-B02A-7737B9A90ABA}" type="presParOf" srcId="{7465A8A6-2803-479A-8535-3C00D43AD907}" destId="{F85FDD3F-3982-48A8-8F68-4361D6B18485}" srcOrd="1" destOrd="0" presId="urn:microsoft.com/office/officeart/2005/8/layout/hierarchy1"/>
    <dgm:cxn modelId="{4F72E35A-AC4B-4475-9767-CABB4EDD8493}" type="presParOf" srcId="{092593AC-6C4A-4ED9-A43B-615E3A5FE170}" destId="{09B5B404-8B75-4D43-AEE2-F583E8B6639D}" srcOrd="8" destOrd="0" presId="urn:microsoft.com/office/officeart/2005/8/layout/hierarchy1"/>
    <dgm:cxn modelId="{A8BA0992-74BA-4406-AE19-38ABF6DB347A}" type="presParOf" srcId="{092593AC-6C4A-4ED9-A43B-615E3A5FE170}" destId="{5687A32C-FCAB-4633-87CA-24D6F4C55B5A}" srcOrd="9" destOrd="0" presId="urn:microsoft.com/office/officeart/2005/8/layout/hierarchy1"/>
    <dgm:cxn modelId="{960A2FC7-D76C-4951-9419-9D5064329EBF}" type="presParOf" srcId="{5687A32C-FCAB-4633-87CA-24D6F4C55B5A}" destId="{3501CB67-E758-488B-9D07-B08CA0EA1D4D}" srcOrd="0" destOrd="0" presId="urn:microsoft.com/office/officeart/2005/8/layout/hierarchy1"/>
    <dgm:cxn modelId="{9BFA3474-0A9C-4FCF-80C1-5EEC6C26BA6B}" type="presParOf" srcId="{3501CB67-E758-488B-9D07-B08CA0EA1D4D}" destId="{7415353B-1212-4613-99F8-9EC0077DE7B6}" srcOrd="0" destOrd="0" presId="urn:microsoft.com/office/officeart/2005/8/layout/hierarchy1"/>
    <dgm:cxn modelId="{077FA6B9-3741-4210-91B6-F30AEC34943A}" type="presParOf" srcId="{3501CB67-E758-488B-9D07-B08CA0EA1D4D}" destId="{7346F591-953D-4DB7-AD8C-FAF3F1E0AD15}" srcOrd="1" destOrd="0" presId="urn:microsoft.com/office/officeart/2005/8/layout/hierarchy1"/>
    <dgm:cxn modelId="{96920F4C-E8CE-40C2-BF77-AAC0E3976C6C}" type="presParOf" srcId="{5687A32C-FCAB-4633-87CA-24D6F4C55B5A}" destId="{E3028071-649A-40A8-BF93-05A82E9E26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0D10C-43B6-4C9E-85C0-E4082AE9C79B}"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s-EC"/>
        </a:p>
      </dgm:t>
    </dgm:pt>
    <dgm:pt modelId="{4F169D5F-643E-4D86-83C8-4C10CF169B73}">
      <dgm:prSet phldrT="[Texto]"/>
      <dgm:spPr/>
      <dgm:t>
        <a:bodyPr/>
        <a:lstStyle/>
        <a:p>
          <a:endParaRPr lang="es-EC" b="1" dirty="0"/>
        </a:p>
      </dgm:t>
    </dgm:pt>
    <dgm:pt modelId="{519C704F-4401-4E2C-AC02-798A119D5766}" type="parTrans" cxnId="{E2D2A2D7-C500-46E3-88A3-E80C6438A755}">
      <dgm:prSet/>
      <dgm:spPr/>
      <dgm:t>
        <a:bodyPr/>
        <a:lstStyle/>
        <a:p>
          <a:endParaRPr lang="es-EC"/>
        </a:p>
      </dgm:t>
    </dgm:pt>
    <dgm:pt modelId="{85B1E7BC-3BB3-48DB-9071-37DC5D9F8D01}" type="sibTrans" cxnId="{E2D2A2D7-C500-46E3-88A3-E80C6438A755}">
      <dgm:prSet/>
      <dgm:spPr/>
      <dgm:t>
        <a:bodyPr/>
        <a:lstStyle/>
        <a:p>
          <a:endParaRPr lang="es-EC"/>
        </a:p>
      </dgm:t>
    </dgm:pt>
    <dgm:pt modelId="{829C0FD1-640D-4B71-8DC3-8F58244EA213}">
      <dgm:prSet phldrT="[Texto]"/>
      <dgm:spPr/>
      <dgm:t>
        <a:bodyPr/>
        <a:lstStyle/>
        <a:p>
          <a:r>
            <a:rPr lang="es-ES" dirty="0"/>
            <a:t>¿Existieron eventos coyunturales que marcaron puntos de quiebre en el proceso de reforma al sistema de inteligencia en el período comprendido entre el año 2008 - 2018?</a:t>
          </a:r>
          <a:endParaRPr lang="es-EC" dirty="0"/>
        </a:p>
      </dgm:t>
    </dgm:pt>
    <dgm:pt modelId="{2C8BCC9A-82D0-4696-85B7-BC1B17A67540}" type="parTrans" cxnId="{9FBBCBF5-54B5-4600-AEE3-06933D465F03}">
      <dgm:prSet/>
      <dgm:spPr/>
      <dgm:t>
        <a:bodyPr/>
        <a:lstStyle/>
        <a:p>
          <a:endParaRPr lang="es-EC"/>
        </a:p>
      </dgm:t>
    </dgm:pt>
    <dgm:pt modelId="{FDDD1CA7-E0AA-4B57-B2B3-D8639B605EA7}" type="sibTrans" cxnId="{9FBBCBF5-54B5-4600-AEE3-06933D465F03}">
      <dgm:prSet/>
      <dgm:spPr/>
      <dgm:t>
        <a:bodyPr/>
        <a:lstStyle/>
        <a:p>
          <a:endParaRPr lang="es-EC"/>
        </a:p>
      </dgm:t>
    </dgm:pt>
    <dgm:pt modelId="{12B17AB8-8668-48E4-A35B-C8B47824FE25}">
      <dgm:prSet phldrT="[Texto]"/>
      <dgm:spPr/>
      <dgm:t>
        <a:bodyPr/>
        <a:lstStyle/>
        <a:p>
          <a:r>
            <a:rPr lang="es-ES" dirty="0"/>
            <a:t>¿Cuál es el marco legal que sustenta las labores de funcionamiento del Sistema Nacional de Inteligencia en el Ecuador, en la delimitación temporal señalada?</a:t>
          </a:r>
          <a:endParaRPr lang="es-EC" dirty="0"/>
        </a:p>
      </dgm:t>
    </dgm:pt>
    <dgm:pt modelId="{DEF75626-6CBC-4A96-AE42-631E69C3299C}" type="parTrans" cxnId="{F5CACF1D-EC52-4960-A17C-9F56C96EF1FC}">
      <dgm:prSet/>
      <dgm:spPr/>
      <dgm:t>
        <a:bodyPr/>
        <a:lstStyle/>
        <a:p>
          <a:endParaRPr lang="es-EC"/>
        </a:p>
      </dgm:t>
    </dgm:pt>
    <dgm:pt modelId="{0B665B5E-2C7A-4B23-A3E2-3A035271B173}" type="sibTrans" cxnId="{F5CACF1D-EC52-4960-A17C-9F56C96EF1FC}">
      <dgm:prSet/>
      <dgm:spPr/>
      <dgm:t>
        <a:bodyPr/>
        <a:lstStyle/>
        <a:p>
          <a:endParaRPr lang="es-EC"/>
        </a:p>
      </dgm:t>
    </dgm:pt>
    <dgm:pt modelId="{FA6219BA-7FD7-434C-A143-41A3844E0E0C}">
      <dgm:prSet phldrT="[Texto]"/>
      <dgm:spPr/>
      <dgm:t>
        <a:bodyPr/>
        <a:lstStyle/>
        <a:p>
          <a:r>
            <a:rPr lang="es-ES" dirty="0"/>
            <a:t>¿Cuál sería la propuesta que se podría dar par enfrentar estos problemas que aquejan al Sistema de Inteligencia en la Frontera Norte ecuatoriana?</a:t>
          </a:r>
          <a:endParaRPr lang="es-EC" dirty="0"/>
        </a:p>
      </dgm:t>
    </dgm:pt>
    <dgm:pt modelId="{EC1012AF-8A12-4D6E-B08D-EAA67B1E1EE4}" type="parTrans" cxnId="{504A4B00-F93B-4F9B-B56F-5282CF2960C5}">
      <dgm:prSet/>
      <dgm:spPr/>
      <dgm:t>
        <a:bodyPr/>
        <a:lstStyle/>
        <a:p>
          <a:endParaRPr lang="es-EC"/>
        </a:p>
      </dgm:t>
    </dgm:pt>
    <dgm:pt modelId="{0AD08CC9-221D-4B6F-AC29-2257C5E4268F}" type="sibTrans" cxnId="{504A4B00-F93B-4F9B-B56F-5282CF2960C5}">
      <dgm:prSet/>
      <dgm:spPr/>
      <dgm:t>
        <a:bodyPr/>
        <a:lstStyle/>
        <a:p>
          <a:endParaRPr lang="es-EC"/>
        </a:p>
      </dgm:t>
    </dgm:pt>
    <dgm:pt modelId="{324AB743-D595-4A35-A31D-270CDFB6FF37}">
      <dgm:prSet phldrT="[Texto]"/>
      <dgm:spPr/>
      <dgm:t>
        <a:bodyPr/>
        <a:lstStyle/>
        <a:p>
          <a:r>
            <a:rPr lang="es-ES" dirty="0"/>
            <a:t>¿Cuáles son los problemas estratégicos que han afectado al Sistema de Inteligencia ecuatoriano, durante el período comprendido entre los años 2008 y 2018?</a:t>
          </a:r>
          <a:endParaRPr lang="es-EC" dirty="0"/>
        </a:p>
      </dgm:t>
    </dgm:pt>
    <dgm:pt modelId="{BD34A89B-C069-463B-81EB-F78ED34CF836}" type="parTrans" cxnId="{7FF53AA0-9B69-49BA-B5DA-0715CEB65115}">
      <dgm:prSet/>
      <dgm:spPr/>
      <dgm:t>
        <a:bodyPr/>
        <a:lstStyle/>
        <a:p>
          <a:endParaRPr lang="es-EC"/>
        </a:p>
      </dgm:t>
    </dgm:pt>
    <dgm:pt modelId="{68CA56F6-A3F0-41F9-B3DC-9F5F460DC70B}" type="sibTrans" cxnId="{7FF53AA0-9B69-49BA-B5DA-0715CEB65115}">
      <dgm:prSet/>
      <dgm:spPr/>
      <dgm:t>
        <a:bodyPr/>
        <a:lstStyle/>
        <a:p>
          <a:endParaRPr lang="es-EC"/>
        </a:p>
      </dgm:t>
    </dgm:pt>
    <dgm:pt modelId="{101BC679-9BF7-4972-994F-846F25852271}" type="pres">
      <dgm:prSet presAssocID="{96A0D10C-43B6-4C9E-85C0-E4082AE9C79B}" presName="diagram" presStyleCnt="0">
        <dgm:presLayoutVars>
          <dgm:chMax val="1"/>
          <dgm:dir/>
          <dgm:animLvl val="ctr"/>
          <dgm:resizeHandles val="exact"/>
        </dgm:presLayoutVars>
      </dgm:prSet>
      <dgm:spPr/>
      <dgm:t>
        <a:bodyPr/>
        <a:lstStyle/>
        <a:p>
          <a:endParaRPr lang="es-EC"/>
        </a:p>
      </dgm:t>
    </dgm:pt>
    <dgm:pt modelId="{359FFD7D-20DF-4114-B5E5-A45E79DEB0A1}" type="pres">
      <dgm:prSet presAssocID="{96A0D10C-43B6-4C9E-85C0-E4082AE9C79B}" presName="matrix" presStyleCnt="0"/>
      <dgm:spPr/>
    </dgm:pt>
    <dgm:pt modelId="{36FD3252-A607-451D-84FE-F8711CD5209C}" type="pres">
      <dgm:prSet presAssocID="{96A0D10C-43B6-4C9E-85C0-E4082AE9C79B}" presName="tile1" presStyleLbl="node1" presStyleIdx="0" presStyleCnt="4"/>
      <dgm:spPr/>
      <dgm:t>
        <a:bodyPr/>
        <a:lstStyle/>
        <a:p>
          <a:endParaRPr lang="es-EC"/>
        </a:p>
      </dgm:t>
    </dgm:pt>
    <dgm:pt modelId="{E2D55548-500E-43FA-8E78-D2EA452BD059}" type="pres">
      <dgm:prSet presAssocID="{96A0D10C-43B6-4C9E-85C0-E4082AE9C79B}" presName="tile1text" presStyleLbl="node1" presStyleIdx="0" presStyleCnt="4">
        <dgm:presLayoutVars>
          <dgm:chMax val="0"/>
          <dgm:chPref val="0"/>
          <dgm:bulletEnabled val="1"/>
        </dgm:presLayoutVars>
      </dgm:prSet>
      <dgm:spPr/>
      <dgm:t>
        <a:bodyPr/>
        <a:lstStyle/>
        <a:p>
          <a:endParaRPr lang="es-EC"/>
        </a:p>
      </dgm:t>
    </dgm:pt>
    <dgm:pt modelId="{7515F49D-9143-47ED-BF70-F9F1E5797E52}" type="pres">
      <dgm:prSet presAssocID="{96A0D10C-43B6-4C9E-85C0-E4082AE9C79B}" presName="tile2" presStyleLbl="node1" presStyleIdx="1" presStyleCnt="4" custLinFactNeighborX="-697" custLinFactNeighborY="-3250"/>
      <dgm:spPr/>
      <dgm:t>
        <a:bodyPr/>
        <a:lstStyle/>
        <a:p>
          <a:endParaRPr lang="es-EC"/>
        </a:p>
      </dgm:t>
    </dgm:pt>
    <dgm:pt modelId="{A17AFCE9-8521-4AF2-9A72-DD80145D6192}" type="pres">
      <dgm:prSet presAssocID="{96A0D10C-43B6-4C9E-85C0-E4082AE9C79B}" presName="tile2text" presStyleLbl="node1" presStyleIdx="1" presStyleCnt="4">
        <dgm:presLayoutVars>
          <dgm:chMax val="0"/>
          <dgm:chPref val="0"/>
          <dgm:bulletEnabled val="1"/>
        </dgm:presLayoutVars>
      </dgm:prSet>
      <dgm:spPr/>
      <dgm:t>
        <a:bodyPr/>
        <a:lstStyle/>
        <a:p>
          <a:endParaRPr lang="es-EC"/>
        </a:p>
      </dgm:t>
    </dgm:pt>
    <dgm:pt modelId="{33A4033E-B6BB-4A63-992F-43C87766E09A}" type="pres">
      <dgm:prSet presAssocID="{96A0D10C-43B6-4C9E-85C0-E4082AE9C79B}" presName="tile3" presStyleLbl="node1" presStyleIdx="2" presStyleCnt="4"/>
      <dgm:spPr/>
      <dgm:t>
        <a:bodyPr/>
        <a:lstStyle/>
        <a:p>
          <a:endParaRPr lang="es-EC"/>
        </a:p>
      </dgm:t>
    </dgm:pt>
    <dgm:pt modelId="{15561743-B396-46D7-851E-5A16AA39858C}" type="pres">
      <dgm:prSet presAssocID="{96A0D10C-43B6-4C9E-85C0-E4082AE9C79B}" presName="tile3text" presStyleLbl="node1" presStyleIdx="2" presStyleCnt="4">
        <dgm:presLayoutVars>
          <dgm:chMax val="0"/>
          <dgm:chPref val="0"/>
          <dgm:bulletEnabled val="1"/>
        </dgm:presLayoutVars>
      </dgm:prSet>
      <dgm:spPr/>
      <dgm:t>
        <a:bodyPr/>
        <a:lstStyle/>
        <a:p>
          <a:endParaRPr lang="es-EC"/>
        </a:p>
      </dgm:t>
    </dgm:pt>
    <dgm:pt modelId="{E9B8A607-99B3-4D90-AB02-357EAB97CE82}" type="pres">
      <dgm:prSet presAssocID="{96A0D10C-43B6-4C9E-85C0-E4082AE9C79B}" presName="tile4" presStyleLbl="node1" presStyleIdx="3" presStyleCnt="4"/>
      <dgm:spPr/>
      <dgm:t>
        <a:bodyPr/>
        <a:lstStyle/>
        <a:p>
          <a:endParaRPr lang="es-EC"/>
        </a:p>
      </dgm:t>
    </dgm:pt>
    <dgm:pt modelId="{8DF70B95-3E30-4072-B9B1-A3C48506A0EF}" type="pres">
      <dgm:prSet presAssocID="{96A0D10C-43B6-4C9E-85C0-E4082AE9C79B}" presName="tile4text" presStyleLbl="node1" presStyleIdx="3" presStyleCnt="4">
        <dgm:presLayoutVars>
          <dgm:chMax val="0"/>
          <dgm:chPref val="0"/>
          <dgm:bulletEnabled val="1"/>
        </dgm:presLayoutVars>
      </dgm:prSet>
      <dgm:spPr/>
      <dgm:t>
        <a:bodyPr/>
        <a:lstStyle/>
        <a:p>
          <a:endParaRPr lang="es-EC"/>
        </a:p>
      </dgm:t>
    </dgm:pt>
    <dgm:pt modelId="{23975309-089B-4EEB-8F0B-F58547410A26}" type="pres">
      <dgm:prSet presAssocID="{96A0D10C-43B6-4C9E-85C0-E4082AE9C79B}" presName="centerTile" presStyleLbl="fgShp" presStyleIdx="0" presStyleCnt="1" custScaleX="86369" custScaleY="86369">
        <dgm:presLayoutVars>
          <dgm:chMax val="0"/>
          <dgm:chPref val="0"/>
        </dgm:presLayoutVars>
      </dgm:prSet>
      <dgm:spPr/>
      <dgm:t>
        <a:bodyPr/>
        <a:lstStyle/>
        <a:p>
          <a:endParaRPr lang="es-EC"/>
        </a:p>
      </dgm:t>
    </dgm:pt>
  </dgm:ptLst>
  <dgm:cxnLst>
    <dgm:cxn modelId="{E4F3FE73-F239-49CB-9B93-4D46ED2A065E}" type="presOf" srcId="{829C0FD1-640D-4B71-8DC3-8F58244EA213}" destId="{36FD3252-A607-451D-84FE-F8711CD5209C}" srcOrd="0" destOrd="0" presId="urn:microsoft.com/office/officeart/2005/8/layout/matrix1"/>
    <dgm:cxn modelId="{9FBBCBF5-54B5-4600-AEE3-06933D465F03}" srcId="{4F169D5F-643E-4D86-83C8-4C10CF169B73}" destId="{829C0FD1-640D-4B71-8DC3-8F58244EA213}" srcOrd="0" destOrd="0" parTransId="{2C8BCC9A-82D0-4696-85B7-BC1B17A67540}" sibTransId="{FDDD1CA7-E0AA-4B57-B2B3-D8639B605EA7}"/>
    <dgm:cxn modelId="{6C454429-9444-4345-82E0-BC8039C9248C}" type="presOf" srcId="{4F169D5F-643E-4D86-83C8-4C10CF169B73}" destId="{23975309-089B-4EEB-8F0B-F58547410A26}" srcOrd="0" destOrd="0" presId="urn:microsoft.com/office/officeart/2005/8/layout/matrix1"/>
    <dgm:cxn modelId="{7FF53AA0-9B69-49BA-B5DA-0715CEB65115}" srcId="{4F169D5F-643E-4D86-83C8-4C10CF169B73}" destId="{324AB743-D595-4A35-A31D-270CDFB6FF37}" srcOrd="3" destOrd="0" parTransId="{BD34A89B-C069-463B-81EB-F78ED34CF836}" sibTransId="{68CA56F6-A3F0-41F9-B3DC-9F5F460DC70B}"/>
    <dgm:cxn modelId="{B3B48986-F51C-4741-8F90-6C5B52A333F4}" type="presOf" srcId="{12B17AB8-8668-48E4-A35B-C8B47824FE25}" destId="{7515F49D-9143-47ED-BF70-F9F1E5797E52}" srcOrd="0" destOrd="0" presId="urn:microsoft.com/office/officeart/2005/8/layout/matrix1"/>
    <dgm:cxn modelId="{B3717D50-2DEB-4F52-942E-A89E6D95BFBE}" type="presOf" srcId="{12B17AB8-8668-48E4-A35B-C8B47824FE25}" destId="{A17AFCE9-8521-4AF2-9A72-DD80145D6192}" srcOrd="1" destOrd="0" presId="urn:microsoft.com/office/officeart/2005/8/layout/matrix1"/>
    <dgm:cxn modelId="{F5CACF1D-EC52-4960-A17C-9F56C96EF1FC}" srcId="{4F169D5F-643E-4D86-83C8-4C10CF169B73}" destId="{12B17AB8-8668-48E4-A35B-C8B47824FE25}" srcOrd="1" destOrd="0" parTransId="{DEF75626-6CBC-4A96-AE42-631E69C3299C}" sibTransId="{0B665B5E-2C7A-4B23-A3E2-3A035271B173}"/>
    <dgm:cxn modelId="{AD157429-D2B9-48A8-8709-CFEEFFA681E3}" type="presOf" srcId="{324AB743-D595-4A35-A31D-270CDFB6FF37}" destId="{8DF70B95-3E30-4072-B9B1-A3C48506A0EF}" srcOrd="1" destOrd="0" presId="urn:microsoft.com/office/officeart/2005/8/layout/matrix1"/>
    <dgm:cxn modelId="{9EC5E1D5-72AB-4AAF-BC23-07F800498603}" type="presOf" srcId="{324AB743-D595-4A35-A31D-270CDFB6FF37}" destId="{E9B8A607-99B3-4D90-AB02-357EAB97CE82}" srcOrd="0" destOrd="0" presId="urn:microsoft.com/office/officeart/2005/8/layout/matrix1"/>
    <dgm:cxn modelId="{90935313-F62B-4926-B525-4438507ADEA2}" type="presOf" srcId="{FA6219BA-7FD7-434C-A143-41A3844E0E0C}" destId="{15561743-B396-46D7-851E-5A16AA39858C}" srcOrd="1" destOrd="0" presId="urn:microsoft.com/office/officeart/2005/8/layout/matrix1"/>
    <dgm:cxn modelId="{7E122A5F-4A5A-4F9B-A308-3FF90E9EB624}" type="presOf" srcId="{829C0FD1-640D-4B71-8DC3-8F58244EA213}" destId="{E2D55548-500E-43FA-8E78-D2EA452BD059}" srcOrd="1" destOrd="0" presId="urn:microsoft.com/office/officeart/2005/8/layout/matrix1"/>
    <dgm:cxn modelId="{504A4B00-F93B-4F9B-B56F-5282CF2960C5}" srcId="{4F169D5F-643E-4D86-83C8-4C10CF169B73}" destId="{FA6219BA-7FD7-434C-A143-41A3844E0E0C}" srcOrd="2" destOrd="0" parTransId="{EC1012AF-8A12-4D6E-B08D-EAA67B1E1EE4}" sibTransId="{0AD08CC9-221D-4B6F-AC29-2257C5E4268F}"/>
    <dgm:cxn modelId="{F635B1FE-320E-41EB-BCEB-5B8F4F07DDD2}" type="presOf" srcId="{FA6219BA-7FD7-434C-A143-41A3844E0E0C}" destId="{33A4033E-B6BB-4A63-992F-43C87766E09A}" srcOrd="0" destOrd="0" presId="urn:microsoft.com/office/officeart/2005/8/layout/matrix1"/>
    <dgm:cxn modelId="{E2D2A2D7-C500-46E3-88A3-E80C6438A755}" srcId="{96A0D10C-43B6-4C9E-85C0-E4082AE9C79B}" destId="{4F169D5F-643E-4D86-83C8-4C10CF169B73}" srcOrd="0" destOrd="0" parTransId="{519C704F-4401-4E2C-AC02-798A119D5766}" sibTransId="{85B1E7BC-3BB3-48DB-9071-37DC5D9F8D01}"/>
    <dgm:cxn modelId="{5BE468ED-A0FF-4244-8123-7F6E5319C8A3}" type="presOf" srcId="{96A0D10C-43B6-4C9E-85C0-E4082AE9C79B}" destId="{101BC679-9BF7-4972-994F-846F25852271}" srcOrd="0" destOrd="0" presId="urn:microsoft.com/office/officeart/2005/8/layout/matrix1"/>
    <dgm:cxn modelId="{314C4286-4E84-4200-85C9-51F0AB9F80E1}" type="presParOf" srcId="{101BC679-9BF7-4972-994F-846F25852271}" destId="{359FFD7D-20DF-4114-B5E5-A45E79DEB0A1}" srcOrd="0" destOrd="0" presId="urn:microsoft.com/office/officeart/2005/8/layout/matrix1"/>
    <dgm:cxn modelId="{1E7E1C34-109B-4D5F-B866-49F6DE2096B6}" type="presParOf" srcId="{359FFD7D-20DF-4114-B5E5-A45E79DEB0A1}" destId="{36FD3252-A607-451D-84FE-F8711CD5209C}" srcOrd="0" destOrd="0" presId="urn:microsoft.com/office/officeart/2005/8/layout/matrix1"/>
    <dgm:cxn modelId="{63F8D582-1EBF-403A-A857-3BDF5AC3E930}" type="presParOf" srcId="{359FFD7D-20DF-4114-B5E5-A45E79DEB0A1}" destId="{E2D55548-500E-43FA-8E78-D2EA452BD059}" srcOrd="1" destOrd="0" presId="urn:microsoft.com/office/officeart/2005/8/layout/matrix1"/>
    <dgm:cxn modelId="{1C200004-7E44-42C3-9F1F-E8140C563560}" type="presParOf" srcId="{359FFD7D-20DF-4114-B5E5-A45E79DEB0A1}" destId="{7515F49D-9143-47ED-BF70-F9F1E5797E52}" srcOrd="2" destOrd="0" presId="urn:microsoft.com/office/officeart/2005/8/layout/matrix1"/>
    <dgm:cxn modelId="{D6766A11-2689-4C9C-843B-F49086E10D6D}" type="presParOf" srcId="{359FFD7D-20DF-4114-B5E5-A45E79DEB0A1}" destId="{A17AFCE9-8521-4AF2-9A72-DD80145D6192}" srcOrd="3" destOrd="0" presId="urn:microsoft.com/office/officeart/2005/8/layout/matrix1"/>
    <dgm:cxn modelId="{12C5318D-6BE9-421D-A96C-E9DE2607A2FF}" type="presParOf" srcId="{359FFD7D-20DF-4114-B5E5-A45E79DEB0A1}" destId="{33A4033E-B6BB-4A63-992F-43C87766E09A}" srcOrd="4" destOrd="0" presId="urn:microsoft.com/office/officeart/2005/8/layout/matrix1"/>
    <dgm:cxn modelId="{14B2A168-5B15-4702-A77D-C78A51A5DD71}" type="presParOf" srcId="{359FFD7D-20DF-4114-B5E5-A45E79DEB0A1}" destId="{15561743-B396-46D7-851E-5A16AA39858C}" srcOrd="5" destOrd="0" presId="urn:microsoft.com/office/officeart/2005/8/layout/matrix1"/>
    <dgm:cxn modelId="{CBBB5694-EA90-4933-9153-F429D1B4EFA5}" type="presParOf" srcId="{359FFD7D-20DF-4114-B5E5-A45E79DEB0A1}" destId="{E9B8A607-99B3-4D90-AB02-357EAB97CE82}" srcOrd="6" destOrd="0" presId="urn:microsoft.com/office/officeart/2005/8/layout/matrix1"/>
    <dgm:cxn modelId="{FBBCE93D-2818-4814-A8FA-32DEA0117A24}" type="presParOf" srcId="{359FFD7D-20DF-4114-B5E5-A45E79DEB0A1}" destId="{8DF70B95-3E30-4072-B9B1-A3C48506A0EF}" srcOrd="7" destOrd="0" presId="urn:microsoft.com/office/officeart/2005/8/layout/matrix1"/>
    <dgm:cxn modelId="{9CFE2970-D650-4F99-BBCD-75776C3FA528}" type="presParOf" srcId="{101BC679-9BF7-4972-994F-846F25852271}" destId="{23975309-089B-4EEB-8F0B-F58547410A2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BB1D82-48FF-4266-965C-D7DECFB10032}"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n-US"/>
        </a:p>
      </dgm:t>
    </dgm:pt>
    <dgm:pt modelId="{A8F72BA5-4DD7-42A8-B97D-C75B9CD73F71}">
      <dgm:prSet phldrT="[Texto]" custT="1"/>
      <dgm:spPr/>
      <dgm:t>
        <a:bodyPr/>
        <a:lstStyle/>
        <a:p>
          <a:pPr>
            <a:buClrTx/>
            <a:buSzTx/>
          </a:pPr>
          <a:r>
            <a:rPr kumimoji="0" lang="es-ES" sz="1800" u="none" strike="noStrike" cap="none" spc="0" normalizeH="0" baseline="0" noProof="0" dirty="0">
              <a:ln/>
              <a:effectLst/>
              <a:uLnTx/>
              <a:uFillTx/>
              <a:latin typeface="Arial" panose="020B0604020202020204" pitchFamily="34" charset="0"/>
              <a:ea typeface="+mn-ea"/>
              <a:cs typeface="Arial" panose="020B0604020202020204" pitchFamily="34" charset="0"/>
            </a:rPr>
            <a:t>IMPORTANCIA: No contar con sistema de inteligencia oportuna significa poner en riesgo a paz, soberanía y seguridad del Estado, ante eventos como Angostura o los sucedido en Mataje</a:t>
          </a:r>
          <a:endParaRPr lang="en-US" sz="1800" dirty="0"/>
        </a:p>
      </dgm:t>
    </dgm:pt>
    <dgm:pt modelId="{D5B362EF-71C6-460A-B792-331084674EC8}" type="parTrans" cxnId="{2AE8A972-DC6A-4FA5-82B5-BA503B140AFB}">
      <dgm:prSet/>
      <dgm:spPr/>
      <dgm:t>
        <a:bodyPr/>
        <a:lstStyle/>
        <a:p>
          <a:endParaRPr lang="en-US" sz="3200"/>
        </a:p>
      </dgm:t>
    </dgm:pt>
    <dgm:pt modelId="{3B4EA92E-0913-4D7F-B188-3BD0F60C815F}" type="sibTrans" cxnId="{2AE8A972-DC6A-4FA5-82B5-BA503B140AFB}">
      <dgm:prSet/>
      <dgm:spPr/>
      <dgm:t>
        <a:bodyPr/>
        <a:lstStyle/>
        <a:p>
          <a:endParaRPr lang="en-US" sz="3200"/>
        </a:p>
      </dgm:t>
    </dgm:pt>
    <dgm:pt modelId="{3DC3D0CC-0A95-4303-BBDE-B21838F544F7}">
      <dgm:prSet phldrT="[Texto]" custT="1"/>
      <dgm:spPr/>
      <dgm:t>
        <a:bodyPr/>
        <a:lstStyle/>
        <a:p>
          <a:pPr>
            <a:buClrTx/>
            <a:buSzTx/>
          </a:pPr>
          <a:r>
            <a:rPr kumimoji="0" lang="es-ES" sz="1800" u="none" strike="noStrike" cap="none" spc="0" normalizeH="0" baseline="0" noProof="0" dirty="0">
              <a:ln/>
              <a:effectLst/>
              <a:uLnTx/>
              <a:uFillTx/>
              <a:latin typeface="Arial" panose="020B0604020202020204" pitchFamily="34" charset="0"/>
              <a:ea typeface="+mn-ea"/>
              <a:cs typeface="Arial" panose="020B0604020202020204" pitchFamily="34" charset="0"/>
            </a:rPr>
            <a:t>RELEVANCIA: Últimas reformas en el campo de la inteligencia en Ecuador, se produjeron post Angostura. Finalidad fue dar “institucionalidad” plena. No obstante, luego de varios intentos por promulgar una Ley de Inteligencia, crear institucionalidad y promulgar políticas, todavía persistirían problemas estructurales</a:t>
          </a:r>
          <a:endParaRPr lang="en-US" sz="1800" dirty="0"/>
        </a:p>
      </dgm:t>
    </dgm:pt>
    <dgm:pt modelId="{459110BF-94BE-43E0-A0D1-BD226E11CF4C}" type="parTrans" cxnId="{4ECD46C1-940C-4075-89A7-303B5684FDCE}">
      <dgm:prSet/>
      <dgm:spPr/>
      <dgm:t>
        <a:bodyPr/>
        <a:lstStyle/>
        <a:p>
          <a:endParaRPr lang="en-US" sz="3200"/>
        </a:p>
      </dgm:t>
    </dgm:pt>
    <dgm:pt modelId="{D9D8B2DF-54CE-439C-8958-71E0EFFA514F}" type="sibTrans" cxnId="{4ECD46C1-940C-4075-89A7-303B5684FDCE}">
      <dgm:prSet/>
      <dgm:spPr/>
      <dgm:t>
        <a:bodyPr/>
        <a:lstStyle/>
        <a:p>
          <a:endParaRPr lang="en-US" sz="3200"/>
        </a:p>
      </dgm:t>
    </dgm:pt>
    <dgm:pt modelId="{785E2115-F847-48E7-B2B5-4626E1D2FB59}">
      <dgm:prSet phldrT="[Texto]" custT="1"/>
      <dgm:spPr/>
      <dgm:t>
        <a:bodyPr/>
        <a:lstStyle/>
        <a:p>
          <a:pPr>
            <a:buClrTx/>
            <a:buSzTx/>
          </a:pPr>
          <a:r>
            <a:rPr lang="es-ES" sz="1800" dirty="0"/>
            <a:t>FACTIBILIDAD: Basta información bibliográfica, experiencia profesional de los autores (su disponibilidad y facilidad de acceso a información producida por las instituciones que forman parte del sistema), comentarios y sugerencias de diversos entendidos en la materia</a:t>
          </a:r>
          <a:endParaRPr lang="en-US" sz="1800" dirty="0"/>
        </a:p>
      </dgm:t>
    </dgm:pt>
    <dgm:pt modelId="{218DF531-482A-4620-A6AF-8303FFF89DDA}" type="parTrans" cxnId="{2AEDE525-ABB3-4907-85F7-B6461B4E4F1C}">
      <dgm:prSet/>
      <dgm:spPr/>
      <dgm:t>
        <a:bodyPr/>
        <a:lstStyle/>
        <a:p>
          <a:endParaRPr lang="en-US" sz="3200"/>
        </a:p>
      </dgm:t>
    </dgm:pt>
    <dgm:pt modelId="{034EE38A-CEB5-4EFC-B32F-36D347A7311A}" type="sibTrans" cxnId="{2AEDE525-ABB3-4907-85F7-B6461B4E4F1C}">
      <dgm:prSet/>
      <dgm:spPr/>
      <dgm:t>
        <a:bodyPr/>
        <a:lstStyle/>
        <a:p>
          <a:endParaRPr lang="en-US" sz="3200"/>
        </a:p>
      </dgm:t>
    </dgm:pt>
    <dgm:pt modelId="{9B449148-0F12-4E4E-8AF0-D83D1F0F1205}">
      <dgm:prSet phldrT="[Texto]" custT="1"/>
      <dgm:spPr/>
      <dgm:t>
        <a:bodyPr/>
        <a:lstStyle/>
        <a:p>
          <a:pPr>
            <a:buClrTx/>
            <a:buSzTx/>
          </a:pPr>
          <a:r>
            <a:rPr kumimoji="0" lang="es-ES" sz="1800" u="none" strike="noStrike" cap="none" spc="0" normalizeH="0" baseline="0" noProof="0" dirty="0">
              <a:ln/>
              <a:effectLst/>
              <a:uLnTx/>
              <a:uFillTx/>
              <a:latin typeface="Arial" panose="020B0604020202020204" pitchFamily="34" charset="0"/>
              <a:ea typeface="+mn-ea"/>
              <a:cs typeface="Arial" panose="020B0604020202020204" pitchFamily="34" charset="0"/>
            </a:rPr>
            <a:t>ORIGINALIDAD: permitirá identificar las causas que están afectando al sistema e impiden que sus instituciones consoliden trabajos coordinados, en beneficio de la seguridad del Estado</a:t>
          </a:r>
          <a:endParaRPr lang="en-US" sz="1800" dirty="0"/>
        </a:p>
      </dgm:t>
    </dgm:pt>
    <dgm:pt modelId="{82DC3731-6C5F-43BD-B2B1-D263241A7D03}" type="parTrans" cxnId="{5143F392-0CE3-43F3-9292-35F8296C5B6D}">
      <dgm:prSet/>
      <dgm:spPr/>
      <dgm:t>
        <a:bodyPr/>
        <a:lstStyle/>
        <a:p>
          <a:endParaRPr lang="en-US" sz="3200"/>
        </a:p>
      </dgm:t>
    </dgm:pt>
    <dgm:pt modelId="{3F17D9B8-5251-4FAA-A440-1AF7CD8CB7E5}" type="sibTrans" cxnId="{5143F392-0CE3-43F3-9292-35F8296C5B6D}">
      <dgm:prSet/>
      <dgm:spPr/>
      <dgm:t>
        <a:bodyPr/>
        <a:lstStyle/>
        <a:p>
          <a:endParaRPr lang="en-US" sz="3200"/>
        </a:p>
      </dgm:t>
    </dgm:pt>
    <dgm:pt modelId="{69A4F430-4BDF-46AE-9A36-33109A67C2DD}" type="pres">
      <dgm:prSet presAssocID="{FBBB1D82-48FF-4266-965C-D7DECFB10032}" presName="Name0" presStyleCnt="0">
        <dgm:presLayoutVars>
          <dgm:dir/>
          <dgm:resizeHandles/>
        </dgm:presLayoutVars>
      </dgm:prSet>
      <dgm:spPr/>
      <dgm:t>
        <a:bodyPr/>
        <a:lstStyle/>
        <a:p>
          <a:endParaRPr lang="es-EC"/>
        </a:p>
      </dgm:t>
    </dgm:pt>
    <dgm:pt modelId="{BEA3F9D4-FDF7-4DB4-8C8A-0749A1A8A717}" type="pres">
      <dgm:prSet presAssocID="{A8F72BA5-4DD7-42A8-B97D-C75B9CD73F71}" presName="compNode" presStyleCnt="0"/>
      <dgm:spPr/>
    </dgm:pt>
    <dgm:pt modelId="{19A05F0B-DE36-4048-86A1-D5381825DFBD}" type="pres">
      <dgm:prSet presAssocID="{A8F72BA5-4DD7-42A8-B97D-C75B9CD73F71}" presName="dummyConnPt" presStyleCnt="0"/>
      <dgm:spPr/>
    </dgm:pt>
    <dgm:pt modelId="{98692D83-5C7C-4B97-BC6F-68BE9E3289FE}" type="pres">
      <dgm:prSet presAssocID="{A8F72BA5-4DD7-42A8-B97D-C75B9CD73F71}" presName="node" presStyleLbl="node1" presStyleIdx="0" presStyleCnt="4">
        <dgm:presLayoutVars>
          <dgm:bulletEnabled val="1"/>
        </dgm:presLayoutVars>
      </dgm:prSet>
      <dgm:spPr/>
      <dgm:t>
        <a:bodyPr/>
        <a:lstStyle/>
        <a:p>
          <a:endParaRPr lang="es-EC"/>
        </a:p>
      </dgm:t>
    </dgm:pt>
    <dgm:pt modelId="{D84916F9-B6B5-46D3-8E57-2C993381DDC2}" type="pres">
      <dgm:prSet presAssocID="{3B4EA92E-0913-4D7F-B188-3BD0F60C815F}" presName="sibTrans" presStyleLbl="bgSibTrans2D1" presStyleIdx="0" presStyleCnt="3"/>
      <dgm:spPr/>
      <dgm:t>
        <a:bodyPr/>
        <a:lstStyle/>
        <a:p>
          <a:endParaRPr lang="es-EC"/>
        </a:p>
      </dgm:t>
    </dgm:pt>
    <dgm:pt modelId="{8747C8C8-10C4-4C47-B603-579A5B70D303}" type="pres">
      <dgm:prSet presAssocID="{3DC3D0CC-0A95-4303-BBDE-B21838F544F7}" presName="compNode" presStyleCnt="0"/>
      <dgm:spPr/>
    </dgm:pt>
    <dgm:pt modelId="{8BDE8D1B-1BED-4131-9F3E-EF6DD2864266}" type="pres">
      <dgm:prSet presAssocID="{3DC3D0CC-0A95-4303-BBDE-B21838F544F7}" presName="dummyConnPt" presStyleCnt="0"/>
      <dgm:spPr/>
    </dgm:pt>
    <dgm:pt modelId="{48273110-B929-4B67-90EA-6FADFF7CC634}" type="pres">
      <dgm:prSet presAssocID="{3DC3D0CC-0A95-4303-BBDE-B21838F544F7}" presName="node" presStyleLbl="node1" presStyleIdx="1" presStyleCnt="4">
        <dgm:presLayoutVars>
          <dgm:bulletEnabled val="1"/>
        </dgm:presLayoutVars>
      </dgm:prSet>
      <dgm:spPr/>
      <dgm:t>
        <a:bodyPr/>
        <a:lstStyle/>
        <a:p>
          <a:endParaRPr lang="es-EC"/>
        </a:p>
      </dgm:t>
    </dgm:pt>
    <dgm:pt modelId="{6DC511D8-6DE9-4AB3-BE64-A374811ACAD7}" type="pres">
      <dgm:prSet presAssocID="{D9D8B2DF-54CE-439C-8958-71E0EFFA514F}" presName="sibTrans" presStyleLbl="bgSibTrans2D1" presStyleIdx="1" presStyleCnt="3"/>
      <dgm:spPr/>
      <dgm:t>
        <a:bodyPr/>
        <a:lstStyle/>
        <a:p>
          <a:endParaRPr lang="es-EC"/>
        </a:p>
      </dgm:t>
    </dgm:pt>
    <dgm:pt modelId="{EF875893-E3F2-4166-859D-771A48E8CCC3}" type="pres">
      <dgm:prSet presAssocID="{785E2115-F847-48E7-B2B5-4626E1D2FB59}" presName="compNode" presStyleCnt="0"/>
      <dgm:spPr/>
    </dgm:pt>
    <dgm:pt modelId="{1164A2F9-DDB3-4BA3-83E8-0588DF9F8E90}" type="pres">
      <dgm:prSet presAssocID="{785E2115-F847-48E7-B2B5-4626E1D2FB59}" presName="dummyConnPt" presStyleCnt="0"/>
      <dgm:spPr/>
    </dgm:pt>
    <dgm:pt modelId="{8E6AAED4-A756-4B9F-B5C7-090C120BF478}" type="pres">
      <dgm:prSet presAssocID="{785E2115-F847-48E7-B2B5-4626E1D2FB59}" presName="node" presStyleLbl="node1" presStyleIdx="2" presStyleCnt="4">
        <dgm:presLayoutVars>
          <dgm:bulletEnabled val="1"/>
        </dgm:presLayoutVars>
      </dgm:prSet>
      <dgm:spPr/>
      <dgm:t>
        <a:bodyPr/>
        <a:lstStyle/>
        <a:p>
          <a:endParaRPr lang="es-EC"/>
        </a:p>
      </dgm:t>
    </dgm:pt>
    <dgm:pt modelId="{548C8366-7A21-4853-90E3-718268E374B3}" type="pres">
      <dgm:prSet presAssocID="{034EE38A-CEB5-4EFC-B32F-36D347A7311A}" presName="sibTrans" presStyleLbl="bgSibTrans2D1" presStyleIdx="2" presStyleCnt="3"/>
      <dgm:spPr/>
      <dgm:t>
        <a:bodyPr/>
        <a:lstStyle/>
        <a:p>
          <a:endParaRPr lang="es-EC"/>
        </a:p>
      </dgm:t>
    </dgm:pt>
    <dgm:pt modelId="{96F95A65-F62D-4419-B3CE-8E14DE6A3826}" type="pres">
      <dgm:prSet presAssocID="{9B449148-0F12-4E4E-8AF0-D83D1F0F1205}" presName="compNode" presStyleCnt="0"/>
      <dgm:spPr/>
    </dgm:pt>
    <dgm:pt modelId="{B6BA9872-CEDA-4358-B0A7-460B80853C85}" type="pres">
      <dgm:prSet presAssocID="{9B449148-0F12-4E4E-8AF0-D83D1F0F1205}" presName="dummyConnPt" presStyleCnt="0"/>
      <dgm:spPr/>
    </dgm:pt>
    <dgm:pt modelId="{14215096-4A1F-40BD-A65F-FDCC69C8AC21}" type="pres">
      <dgm:prSet presAssocID="{9B449148-0F12-4E4E-8AF0-D83D1F0F1205}" presName="node" presStyleLbl="node1" presStyleIdx="3" presStyleCnt="4">
        <dgm:presLayoutVars>
          <dgm:bulletEnabled val="1"/>
        </dgm:presLayoutVars>
      </dgm:prSet>
      <dgm:spPr/>
      <dgm:t>
        <a:bodyPr/>
        <a:lstStyle/>
        <a:p>
          <a:endParaRPr lang="es-EC"/>
        </a:p>
      </dgm:t>
    </dgm:pt>
  </dgm:ptLst>
  <dgm:cxnLst>
    <dgm:cxn modelId="{769C9FF6-0128-449E-A596-E5C64C99A144}" type="presOf" srcId="{A8F72BA5-4DD7-42A8-B97D-C75B9CD73F71}" destId="{98692D83-5C7C-4B97-BC6F-68BE9E3289FE}" srcOrd="0" destOrd="0" presId="urn:microsoft.com/office/officeart/2005/8/layout/bProcess4"/>
    <dgm:cxn modelId="{173FCC95-2C39-46B6-B932-F4038F34AD51}" type="presOf" srcId="{9B449148-0F12-4E4E-8AF0-D83D1F0F1205}" destId="{14215096-4A1F-40BD-A65F-FDCC69C8AC21}" srcOrd="0" destOrd="0" presId="urn:microsoft.com/office/officeart/2005/8/layout/bProcess4"/>
    <dgm:cxn modelId="{AE755EBE-1CD2-4000-AC69-6071525A13CC}" type="presOf" srcId="{FBBB1D82-48FF-4266-965C-D7DECFB10032}" destId="{69A4F430-4BDF-46AE-9A36-33109A67C2DD}" srcOrd="0" destOrd="0" presId="urn:microsoft.com/office/officeart/2005/8/layout/bProcess4"/>
    <dgm:cxn modelId="{4ECD46C1-940C-4075-89A7-303B5684FDCE}" srcId="{FBBB1D82-48FF-4266-965C-D7DECFB10032}" destId="{3DC3D0CC-0A95-4303-BBDE-B21838F544F7}" srcOrd="1" destOrd="0" parTransId="{459110BF-94BE-43E0-A0D1-BD226E11CF4C}" sibTransId="{D9D8B2DF-54CE-439C-8958-71E0EFFA514F}"/>
    <dgm:cxn modelId="{E30559A2-37AA-4625-8FF7-3CC4D768F235}" type="presOf" srcId="{785E2115-F847-48E7-B2B5-4626E1D2FB59}" destId="{8E6AAED4-A756-4B9F-B5C7-090C120BF478}" srcOrd="0" destOrd="0" presId="urn:microsoft.com/office/officeart/2005/8/layout/bProcess4"/>
    <dgm:cxn modelId="{2AEDE525-ABB3-4907-85F7-B6461B4E4F1C}" srcId="{FBBB1D82-48FF-4266-965C-D7DECFB10032}" destId="{785E2115-F847-48E7-B2B5-4626E1D2FB59}" srcOrd="2" destOrd="0" parTransId="{218DF531-482A-4620-A6AF-8303FFF89DDA}" sibTransId="{034EE38A-CEB5-4EFC-B32F-36D347A7311A}"/>
    <dgm:cxn modelId="{2AE8A972-DC6A-4FA5-82B5-BA503B140AFB}" srcId="{FBBB1D82-48FF-4266-965C-D7DECFB10032}" destId="{A8F72BA5-4DD7-42A8-B97D-C75B9CD73F71}" srcOrd="0" destOrd="0" parTransId="{D5B362EF-71C6-460A-B792-331084674EC8}" sibTransId="{3B4EA92E-0913-4D7F-B188-3BD0F60C815F}"/>
    <dgm:cxn modelId="{3DD22A8B-76B4-4A67-93DA-359A10E7544E}" type="presOf" srcId="{D9D8B2DF-54CE-439C-8958-71E0EFFA514F}" destId="{6DC511D8-6DE9-4AB3-BE64-A374811ACAD7}" srcOrd="0" destOrd="0" presId="urn:microsoft.com/office/officeart/2005/8/layout/bProcess4"/>
    <dgm:cxn modelId="{B4214976-6431-4E9D-AE59-456FB393468E}" type="presOf" srcId="{034EE38A-CEB5-4EFC-B32F-36D347A7311A}" destId="{548C8366-7A21-4853-90E3-718268E374B3}" srcOrd="0" destOrd="0" presId="urn:microsoft.com/office/officeart/2005/8/layout/bProcess4"/>
    <dgm:cxn modelId="{2CC9B5AD-61FE-47DE-8D2E-A2E883D34D65}" type="presOf" srcId="{3B4EA92E-0913-4D7F-B188-3BD0F60C815F}" destId="{D84916F9-B6B5-46D3-8E57-2C993381DDC2}" srcOrd="0" destOrd="0" presId="urn:microsoft.com/office/officeart/2005/8/layout/bProcess4"/>
    <dgm:cxn modelId="{5143F392-0CE3-43F3-9292-35F8296C5B6D}" srcId="{FBBB1D82-48FF-4266-965C-D7DECFB10032}" destId="{9B449148-0F12-4E4E-8AF0-D83D1F0F1205}" srcOrd="3" destOrd="0" parTransId="{82DC3731-6C5F-43BD-B2B1-D263241A7D03}" sibTransId="{3F17D9B8-5251-4FAA-A440-1AF7CD8CB7E5}"/>
    <dgm:cxn modelId="{53F282C1-7C4F-406A-9201-0CE2E9947282}" type="presOf" srcId="{3DC3D0CC-0A95-4303-BBDE-B21838F544F7}" destId="{48273110-B929-4B67-90EA-6FADFF7CC634}" srcOrd="0" destOrd="0" presId="urn:microsoft.com/office/officeart/2005/8/layout/bProcess4"/>
    <dgm:cxn modelId="{A7C530C8-C868-4E4B-986C-A40D7D20B3BD}" type="presParOf" srcId="{69A4F430-4BDF-46AE-9A36-33109A67C2DD}" destId="{BEA3F9D4-FDF7-4DB4-8C8A-0749A1A8A717}" srcOrd="0" destOrd="0" presId="urn:microsoft.com/office/officeart/2005/8/layout/bProcess4"/>
    <dgm:cxn modelId="{1012F9B7-FB53-4336-B737-196F60A361CA}" type="presParOf" srcId="{BEA3F9D4-FDF7-4DB4-8C8A-0749A1A8A717}" destId="{19A05F0B-DE36-4048-86A1-D5381825DFBD}" srcOrd="0" destOrd="0" presId="urn:microsoft.com/office/officeart/2005/8/layout/bProcess4"/>
    <dgm:cxn modelId="{51652BE3-C4D7-4A88-86F8-4E5FCE5C4565}" type="presParOf" srcId="{BEA3F9D4-FDF7-4DB4-8C8A-0749A1A8A717}" destId="{98692D83-5C7C-4B97-BC6F-68BE9E3289FE}" srcOrd="1" destOrd="0" presId="urn:microsoft.com/office/officeart/2005/8/layout/bProcess4"/>
    <dgm:cxn modelId="{45E7E2C6-B139-4D67-A307-42664CDF0225}" type="presParOf" srcId="{69A4F430-4BDF-46AE-9A36-33109A67C2DD}" destId="{D84916F9-B6B5-46D3-8E57-2C993381DDC2}" srcOrd="1" destOrd="0" presId="urn:microsoft.com/office/officeart/2005/8/layout/bProcess4"/>
    <dgm:cxn modelId="{2116A316-9AB0-43E2-B9D6-D395D8DA0493}" type="presParOf" srcId="{69A4F430-4BDF-46AE-9A36-33109A67C2DD}" destId="{8747C8C8-10C4-4C47-B603-579A5B70D303}" srcOrd="2" destOrd="0" presId="urn:microsoft.com/office/officeart/2005/8/layout/bProcess4"/>
    <dgm:cxn modelId="{F00871A9-9AEC-4AA8-AA6A-D24FF9C6F4D5}" type="presParOf" srcId="{8747C8C8-10C4-4C47-B603-579A5B70D303}" destId="{8BDE8D1B-1BED-4131-9F3E-EF6DD2864266}" srcOrd="0" destOrd="0" presId="urn:microsoft.com/office/officeart/2005/8/layout/bProcess4"/>
    <dgm:cxn modelId="{77F1DD18-05E7-4038-9647-6F11028442E0}" type="presParOf" srcId="{8747C8C8-10C4-4C47-B603-579A5B70D303}" destId="{48273110-B929-4B67-90EA-6FADFF7CC634}" srcOrd="1" destOrd="0" presId="urn:microsoft.com/office/officeart/2005/8/layout/bProcess4"/>
    <dgm:cxn modelId="{B1CA43BC-2CFE-43DD-A717-C2BDEDF37E83}" type="presParOf" srcId="{69A4F430-4BDF-46AE-9A36-33109A67C2DD}" destId="{6DC511D8-6DE9-4AB3-BE64-A374811ACAD7}" srcOrd="3" destOrd="0" presId="urn:microsoft.com/office/officeart/2005/8/layout/bProcess4"/>
    <dgm:cxn modelId="{F641BB66-0D61-4926-A47F-47F72B3D8E8D}" type="presParOf" srcId="{69A4F430-4BDF-46AE-9A36-33109A67C2DD}" destId="{EF875893-E3F2-4166-859D-771A48E8CCC3}" srcOrd="4" destOrd="0" presId="urn:microsoft.com/office/officeart/2005/8/layout/bProcess4"/>
    <dgm:cxn modelId="{87D32631-2476-45E2-B63B-74A3EC029EB0}" type="presParOf" srcId="{EF875893-E3F2-4166-859D-771A48E8CCC3}" destId="{1164A2F9-DDB3-4BA3-83E8-0588DF9F8E90}" srcOrd="0" destOrd="0" presId="urn:microsoft.com/office/officeart/2005/8/layout/bProcess4"/>
    <dgm:cxn modelId="{14994775-982E-4C79-9239-A99524DA21F4}" type="presParOf" srcId="{EF875893-E3F2-4166-859D-771A48E8CCC3}" destId="{8E6AAED4-A756-4B9F-B5C7-090C120BF478}" srcOrd="1" destOrd="0" presId="urn:microsoft.com/office/officeart/2005/8/layout/bProcess4"/>
    <dgm:cxn modelId="{29799DCB-9316-410C-A3CB-582DE9FDAE93}" type="presParOf" srcId="{69A4F430-4BDF-46AE-9A36-33109A67C2DD}" destId="{548C8366-7A21-4853-90E3-718268E374B3}" srcOrd="5" destOrd="0" presId="urn:microsoft.com/office/officeart/2005/8/layout/bProcess4"/>
    <dgm:cxn modelId="{4BD3BDCD-1708-436E-8618-8B085534EFCF}" type="presParOf" srcId="{69A4F430-4BDF-46AE-9A36-33109A67C2DD}" destId="{96F95A65-F62D-4419-B3CE-8E14DE6A3826}" srcOrd="6" destOrd="0" presId="urn:microsoft.com/office/officeart/2005/8/layout/bProcess4"/>
    <dgm:cxn modelId="{26AC0F6F-99BA-4FAA-A9EB-FD74F9B57ABC}" type="presParOf" srcId="{96F95A65-F62D-4419-B3CE-8E14DE6A3826}" destId="{B6BA9872-CEDA-4358-B0A7-460B80853C85}" srcOrd="0" destOrd="0" presId="urn:microsoft.com/office/officeart/2005/8/layout/bProcess4"/>
    <dgm:cxn modelId="{45D02085-101A-46CE-8F36-1CFFB006E8C5}" type="presParOf" srcId="{96F95A65-F62D-4419-B3CE-8E14DE6A3826}" destId="{14215096-4A1F-40BD-A65F-FDCC69C8AC2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BC6DDA-898F-4F03-91A9-55CA08D05A1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349E6856-88A8-464E-A273-145ADC652945}">
      <dgm:prSet phldrT="[Texto]" custT="1"/>
      <dgm:spPr/>
      <dgm:t>
        <a:bodyPr/>
        <a:lstStyle/>
        <a:p>
          <a:r>
            <a:rPr lang="es-ES" sz="2800" dirty="0"/>
            <a:t>Objetivos</a:t>
          </a:r>
          <a:endParaRPr lang="en-US" sz="2800" dirty="0"/>
        </a:p>
      </dgm:t>
    </dgm:pt>
    <dgm:pt modelId="{AB72ADD3-0786-41B1-A0E3-23EF15D1D0D3}" type="parTrans" cxnId="{ADADF428-5823-452E-8509-212EBEC6E343}">
      <dgm:prSet/>
      <dgm:spPr/>
      <dgm:t>
        <a:bodyPr/>
        <a:lstStyle/>
        <a:p>
          <a:endParaRPr lang="en-US" sz="3200"/>
        </a:p>
      </dgm:t>
    </dgm:pt>
    <dgm:pt modelId="{AF2BA070-5E0B-4BDE-8C29-1793A0061041}" type="sibTrans" cxnId="{ADADF428-5823-452E-8509-212EBEC6E343}">
      <dgm:prSet/>
      <dgm:spPr/>
      <dgm:t>
        <a:bodyPr/>
        <a:lstStyle/>
        <a:p>
          <a:endParaRPr lang="en-US" sz="3200"/>
        </a:p>
      </dgm:t>
    </dgm:pt>
    <dgm:pt modelId="{54A17414-4B74-478D-8CD2-7789E5516C35}">
      <dgm:prSet phldrT="[Texto]" custT="1"/>
      <dgm:spPr/>
      <dgm:t>
        <a:bodyPr/>
        <a:lstStyle/>
        <a:p>
          <a:r>
            <a:rPr lang="es-ES" sz="2800" dirty="0"/>
            <a:t>General</a:t>
          </a:r>
          <a:endParaRPr lang="en-US" sz="2800" dirty="0"/>
        </a:p>
      </dgm:t>
    </dgm:pt>
    <dgm:pt modelId="{D27ACEDE-F1F2-4EC5-88DA-DD0E351E2DFC}" type="parTrans" cxnId="{87B3422E-EC4B-4D14-B4D4-7D70BA7D9484}">
      <dgm:prSet/>
      <dgm:spPr/>
      <dgm:t>
        <a:bodyPr/>
        <a:lstStyle/>
        <a:p>
          <a:endParaRPr lang="en-US" sz="3200"/>
        </a:p>
      </dgm:t>
    </dgm:pt>
    <dgm:pt modelId="{B28F04FF-5EE3-45E9-BECA-4F1328CC6C2E}" type="sibTrans" cxnId="{87B3422E-EC4B-4D14-B4D4-7D70BA7D9484}">
      <dgm:prSet/>
      <dgm:spPr/>
      <dgm:t>
        <a:bodyPr/>
        <a:lstStyle/>
        <a:p>
          <a:endParaRPr lang="en-US" sz="3200"/>
        </a:p>
      </dgm:t>
    </dgm:pt>
    <dgm:pt modelId="{1C8314AB-CE7B-4397-9C16-79F986FE7082}">
      <dgm:prSet phldrT="[Texto]" custT="1"/>
      <dgm:spPr/>
      <dgm:t>
        <a:bodyPr/>
        <a:lstStyle/>
        <a:p>
          <a:pPr algn="just"/>
          <a:r>
            <a:rPr lang="es-ES" sz="1700" dirty="0"/>
            <a:t>Determinar los problemas estratégicos que aquejaron al Sistema Nacional de Inteligencia del Ecuador y que incidieron desfavorablemente en la seguridad de su Frontera Norte, en el período comprendido entre el año 2008 – 2018 y elaborar una propuesta</a:t>
          </a:r>
          <a:endParaRPr lang="en-US" sz="1700" dirty="0"/>
        </a:p>
      </dgm:t>
    </dgm:pt>
    <dgm:pt modelId="{8D72B701-B650-42EE-85DB-2F3430FA132D}" type="parTrans" cxnId="{2E180F1A-40FD-483B-A85A-D25BA0D77864}">
      <dgm:prSet/>
      <dgm:spPr/>
      <dgm:t>
        <a:bodyPr/>
        <a:lstStyle/>
        <a:p>
          <a:endParaRPr lang="en-US" sz="3200"/>
        </a:p>
      </dgm:t>
    </dgm:pt>
    <dgm:pt modelId="{26BBB650-8836-4E0A-9DAD-2D3ED803EA42}" type="sibTrans" cxnId="{2E180F1A-40FD-483B-A85A-D25BA0D77864}">
      <dgm:prSet/>
      <dgm:spPr/>
      <dgm:t>
        <a:bodyPr/>
        <a:lstStyle/>
        <a:p>
          <a:endParaRPr lang="en-US" sz="3200"/>
        </a:p>
      </dgm:t>
    </dgm:pt>
    <dgm:pt modelId="{2636AC5B-8560-48B5-9545-428B5A023CCD}">
      <dgm:prSet phldrT="[Texto]" custT="1"/>
      <dgm:spPr/>
      <dgm:t>
        <a:bodyPr/>
        <a:lstStyle/>
        <a:p>
          <a:r>
            <a:rPr lang="es-ES" sz="2400" dirty="0"/>
            <a:t>Específicos</a:t>
          </a:r>
          <a:endParaRPr lang="en-US" sz="2400" dirty="0"/>
        </a:p>
      </dgm:t>
    </dgm:pt>
    <dgm:pt modelId="{19D5C096-5EB9-4E15-AB96-CC43A49523DC}" type="parTrans" cxnId="{AE03B8BB-DB06-4644-B08A-5520CA416857}">
      <dgm:prSet/>
      <dgm:spPr/>
      <dgm:t>
        <a:bodyPr/>
        <a:lstStyle/>
        <a:p>
          <a:endParaRPr lang="en-US" sz="3200"/>
        </a:p>
      </dgm:t>
    </dgm:pt>
    <dgm:pt modelId="{9CA5939B-6F2D-41A7-9E27-9BF254D4F1DC}" type="sibTrans" cxnId="{AE03B8BB-DB06-4644-B08A-5520CA416857}">
      <dgm:prSet/>
      <dgm:spPr/>
      <dgm:t>
        <a:bodyPr/>
        <a:lstStyle/>
        <a:p>
          <a:endParaRPr lang="en-US" sz="3200"/>
        </a:p>
      </dgm:t>
    </dgm:pt>
    <dgm:pt modelId="{DF3424CC-9CC0-44B5-AD54-B81CBD7F0D69}">
      <dgm:prSet phldrT="[Texto]" custT="1"/>
      <dgm:spPr/>
      <dgm:t>
        <a:bodyPr/>
        <a:lstStyle/>
        <a:p>
          <a:pPr algn="just"/>
          <a:r>
            <a:rPr lang="es-EC" sz="1700" dirty="0"/>
            <a:t>Identificar los eventos coyunturales que marcaron puntos de quiebre en el proceso de reforma al sistema de inteligencia durante el período citado</a:t>
          </a:r>
          <a:endParaRPr lang="en-US" sz="1700" dirty="0"/>
        </a:p>
      </dgm:t>
    </dgm:pt>
    <dgm:pt modelId="{7CCAADDD-F528-4D55-9787-438AC1B249F6}" type="parTrans" cxnId="{B749D50D-15FB-4776-8117-4E1626E92980}">
      <dgm:prSet/>
      <dgm:spPr/>
      <dgm:t>
        <a:bodyPr/>
        <a:lstStyle/>
        <a:p>
          <a:endParaRPr lang="en-US" sz="3200"/>
        </a:p>
      </dgm:t>
    </dgm:pt>
    <dgm:pt modelId="{7595C69A-E90D-495D-967C-311E49F5B549}" type="sibTrans" cxnId="{B749D50D-15FB-4776-8117-4E1626E92980}">
      <dgm:prSet/>
      <dgm:spPr/>
      <dgm:t>
        <a:bodyPr/>
        <a:lstStyle/>
        <a:p>
          <a:endParaRPr lang="en-US" sz="3200"/>
        </a:p>
      </dgm:t>
    </dgm:pt>
    <dgm:pt modelId="{945B6564-B0A8-4FE8-85BC-012D57E312C5}">
      <dgm:prSet custT="1"/>
      <dgm:spPr/>
      <dgm:t>
        <a:bodyPr/>
        <a:lstStyle/>
        <a:p>
          <a:pPr algn="just"/>
          <a:r>
            <a:rPr lang="es-EC" sz="1800" dirty="0"/>
            <a:t>Examinar el marco legal que sustenta las labores de funcionamiento del Sistema Nacional de Inteligencia</a:t>
          </a:r>
          <a:endParaRPr lang="en-US" sz="1800" dirty="0"/>
        </a:p>
      </dgm:t>
    </dgm:pt>
    <dgm:pt modelId="{1858705A-9599-4B77-ABF1-75D892205B2C}" type="parTrans" cxnId="{EC9B4C39-7DAE-4CAD-B232-991F8A9941B2}">
      <dgm:prSet/>
      <dgm:spPr/>
      <dgm:t>
        <a:bodyPr/>
        <a:lstStyle/>
        <a:p>
          <a:endParaRPr lang="en-US" sz="3200"/>
        </a:p>
      </dgm:t>
    </dgm:pt>
    <dgm:pt modelId="{8BCC1106-CC10-4B70-A885-2927DCD78F39}" type="sibTrans" cxnId="{EC9B4C39-7DAE-4CAD-B232-991F8A9941B2}">
      <dgm:prSet/>
      <dgm:spPr/>
      <dgm:t>
        <a:bodyPr/>
        <a:lstStyle/>
        <a:p>
          <a:endParaRPr lang="en-US" sz="3200"/>
        </a:p>
      </dgm:t>
    </dgm:pt>
    <dgm:pt modelId="{D253CC59-F159-4022-84C8-EB302B880CBC}">
      <dgm:prSet custT="1"/>
      <dgm:spPr/>
      <dgm:t>
        <a:bodyPr/>
        <a:lstStyle/>
        <a:p>
          <a:pPr algn="just"/>
          <a:r>
            <a:rPr lang="es-EC" sz="2000" dirty="0"/>
            <a:t>Analizar los problemas estratégicos que han afectado al Sistema Nacional de Inteligencia</a:t>
          </a:r>
          <a:endParaRPr lang="en-US" sz="2000" dirty="0"/>
        </a:p>
      </dgm:t>
    </dgm:pt>
    <dgm:pt modelId="{B7667EE2-D49C-4CA6-B10A-242FCC97400E}" type="parTrans" cxnId="{DBEBBE22-4FE2-4B58-B818-EA6E65127405}">
      <dgm:prSet/>
      <dgm:spPr/>
      <dgm:t>
        <a:bodyPr/>
        <a:lstStyle/>
        <a:p>
          <a:endParaRPr lang="en-US" sz="3200"/>
        </a:p>
      </dgm:t>
    </dgm:pt>
    <dgm:pt modelId="{0B7FDCFC-5DD7-42EB-8A41-44409751AEF8}" type="sibTrans" cxnId="{DBEBBE22-4FE2-4B58-B818-EA6E65127405}">
      <dgm:prSet/>
      <dgm:spPr/>
      <dgm:t>
        <a:bodyPr/>
        <a:lstStyle/>
        <a:p>
          <a:endParaRPr lang="en-US" sz="3200"/>
        </a:p>
      </dgm:t>
    </dgm:pt>
    <dgm:pt modelId="{AED8D858-FFCD-47CA-A627-54603099CB3D}" type="pres">
      <dgm:prSet presAssocID="{63BC6DDA-898F-4F03-91A9-55CA08D05A12}" presName="hierChild1" presStyleCnt="0">
        <dgm:presLayoutVars>
          <dgm:chPref val="1"/>
          <dgm:dir/>
          <dgm:animOne val="branch"/>
          <dgm:animLvl val="lvl"/>
          <dgm:resizeHandles/>
        </dgm:presLayoutVars>
      </dgm:prSet>
      <dgm:spPr/>
      <dgm:t>
        <a:bodyPr/>
        <a:lstStyle/>
        <a:p>
          <a:endParaRPr lang="es-EC"/>
        </a:p>
      </dgm:t>
    </dgm:pt>
    <dgm:pt modelId="{6D93298C-ED0B-44D3-8DD7-EFFFAFEA8475}" type="pres">
      <dgm:prSet presAssocID="{349E6856-88A8-464E-A273-145ADC652945}" presName="hierRoot1" presStyleCnt="0"/>
      <dgm:spPr/>
    </dgm:pt>
    <dgm:pt modelId="{40060562-80B8-45A4-8FDE-82CE8F09089F}" type="pres">
      <dgm:prSet presAssocID="{349E6856-88A8-464E-A273-145ADC652945}" presName="composite" presStyleCnt="0"/>
      <dgm:spPr/>
    </dgm:pt>
    <dgm:pt modelId="{DDDF1B28-C021-4D4D-A3A3-A8C17343FE39}" type="pres">
      <dgm:prSet presAssocID="{349E6856-88A8-464E-A273-145ADC652945}" presName="background" presStyleLbl="node0" presStyleIdx="0" presStyleCnt="1"/>
      <dgm:spPr/>
    </dgm:pt>
    <dgm:pt modelId="{8ADEACAE-137B-4D12-A42D-AB05B86AF170}" type="pres">
      <dgm:prSet presAssocID="{349E6856-88A8-464E-A273-145ADC652945}" presName="text" presStyleLbl="fgAcc0" presStyleIdx="0" presStyleCnt="1">
        <dgm:presLayoutVars>
          <dgm:chPref val="3"/>
        </dgm:presLayoutVars>
      </dgm:prSet>
      <dgm:spPr/>
      <dgm:t>
        <a:bodyPr/>
        <a:lstStyle/>
        <a:p>
          <a:endParaRPr lang="es-EC"/>
        </a:p>
      </dgm:t>
    </dgm:pt>
    <dgm:pt modelId="{5D1DB531-88A4-4DCF-B510-A97A267BF2C7}" type="pres">
      <dgm:prSet presAssocID="{349E6856-88A8-464E-A273-145ADC652945}" presName="hierChild2" presStyleCnt="0"/>
      <dgm:spPr/>
    </dgm:pt>
    <dgm:pt modelId="{BA964BC4-F28E-449B-BA9E-106F014E7052}" type="pres">
      <dgm:prSet presAssocID="{D27ACEDE-F1F2-4EC5-88DA-DD0E351E2DFC}" presName="Name10" presStyleLbl="parChTrans1D2" presStyleIdx="0" presStyleCnt="2"/>
      <dgm:spPr/>
      <dgm:t>
        <a:bodyPr/>
        <a:lstStyle/>
        <a:p>
          <a:endParaRPr lang="es-EC"/>
        </a:p>
      </dgm:t>
    </dgm:pt>
    <dgm:pt modelId="{DE5BE390-2FBD-4474-BCF1-08EF5DE9CCC2}" type="pres">
      <dgm:prSet presAssocID="{54A17414-4B74-478D-8CD2-7789E5516C35}" presName="hierRoot2" presStyleCnt="0"/>
      <dgm:spPr/>
    </dgm:pt>
    <dgm:pt modelId="{C25345C8-D608-4109-B467-9BA3853994AC}" type="pres">
      <dgm:prSet presAssocID="{54A17414-4B74-478D-8CD2-7789E5516C35}" presName="composite2" presStyleCnt="0"/>
      <dgm:spPr/>
    </dgm:pt>
    <dgm:pt modelId="{38328CF7-1C8D-430E-ACD3-C822E2C91DAF}" type="pres">
      <dgm:prSet presAssocID="{54A17414-4B74-478D-8CD2-7789E5516C35}" presName="background2" presStyleLbl="node2" presStyleIdx="0" presStyleCnt="2"/>
      <dgm:spPr/>
    </dgm:pt>
    <dgm:pt modelId="{B7331A11-5B5B-4895-94FA-1D7D0307E936}" type="pres">
      <dgm:prSet presAssocID="{54A17414-4B74-478D-8CD2-7789E5516C35}" presName="text2" presStyleLbl="fgAcc2" presStyleIdx="0" presStyleCnt="2">
        <dgm:presLayoutVars>
          <dgm:chPref val="3"/>
        </dgm:presLayoutVars>
      </dgm:prSet>
      <dgm:spPr/>
      <dgm:t>
        <a:bodyPr/>
        <a:lstStyle/>
        <a:p>
          <a:endParaRPr lang="es-EC"/>
        </a:p>
      </dgm:t>
    </dgm:pt>
    <dgm:pt modelId="{DFB5003E-886C-4DF2-A4D7-4C64A1EE0DAC}" type="pres">
      <dgm:prSet presAssocID="{54A17414-4B74-478D-8CD2-7789E5516C35}" presName="hierChild3" presStyleCnt="0"/>
      <dgm:spPr/>
    </dgm:pt>
    <dgm:pt modelId="{1C533B71-FA15-465E-8F41-7D867E31C474}" type="pres">
      <dgm:prSet presAssocID="{8D72B701-B650-42EE-85DB-2F3430FA132D}" presName="Name17" presStyleLbl="parChTrans1D3" presStyleIdx="0" presStyleCnt="4"/>
      <dgm:spPr/>
      <dgm:t>
        <a:bodyPr/>
        <a:lstStyle/>
        <a:p>
          <a:endParaRPr lang="es-EC"/>
        </a:p>
      </dgm:t>
    </dgm:pt>
    <dgm:pt modelId="{5DAB87AF-ACC4-4E35-85E6-50AA08FF09B0}" type="pres">
      <dgm:prSet presAssocID="{1C8314AB-CE7B-4397-9C16-79F986FE7082}" presName="hierRoot3" presStyleCnt="0"/>
      <dgm:spPr/>
    </dgm:pt>
    <dgm:pt modelId="{33EA108E-4B86-4F2F-B9D4-2BA80786DD37}" type="pres">
      <dgm:prSet presAssocID="{1C8314AB-CE7B-4397-9C16-79F986FE7082}" presName="composite3" presStyleCnt="0"/>
      <dgm:spPr/>
    </dgm:pt>
    <dgm:pt modelId="{4FF62B4E-DF7F-47BA-B0B4-C651F955ECC9}" type="pres">
      <dgm:prSet presAssocID="{1C8314AB-CE7B-4397-9C16-79F986FE7082}" presName="background3" presStyleLbl="node3" presStyleIdx="0" presStyleCnt="4"/>
      <dgm:spPr/>
    </dgm:pt>
    <dgm:pt modelId="{004B90B6-6D21-42B4-BB58-89377CDD6290}" type="pres">
      <dgm:prSet presAssocID="{1C8314AB-CE7B-4397-9C16-79F986FE7082}" presName="text3" presStyleLbl="fgAcc3" presStyleIdx="0" presStyleCnt="4" custScaleX="192020" custScaleY="180403">
        <dgm:presLayoutVars>
          <dgm:chPref val="3"/>
        </dgm:presLayoutVars>
      </dgm:prSet>
      <dgm:spPr/>
      <dgm:t>
        <a:bodyPr/>
        <a:lstStyle/>
        <a:p>
          <a:endParaRPr lang="es-EC"/>
        </a:p>
      </dgm:t>
    </dgm:pt>
    <dgm:pt modelId="{5B204493-9C56-4984-8A4A-1C5372E181DD}" type="pres">
      <dgm:prSet presAssocID="{1C8314AB-CE7B-4397-9C16-79F986FE7082}" presName="hierChild4" presStyleCnt="0"/>
      <dgm:spPr/>
    </dgm:pt>
    <dgm:pt modelId="{B5BC5323-1F86-4E53-AE7E-1996B3C47AB4}" type="pres">
      <dgm:prSet presAssocID="{19D5C096-5EB9-4E15-AB96-CC43A49523DC}" presName="Name10" presStyleLbl="parChTrans1D2" presStyleIdx="1" presStyleCnt="2"/>
      <dgm:spPr/>
      <dgm:t>
        <a:bodyPr/>
        <a:lstStyle/>
        <a:p>
          <a:endParaRPr lang="es-EC"/>
        </a:p>
      </dgm:t>
    </dgm:pt>
    <dgm:pt modelId="{D643F1F7-5EF5-49AC-8804-8D4540846658}" type="pres">
      <dgm:prSet presAssocID="{2636AC5B-8560-48B5-9545-428B5A023CCD}" presName="hierRoot2" presStyleCnt="0"/>
      <dgm:spPr/>
    </dgm:pt>
    <dgm:pt modelId="{7816CE19-82DF-4614-A791-A6C771DEF6C2}" type="pres">
      <dgm:prSet presAssocID="{2636AC5B-8560-48B5-9545-428B5A023CCD}" presName="composite2" presStyleCnt="0"/>
      <dgm:spPr/>
    </dgm:pt>
    <dgm:pt modelId="{489202FB-135D-4D5F-9D1F-A89997B19E4B}" type="pres">
      <dgm:prSet presAssocID="{2636AC5B-8560-48B5-9545-428B5A023CCD}" presName="background2" presStyleLbl="node2" presStyleIdx="1" presStyleCnt="2"/>
      <dgm:spPr/>
    </dgm:pt>
    <dgm:pt modelId="{0D728225-2B9B-4742-935D-058142D7EEF9}" type="pres">
      <dgm:prSet presAssocID="{2636AC5B-8560-48B5-9545-428B5A023CCD}" presName="text2" presStyleLbl="fgAcc2" presStyleIdx="1" presStyleCnt="2">
        <dgm:presLayoutVars>
          <dgm:chPref val="3"/>
        </dgm:presLayoutVars>
      </dgm:prSet>
      <dgm:spPr/>
      <dgm:t>
        <a:bodyPr/>
        <a:lstStyle/>
        <a:p>
          <a:endParaRPr lang="es-EC"/>
        </a:p>
      </dgm:t>
    </dgm:pt>
    <dgm:pt modelId="{EBFD2338-3220-4F60-B508-3EFBCFFA32C5}" type="pres">
      <dgm:prSet presAssocID="{2636AC5B-8560-48B5-9545-428B5A023CCD}" presName="hierChild3" presStyleCnt="0"/>
      <dgm:spPr/>
    </dgm:pt>
    <dgm:pt modelId="{A303FBE3-077E-474E-89C9-9C2536711B6D}" type="pres">
      <dgm:prSet presAssocID="{7CCAADDD-F528-4D55-9787-438AC1B249F6}" presName="Name17" presStyleLbl="parChTrans1D3" presStyleIdx="1" presStyleCnt="4"/>
      <dgm:spPr/>
      <dgm:t>
        <a:bodyPr/>
        <a:lstStyle/>
        <a:p>
          <a:endParaRPr lang="es-EC"/>
        </a:p>
      </dgm:t>
    </dgm:pt>
    <dgm:pt modelId="{698F562B-75B6-4F7D-BCEF-D85552B8C996}" type="pres">
      <dgm:prSet presAssocID="{DF3424CC-9CC0-44B5-AD54-B81CBD7F0D69}" presName="hierRoot3" presStyleCnt="0"/>
      <dgm:spPr/>
    </dgm:pt>
    <dgm:pt modelId="{90D4A445-E12E-4DE6-82BD-FE67855FBF92}" type="pres">
      <dgm:prSet presAssocID="{DF3424CC-9CC0-44B5-AD54-B81CBD7F0D69}" presName="composite3" presStyleCnt="0"/>
      <dgm:spPr/>
    </dgm:pt>
    <dgm:pt modelId="{1C030C17-6B5C-4F1C-85EE-8F17DCCA9A68}" type="pres">
      <dgm:prSet presAssocID="{DF3424CC-9CC0-44B5-AD54-B81CBD7F0D69}" presName="background3" presStyleLbl="node3" presStyleIdx="1" presStyleCnt="4"/>
      <dgm:spPr/>
    </dgm:pt>
    <dgm:pt modelId="{B82110C6-6865-4BAD-B131-CCE020B51ECF}" type="pres">
      <dgm:prSet presAssocID="{DF3424CC-9CC0-44B5-AD54-B81CBD7F0D69}" presName="text3" presStyleLbl="fgAcc3" presStyleIdx="1" presStyleCnt="4" custScaleX="116158" custScaleY="178467">
        <dgm:presLayoutVars>
          <dgm:chPref val="3"/>
        </dgm:presLayoutVars>
      </dgm:prSet>
      <dgm:spPr/>
      <dgm:t>
        <a:bodyPr/>
        <a:lstStyle/>
        <a:p>
          <a:endParaRPr lang="es-EC"/>
        </a:p>
      </dgm:t>
    </dgm:pt>
    <dgm:pt modelId="{067C123F-4141-462A-B5C3-33BD24746B09}" type="pres">
      <dgm:prSet presAssocID="{DF3424CC-9CC0-44B5-AD54-B81CBD7F0D69}" presName="hierChild4" presStyleCnt="0"/>
      <dgm:spPr/>
    </dgm:pt>
    <dgm:pt modelId="{4ED57BCF-4D77-4870-A6E7-44AD6C43014C}" type="pres">
      <dgm:prSet presAssocID="{1858705A-9599-4B77-ABF1-75D892205B2C}" presName="Name17" presStyleLbl="parChTrans1D3" presStyleIdx="2" presStyleCnt="4"/>
      <dgm:spPr/>
      <dgm:t>
        <a:bodyPr/>
        <a:lstStyle/>
        <a:p>
          <a:endParaRPr lang="es-EC"/>
        </a:p>
      </dgm:t>
    </dgm:pt>
    <dgm:pt modelId="{611DEAE9-FEDD-4AA2-83E1-9F87687BE146}" type="pres">
      <dgm:prSet presAssocID="{945B6564-B0A8-4FE8-85BC-012D57E312C5}" presName="hierRoot3" presStyleCnt="0"/>
      <dgm:spPr/>
    </dgm:pt>
    <dgm:pt modelId="{904520C5-BBE2-4E03-8007-30A0A598A6D2}" type="pres">
      <dgm:prSet presAssocID="{945B6564-B0A8-4FE8-85BC-012D57E312C5}" presName="composite3" presStyleCnt="0"/>
      <dgm:spPr/>
    </dgm:pt>
    <dgm:pt modelId="{9B410F20-A9AE-48F7-92BE-2F2718CB413F}" type="pres">
      <dgm:prSet presAssocID="{945B6564-B0A8-4FE8-85BC-012D57E312C5}" presName="background3" presStyleLbl="node3" presStyleIdx="2" presStyleCnt="4"/>
      <dgm:spPr/>
    </dgm:pt>
    <dgm:pt modelId="{B39AA103-5D24-4C6F-92DD-77E3D612E5F1}" type="pres">
      <dgm:prSet presAssocID="{945B6564-B0A8-4FE8-85BC-012D57E312C5}" presName="text3" presStyleLbl="fgAcc3" presStyleIdx="2" presStyleCnt="4" custScaleX="113543" custScaleY="179776">
        <dgm:presLayoutVars>
          <dgm:chPref val="3"/>
        </dgm:presLayoutVars>
      </dgm:prSet>
      <dgm:spPr/>
      <dgm:t>
        <a:bodyPr/>
        <a:lstStyle/>
        <a:p>
          <a:endParaRPr lang="es-EC"/>
        </a:p>
      </dgm:t>
    </dgm:pt>
    <dgm:pt modelId="{93688C12-2DFF-4445-B041-82EAD5C5E078}" type="pres">
      <dgm:prSet presAssocID="{945B6564-B0A8-4FE8-85BC-012D57E312C5}" presName="hierChild4" presStyleCnt="0"/>
      <dgm:spPr/>
    </dgm:pt>
    <dgm:pt modelId="{A26D9CA8-954B-4FC1-9D42-1D0D8CF41946}" type="pres">
      <dgm:prSet presAssocID="{B7667EE2-D49C-4CA6-B10A-242FCC97400E}" presName="Name17" presStyleLbl="parChTrans1D3" presStyleIdx="3" presStyleCnt="4"/>
      <dgm:spPr/>
      <dgm:t>
        <a:bodyPr/>
        <a:lstStyle/>
        <a:p>
          <a:endParaRPr lang="es-EC"/>
        </a:p>
      </dgm:t>
    </dgm:pt>
    <dgm:pt modelId="{017BC041-15B7-489C-9131-85C8E8711B87}" type="pres">
      <dgm:prSet presAssocID="{D253CC59-F159-4022-84C8-EB302B880CBC}" presName="hierRoot3" presStyleCnt="0"/>
      <dgm:spPr/>
    </dgm:pt>
    <dgm:pt modelId="{786938F8-4333-4500-AB4B-E2B39726F84B}" type="pres">
      <dgm:prSet presAssocID="{D253CC59-F159-4022-84C8-EB302B880CBC}" presName="composite3" presStyleCnt="0"/>
      <dgm:spPr/>
    </dgm:pt>
    <dgm:pt modelId="{1788A5D5-A0D4-4E99-9FC4-E62E13749E2E}" type="pres">
      <dgm:prSet presAssocID="{D253CC59-F159-4022-84C8-EB302B880CBC}" presName="background3" presStyleLbl="node3" presStyleIdx="3" presStyleCnt="4"/>
      <dgm:spPr/>
    </dgm:pt>
    <dgm:pt modelId="{2DD3B06E-17A2-4A83-B5F6-DEF5413469D8}" type="pres">
      <dgm:prSet presAssocID="{D253CC59-F159-4022-84C8-EB302B880CBC}" presName="text3" presStyleLbl="fgAcc3" presStyleIdx="3" presStyleCnt="4" custScaleX="121546" custScaleY="182896">
        <dgm:presLayoutVars>
          <dgm:chPref val="3"/>
        </dgm:presLayoutVars>
      </dgm:prSet>
      <dgm:spPr/>
      <dgm:t>
        <a:bodyPr/>
        <a:lstStyle/>
        <a:p>
          <a:endParaRPr lang="es-EC"/>
        </a:p>
      </dgm:t>
    </dgm:pt>
    <dgm:pt modelId="{7DAD252C-80B0-4302-AA49-08174067D4C6}" type="pres">
      <dgm:prSet presAssocID="{D253CC59-F159-4022-84C8-EB302B880CBC}" presName="hierChild4" presStyleCnt="0"/>
      <dgm:spPr/>
    </dgm:pt>
  </dgm:ptLst>
  <dgm:cxnLst>
    <dgm:cxn modelId="{73C57278-8F62-4147-BB9C-D0A44308E294}" type="presOf" srcId="{8D72B701-B650-42EE-85DB-2F3430FA132D}" destId="{1C533B71-FA15-465E-8F41-7D867E31C474}" srcOrd="0" destOrd="0" presId="urn:microsoft.com/office/officeart/2005/8/layout/hierarchy1"/>
    <dgm:cxn modelId="{88260B77-5F50-4774-90F9-A433F6D796AF}" type="presOf" srcId="{D27ACEDE-F1F2-4EC5-88DA-DD0E351E2DFC}" destId="{BA964BC4-F28E-449B-BA9E-106F014E7052}" srcOrd="0" destOrd="0" presId="urn:microsoft.com/office/officeart/2005/8/layout/hierarchy1"/>
    <dgm:cxn modelId="{2E180F1A-40FD-483B-A85A-D25BA0D77864}" srcId="{54A17414-4B74-478D-8CD2-7789E5516C35}" destId="{1C8314AB-CE7B-4397-9C16-79F986FE7082}" srcOrd="0" destOrd="0" parTransId="{8D72B701-B650-42EE-85DB-2F3430FA132D}" sibTransId="{26BBB650-8836-4E0A-9DAD-2D3ED803EA42}"/>
    <dgm:cxn modelId="{774DD02D-5CD5-4EDB-8935-9FAC5C1B32AA}" type="presOf" srcId="{54A17414-4B74-478D-8CD2-7789E5516C35}" destId="{B7331A11-5B5B-4895-94FA-1D7D0307E936}" srcOrd="0" destOrd="0" presId="urn:microsoft.com/office/officeart/2005/8/layout/hierarchy1"/>
    <dgm:cxn modelId="{21A732C6-A9E5-4F5E-B166-EACCCBDAFBE2}" type="presOf" srcId="{1C8314AB-CE7B-4397-9C16-79F986FE7082}" destId="{004B90B6-6D21-42B4-BB58-89377CDD6290}" srcOrd="0" destOrd="0" presId="urn:microsoft.com/office/officeart/2005/8/layout/hierarchy1"/>
    <dgm:cxn modelId="{EC9B4C39-7DAE-4CAD-B232-991F8A9941B2}" srcId="{2636AC5B-8560-48B5-9545-428B5A023CCD}" destId="{945B6564-B0A8-4FE8-85BC-012D57E312C5}" srcOrd="1" destOrd="0" parTransId="{1858705A-9599-4B77-ABF1-75D892205B2C}" sibTransId="{8BCC1106-CC10-4B70-A885-2927DCD78F39}"/>
    <dgm:cxn modelId="{868291AE-935F-4D03-A2A9-AF0571D6700B}" type="presOf" srcId="{DF3424CC-9CC0-44B5-AD54-B81CBD7F0D69}" destId="{B82110C6-6865-4BAD-B131-CCE020B51ECF}" srcOrd="0" destOrd="0" presId="urn:microsoft.com/office/officeart/2005/8/layout/hierarchy1"/>
    <dgm:cxn modelId="{EE32B3A2-48D3-4E3E-AD98-DFED2C775F7A}" type="presOf" srcId="{349E6856-88A8-464E-A273-145ADC652945}" destId="{8ADEACAE-137B-4D12-A42D-AB05B86AF170}" srcOrd="0" destOrd="0" presId="urn:microsoft.com/office/officeart/2005/8/layout/hierarchy1"/>
    <dgm:cxn modelId="{5F4B0FAA-E736-4BCE-AD93-6FC974DC0465}" type="presOf" srcId="{B7667EE2-D49C-4CA6-B10A-242FCC97400E}" destId="{A26D9CA8-954B-4FC1-9D42-1D0D8CF41946}" srcOrd="0" destOrd="0" presId="urn:microsoft.com/office/officeart/2005/8/layout/hierarchy1"/>
    <dgm:cxn modelId="{E0D389AC-08B7-4B96-AD05-DEC673A788BA}" type="presOf" srcId="{7CCAADDD-F528-4D55-9787-438AC1B249F6}" destId="{A303FBE3-077E-474E-89C9-9C2536711B6D}" srcOrd="0" destOrd="0" presId="urn:microsoft.com/office/officeart/2005/8/layout/hierarchy1"/>
    <dgm:cxn modelId="{AE03B8BB-DB06-4644-B08A-5520CA416857}" srcId="{349E6856-88A8-464E-A273-145ADC652945}" destId="{2636AC5B-8560-48B5-9545-428B5A023CCD}" srcOrd="1" destOrd="0" parTransId="{19D5C096-5EB9-4E15-AB96-CC43A49523DC}" sibTransId="{9CA5939B-6F2D-41A7-9E27-9BF254D4F1DC}"/>
    <dgm:cxn modelId="{DBEBBE22-4FE2-4B58-B818-EA6E65127405}" srcId="{2636AC5B-8560-48B5-9545-428B5A023CCD}" destId="{D253CC59-F159-4022-84C8-EB302B880CBC}" srcOrd="2" destOrd="0" parTransId="{B7667EE2-D49C-4CA6-B10A-242FCC97400E}" sibTransId="{0B7FDCFC-5DD7-42EB-8A41-44409751AEF8}"/>
    <dgm:cxn modelId="{87B3422E-EC4B-4D14-B4D4-7D70BA7D9484}" srcId="{349E6856-88A8-464E-A273-145ADC652945}" destId="{54A17414-4B74-478D-8CD2-7789E5516C35}" srcOrd="0" destOrd="0" parTransId="{D27ACEDE-F1F2-4EC5-88DA-DD0E351E2DFC}" sibTransId="{B28F04FF-5EE3-45E9-BECA-4F1328CC6C2E}"/>
    <dgm:cxn modelId="{3A56FDE7-0046-4CA9-B3FF-E316066FDA23}" type="presOf" srcId="{1858705A-9599-4B77-ABF1-75D892205B2C}" destId="{4ED57BCF-4D77-4870-A6E7-44AD6C43014C}" srcOrd="0" destOrd="0" presId="urn:microsoft.com/office/officeart/2005/8/layout/hierarchy1"/>
    <dgm:cxn modelId="{697EE8D3-6501-487C-87E2-FC34E9CDB8CA}" type="presOf" srcId="{945B6564-B0A8-4FE8-85BC-012D57E312C5}" destId="{B39AA103-5D24-4C6F-92DD-77E3D612E5F1}" srcOrd="0" destOrd="0" presId="urn:microsoft.com/office/officeart/2005/8/layout/hierarchy1"/>
    <dgm:cxn modelId="{0CC60C99-3130-42FD-8952-6650207A0F65}" type="presOf" srcId="{63BC6DDA-898F-4F03-91A9-55CA08D05A12}" destId="{AED8D858-FFCD-47CA-A627-54603099CB3D}" srcOrd="0" destOrd="0" presId="urn:microsoft.com/office/officeart/2005/8/layout/hierarchy1"/>
    <dgm:cxn modelId="{CD22C446-AC5F-4808-B77B-B72C49515D91}" type="presOf" srcId="{2636AC5B-8560-48B5-9545-428B5A023CCD}" destId="{0D728225-2B9B-4742-935D-058142D7EEF9}" srcOrd="0" destOrd="0" presId="urn:microsoft.com/office/officeart/2005/8/layout/hierarchy1"/>
    <dgm:cxn modelId="{E0102C15-6C8C-43E9-B93C-AD5A94C87D2B}" type="presOf" srcId="{19D5C096-5EB9-4E15-AB96-CC43A49523DC}" destId="{B5BC5323-1F86-4E53-AE7E-1996B3C47AB4}" srcOrd="0" destOrd="0" presId="urn:microsoft.com/office/officeart/2005/8/layout/hierarchy1"/>
    <dgm:cxn modelId="{B749D50D-15FB-4776-8117-4E1626E92980}" srcId="{2636AC5B-8560-48B5-9545-428B5A023CCD}" destId="{DF3424CC-9CC0-44B5-AD54-B81CBD7F0D69}" srcOrd="0" destOrd="0" parTransId="{7CCAADDD-F528-4D55-9787-438AC1B249F6}" sibTransId="{7595C69A-E90D-495D-967C-311E49F5B549}"/>
    <dgm:cxn modelId="{DC539715-1CFC-46B2-97BD-D897440E3C4D}" type="presOf" srcId="{D253CC59-F159-4022-84C8-EB302B880CBC}" destId="{2DD3B06E-17A2-4A83-B5F6-DEF5413469D8}" srcOrd="0" destOrd="0" presId="urn:microsoft.com/office/officeart/2005/8/layout/hierarchy1"/>
    <dgm:cxn modelId="{ADADF428-5823-452E-8509-212EBEC6E343}" srcId="{63BC6DDA-898F-4F03-91A9-55CA08D05A12}" destId="{349E6856-88A8-464E-A273-145ADC652945}" srcOrd="0" destOrd="0" parTransId="{AB72ADD3-0786-41B1-A0E3-23EF15D1D0D3}" sibTransId="{AF2BA070-5E0B-4BDE-8C29-1793A0061041}"/>
    <dgm:cxn modelId="{99A916D0-A113-48F0-B9FB-6AC96FD3BB3C}" type="presParOf" srcId="{AED8D858-FFCD-47CA-A627-54603099CB3D}" destId="{6D93298C-ED0B-44D3-8DD7-EFFFAFEA8475}" srcOrd="0" destOrd="0" presId="urn:microsoft.com/office/officeart/2005/8/layout/hierarchy1"/>
    <dgm:cxn modelId="{B013AC41-F2B7-4AE7-8738-16FEE41D060F}" type="presParOf" srcId="{6D93298C-ED0B-44D3-8DD7-EFFFAFEA8475}" destId="{40060562-80B8-45A4-8FDE-82CE8F09089F}" srcOrd="0" destOrd="0" presId="urn:microsoft.com/office/officeart/2005/8/layout/hierarchy1"/>
    <dgm:cxn modelId="{5FC4AED3-6E8E-4FCE-8E28-130993E02FF8}" type="presParOf" srcId="{40060562-80B8-45A4-8FDE-82CE8F09089F}" destId="{DDDF1B28-C021-4D4D-A3A3-A8C17343FE39}" srcOrd="0" destOrd="0" presId="urn:microsoft.com/office/officeart/2005/8/layout/hierarchy1"/>
    <dgm:cxn modelId="{439237F9-588D-4DF4-889F-497425DDCE3F}" type="presParOf" srcId="{40060562-80B8-45A4-8FDE-82CE8F09089F}" destId="{8ADEACAE-137B-4D12-A42D-AB05B86AF170}" srcOrd="1" destOrd="0" presId="urn:microsoft.com/office/officeart/2005/8/layout/hierarchy1"/>
    <dgm:cxn modelId="{6283ED64-2AB1-412A-ABD3-220CE3E2CAC0}" type="presParOf" srcId="{6D93298C-ED0B-44D3-8DD7-EFFFAFEA8475}" destId="{5D1DB531-88A4-4DCF-B510-A97A267BF2C7}" srcOrd="1" destOrd="0" presId="urn:microsoft.com/office/officeart/2005/8/layout/hierarchy1"/>
    <dgm:cxn modelId="{C09C4D46-8551-4087-AFCF-54BA9414318E}" type="presParOf" srcId="{5D1DB531-88A4-4DCF-B510-A97A267BF2C7}" destId="{BA964BC4-F28E-449B-BA9E-106F014E7052}" srcOrd="0" destOrd="0" presId="urn:microsoft.com/office/officeart/2005/8/layout/hierarchy1"/>
    <dgm:cxn modelId="{DA8DDE8E-53EF-4EE2-96AE-92D2F7D81D14}" type="presParOf" srcId="{5D1DB531-88A4-4DCF-B510-A97A267BF2C7}" destId="{DE5BE390-2FBD-4474-BCF1-08EF5DE9CCC2}" srcOrd="1" destOrd="0" presId="urn:microsoft.com/office/officeart/2005/8/layout/hierarchy1"/>
    <dgm:cxn modelId="{596DD350-6D87-460B-B80E-068FC4BC53E4}" type="presParOf" srcId="{DE5BE390-2FBD-4474-BCF1-08EF5DE9CCC2}" destId="{C25345C8-D608-4109-B467-9BA3853994AC}" srcOrd="0" destOrd="0" presId="urn:microsoft.com/office/officeart/2005/8/layout/hierarchy1"/>
    <dgm:cxn modelId="{176954AA-D33E-41F0-8BB0-1F1B7E7E11EC}" type="presParOf" srcId="{C25345C8-D608-4109-B467-9BA3853994AC}" destId="{38328CF7-1C8D-430E-ACD3-C822E2C91DAF}" srcOrd="0" destOrd="0" presId="urn:microsoft.com/office/officeart/2005/8/layout/hierarchy1"/>
    <dgm:cxn modelId="{27E4F015-958D-4982-BAE0-E3EC56E828C5}" type="presParOf" srcId="{C25345C8-D608-4109-B467-9BA3853994AC}" destId="{B7331A11-5B5B-4895-94FA-1D7D0307E936}" srcOrd="1" destOrd="0" presId="urn:microsoft.com/office/officeart/2005/8/layout/hierarchy1"/>
    <dgm:cxn modelId="{D38A4649-1DF9-4934-B307-2C45140CA134}" type="presParOf" srcId="{DE5BE390-2FBD-4474-BCF1-08EF5DE9CCC2}" destId="{DFB5003E-886C-4DF2-A4D7-4C64A1EE0DAC}" srcOrd="1" destOrd="0" presId="urn:microsoft.com/office/officeart/2005/8/layout/hierarchy1"/>
    <dgm:cxn modelId="{3B558F6F-323D-4F66-BF49-260289941846}" type="presParOf" srcId="{DFB5003E-886C-4DF2-A4D7-4C64A1EE0DAC}" destId="{1C533B71-FA15-465E-8F41-7D867E31C474}" srcOrd="0" destOrd="0" presId="urn:microsoft.com/office/officeart/2005/8/layout/hierarchy1"/>
    <dgm:cxn modelId="{FD2BA68D-7B6B-49A4-9298-823EA3A5DA9C}" type="presParOf" srcId="{DFB5003E-886C-4DF2-A4D7-4C64A1EE0DAC}" destId="{5DAB87AF-ACC4-4E35-85E6-50AA08FF09B0}" srcOrd="1" destOrd="0" presId="urn:microsoft.com/office/officeart/2005/8/layout/hierarchy1"/>
    <dgm:cxn modelId="{AAC6D9CE-F610-4195-BFF7-A99CA442D358}" type="presParOf" srcId="{5DAB87AF-ACC4-4E35-85E6-50AA08FF09B0}" destId="{33EA108E-4B86-4F2F-B9D4-2BA80786DD37}" srcOrd="0" destOrd="0" presId="urn:microsoft.com/office/officeart/2005/8/layout/hierarchy1"/>
    <dgm:cxn modelId="{102445E6-3C4A-4D2E-A5F4-2B66CD7ADAB8}" type="presParOf" srcId="{33EA108E-4B86-4F2F-B9D4-2BA80786DD37}" destId="{4FF62B4E-DF7F-47BA-B0B4-C651F955ECC9}" srcOrd="0" destOrd="0" presId="urn:microsoft.com/office/officeart/2005/8/layout/hierarchy1"/>
    <dgm:cxn modelId="{85574F6E-EA28-4062-ABFB-11D5A3F11C70}" type="presParOf" srcId="{33EA108E-4B86-4F2F-B9D4-2BA80786DD37}" destId="{004B90B6-6D21-42B4-BB58-89377CDD6290}" srcOrd="1" destOrd="0" presId="urn:microsoft.com/office/officeart/2005/8/layout/hierarchy1"/>
    <dgm:cxn modelId="{66C0E951-C48B-4E9B-B1B1-7ECCCA769FB9}" type="presParOf" srcId="{5DAB87AF-ACC4-4E35-85E6-50AA08FF09B0}" destId="{5B204493-9C56-4984-8A4A-1C5372E181DD}" srcOrd="1" destOrd="0" presId="urn:microsoft.com/office/officeart/2005/8/layout/hierarchy1"/>
    <dgm:cxn modelId="{093EE93F-42E2-4E9E-B24E-27ECFB0C05EF}" type="presParOf" srcId="{5D1DB531-88A4-4DCF-B510-A97A267BF2C7}" destId="{B5BC5323-1F86-4E53-AE7E-1996B3C47AB4}" srcOrd="2" destOrd="0" presId="urn:microsoft.com/office/officeart/2005/8/layout/hierarchy1"/>
    <dgm:cxn modelId="{6C0E9687-8030-4991-B715-0886C06EEA66}" type="presParOf" srcId="{5D1DB531-88A4-4DCF-B510-A97A267BF2C7}" destId="{D643F1F7-5EF5-49AC-8804-8D4540846658}" srcOrd="3" destOrd="0" presId="urn:microsoft.com/office/officeart/2005/8/layout/hierarchy1"/>
    <dgm:cxn modelId="{9B88BE91-A505-4543-B02C-AD9C57FF27A7}" type="presParOf" srcId="{D643F1F7-5EF5-49AC-8804-8D4540846658}" destId="{7816CE19-82DF-4614-A791-A6C771DEF6C2}" srcOrd="0" destOrd="0" presId="urn:microsoft.com/office/officeart/2005/8/layout/hierarchy1"/>
    <dgm:cxn modelId="{56C07D2F-1452-4EEC-B1B8-96AF915306F1}" type="presParOf" srcId="{7816CE19-82DF-4614-A791-A6C771DEF6C2}" destId="{489202FB-135D-4D5F-9D1F-A89997B19E4B}" srcOrd="0" destOrd="0" presId="urn:microsoft.com/office/officeart/2005/8/layout/hierarchy1"/>
    <dgm:cxn modelId="{35102FD6-29B9-4815-B125-2FAFD8B47104}" type="presParOf" srcId="{7816CE19-82DF-4614-A791-A6C771DEF6C2}" destId="{0D728225-2B9B-4742-935D-058142D7EEF9}" srcOrd="1" destOrd="0" presId="urn:microsoft.com/office/officeart/2005/8/layout/hierarchy1"/>
    <dgm:cxn modelId="{EBF64A21-6E87-4465-9298-5CD95110B7BA}" type="presParOf" srcId="{D643F1F7-5EF5-49AC-8804-8D4540846658}" destId="{EBFD2338-3220-4F60-B508-3EFBCFFA32C5}" srcOrd="1" destOrd="0" presId="urn:microsoft.com/office/officeart/2005/8/layout/hierarchy1"/>
    <dgm:cxn modelId="{B886DB6C-2D9D-40B5-A2AD-F273A735AB66}" type="presParOf" srcId="{EBFD2338-3220-4F60-B508-3EFBCFFA32C5}" destId="{A303FBE3-077E-474E-89C9-9C2536711B6D}" srcOrd="0" destOrd="0" presId="urn:microsoft.com/office/officeart/2005/8/layout/hierarchy1"/>
    <dgm:cxn modelId="{F59DF48F-0CCD-4DEF-8F98-4A49CB446FF3}" type="presParOf" srcId="{EBFD2338-3220-4F60-B508-3EFBCFFA32C5}" destId="{698F562B-75B6-4F7D-BCEF-D85552B8C996}" srcOrd="1" destOrd="0" presId="urn:microsoft.com/office/officeart/2005/8/layout/hierarchy1"/>
    <dgm:cxn modelId="{9B812FFF-A549-49FF-A1A6-5040F457DF9E}" type="presParOf" srcId="{698F562B-75B6-4F7D-BCEF-D85552B8C996}" destId="{90D4A445-E12E-4DE6-82BD-FE67855FBF92}" srcOrd="0" destOrd="0" presId="urn:microsoft.com/office/officeart/2005/8/layout/hierarchy1"/>
    <dgm:cxn modelId="{AF95A92A-007F-467A-B24C-52C2EEAF7A60}" type="presParOf" srcId="{90D4A445-E12E-4DE6-82BD-FE67855FBF92}" destId="{1C030C17-6B5C-4F1C-85EE-8F17DCCA9A68}" srcOrd="0" destOrd="0" presId="urn:microsoft.com/office/officeart/2005/8/layout/hierarchy1"/>
    <dgm:cxn modelId="{735EF648-FB0E-41C2-97D9-C3A27C9BFE83}" type="presParOf" srcId="{90D4A445-E12E-4DE6-82BD-FE67855FBF92}" destId="{B82110C6-6865-4BAD-B131-CCE020B51ECF}" srcOrd="1" destOrd="0" presId="urn:microsoft.com/office/officeart/2005/8/layout/hierarchy1"/>
    <dgm:cxn modelId="{30FE152D-3A50-439C-9738-A5AF6FCB26B1}" type="presParOf" srcId="{698F562B-75B6-4F7D-BCEF-D85552B8C996}" destId="{067C123F-4141-462A-B5C3-33BD24746B09}" srcOrd="1" destOrd="0" presId="urn:microsoft.com/office/officeart/2005/8/layout/hierarchy1"/>
    <dgm:cxn modelId="{D1D95ABE-88CD-4F1F-95CC-27AA622E9278}" type="presParOf" srcId="{EBFD2338-3220-4F60-B508-3EFBCFFA32C5}" destId="{4ED57BCF-4D77-4870-A6E7-44AD6C43014C}" srcOrd="2" destOrd="0" presId="urn:microsoft.com/office/officeart/2005/8/layout/hierarchy1"/>
    <dgm:cxn modelId="{F1AB7607-C206-4346-86B7-568B95608DEE}" type="presParOf" srcId="{EBFD2338-3220-4F60-B508-3EFBCFFA32C5}" destId="{611DEAE9-FEDD-4AA2-83E1-9F87687BE146}" srcOrd="3" destOrd="0" presId="urn:microsoft.com/office/officeart/2005/8/layout/hierarchy1"/>
    <dgm:cxn modelId="{5265D6F5-0E46-4B54-9E23-E435812C8186}" type="presParOf" srcId="{611DEAE9-FEDD-4AA2-83E1-9F87687BE146}" destId="{904520C5-BBE2-4E03-8007-30A0A598A6D2}" srcOrd="0" destOrd="0" presId="urn:microsoft.com/office/officeart/2005/8/layout/hierarchy1"/>
    <dgm:cxn modelId="{7298A6B7-FF04-4467-89A6-58B0E22931F2}" type="presParOf" srcId="{904520C5-BBE2-4E03-8007-30A0A598A6D2}" destId="{9B410F20-A9AE-48F7-92BE-2F2718CB413F}" srcOrd="0" destOrd="0" presId="urn:microsoft.com/office/officeart/2005/8/layout/hierarchy1"/>
    <dgm:cxn modelId="{E0AA281E-2D5E-4835-8A1F-8552D5793CD9}" type="presParOf" srcId="{904520C5-BBE2-4E03-8007-30A0A598A6D2}" destId="{B39AA103-5D24-4C6F-92DD-77E3D612E5F1}" srcOrd="1" destOrd="0" presId="urn:microsoft.com/office/officeart/2005/8/layout/hierarchy1"/>
    <dgm:cxn modelId="{DAB5BE94-12F5-48A1-8282-FC0DB54AB288}" type="presParOf" srcId="{611DEAE9-FEDD-4AA2-83E1-9F87687BE146}" destId="{93688C12-2DFF-4445-B041-82EAD5C5E078}" srcOrd="1" destOrd="0" presId="urn:microsoft.com/office/officeart/2005/8/layout/hierarchy1"/>
    <dgm:cxn modelId="{40D722BA-EBC9-4390-82CA-F7E93F5BEBDD}" type="presParOf" srcId="{EBFD2338-3220-4F60-B508-3EFBCFFA32C5}" destId="{A26D9CA8-954B-4FC1-9D42-1D0D8CF41946}" srcOrd="4" destOrd="0" presId="urn:microsoft.com/office/officeart/2005/8/layout/hierarchy1"/>
    <dgm:cxn modelId="{89D5BD03-3CCE-42D4-980C-FD1753356687}" type="presParOf" srcId="{EBFD2338-3220-4F60-B508-3EFBCFFA32C5}" destId="{017BC041-15B7-489C-9131-85C8E8711B87}" srcOrd="5" destOrd="0" presId="urn:microsoft.com/office/officeart/2005/8/layout/hierarchy1"/>
    <dgm:cxn modelId="{732BD428-95C5-4463-A379-46E2C1B1A1EE}" type="presParOf" srcId="{017BC041-15B7-489C-9131-85C8E8711B87}" destId="{786938F8-4333-4500-AB4B-E2B39726F84B}" srcOrd="0" destOrd="0" presId="urn:microsoft.com/office/officeart/2005/8/layout/hierarchy1"/>
    <dgm:cxn modelId="{48F5FFA6-13E9-4DF0-B959-EFE540B00911}" type="presParOf" srcId="{786938F8-4333-4500-AB4B-E2B39726F84B}" destId="{1788A5D5-A0D4-4E99-9FC4-E62E13749E2E}" srcOrd="0" destOrd="0" presId="urn:microsoft.com/office/officeart/2005/8/layout/hierarchy1"/>
    <dgm:cxn modelId="{0A2B4B2A-E2B3-4253-9C01-35EC27E74A8D}" type="presParOf" srcId="{786938F8-4333-4500-AB4B-E2B39726F84B}" destId="{2DD3B06E-17A2-4A83-B5F6-DEF5413469D8}" srcOrd="1" destOrd="0" presId="urn:microsoft.com/office/officeart/2005/8/layout/hierarchy1"/>
    <dgm:cxn modelId="{B4170EF9-C4E6-4E10-B72A-FD7C6AADA440}" type="presParOf" srcId="{017BC041-15B7-489C-9131-85C8E8711B87}" destId="{7DAD252C-80B0-4302-AA49-08174067D4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D0CBB-1BEF-4B4C-A446-EE777E3567E6}"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en-US"/>
        </a:p>
      </dgm:t>
    </dgm:pt>
    <dgm:pt modelId="{0EEF103E-8DD8-4738-9412-57A3ED9B2402}">
      <dgm:prSet phldrT="[Texto]"/>
      <dgm:spPr/>
      <dgm:t>
        <a:bodyPr/>
        <a:lstStyle/>
        <a:p>
          <a:pPr>
            <a:buFont typeface="Arial" panose="020B0604020202020204" pitchFamily="34" charset="0"/>
            <a:buChar char="•"/>
          </a:pPr>
          <a:r>
            <a:rPr lang="es-ES" dirty="0"/>
            <a:t>Procesos de reformar a inteligencia responden a la democratización surgida en América del Sur, en superación a los procesos “</a:t>
          </a:r>
          <a:r>
            <a:rPr lang="es-ES" dirty="0" err="1"/>
            <a:t>postautoritarios</a:t>
          </a:r>
          <a:r>
            <a:rPr lang="es-ES" dirty="0"/>
            <a:t>” surgidos en la Guerra Fría, donde imperaron los proyectos dictatoriales civiles y militares (de la Torre, 2009, pág. 119).</a:t>
          </a:r>
          <a:endParaRPr lang="en-US" dirty="0"/>
        </a:p>
      </dgm:t>
    </dgm:pt>
    <dgm:pt modelId="{F95FACD9-2255-427E-B730-BF7CA0947E9C}" type="parTrans" cxnId="{71C97C88-0A36-4DFB-ABFC-7F93F8E94524}">
      <dgm:prSet/>
      <dgm:spPr/>
      <dgm:t>
        <a:bodyPr/>
        <a:lstStyle/>
        <a:p>
          <a:endParaRPr lang="en-US"/>
        </a:p>
      </dgm:t>
    </dgm:pt>
    <dgm:pt modelId="{11C1067A-4727-4F6D-8399-34E57123BFDA}" type="sibTrans" cxnId="{71C97C88-0A36-4DFB-ABFC-7F93F8E94524}">
      <dgm:prSet/>
      <dgm:spPr/>
      <dgm:t>
        <a:bodyPr/>
        <a:lstStyle/>
        <a:p>
          <a:endParaRPr lang="en-US"/>
        </a:p>
      </dgm:t>
    </dgm:pt>
    <dgm:pt modelId="{1214E27E-4403-4E15-ACC3-14A400E667D2}">
      <dgm:prSet phldrT="[Texto]"/>
      <dgm:spPr/>
      <dgm:t>
        <a:bodyPr/>
        <a:lstStyle/>
        <a:p>
          <a:r>
            <a:rPr lang="es-EC" dirty="0"/>
            <a:t>Funciones que la inteligencia debe tener en el marco del combate a fenómenos globales, entre otros, el terrorismo, narcotráfico (</a:t>
          </a:r>
          <a:r>
            <a:rPr lang="es-EC" dirty="0" err="1"/>
            <a:t>Curti</a:t>
          </a:r>
          <a:r>
            <a:rPr lang="es-EC" dirty="0"/>
            <a:t>, 2015, págs. 16-17)</a:t>
          </a:r>
          <a:endParaRPr lang="en-US" dirty="0"/>
        </a:p>
      </dgm:t>
    </dgm:pt>
    <dgm:pt modelId="{7C7F42FE-79A0-4895-8A7D-BCFE44AB6663}" type="parTrans" cxnId="{36DFE6E4-A319-4661-B147-23BA866180D6}">
      <dgm:prSet/>
      <dgm:spPr/>
      <dgm:t>
        <a:bodyPr/>
        <a:lstStyle/>
        <a:p>
          <a:endParaRPr lang="en-US"/>
        </a:p>
      </dgm:t>
    </dgm:pt>
    <dgm:pt modelId="{EE65AB46-7A7F-4AC5-B734-6928C5E749C0}" type="sibTrans" cxnId="{36DFE6E4-A319-4661-B147-23BA866180D6}">
      <dgm:prSet/>
      <dgm:spPr/>
      <dgm:t>
        <a:bodyPr/>
        <a:lstStyle/>
        <a:p>
          <a:endParaRPr lang="en-US"/>
        </a:p>
      </dgm:t>
    </dgm:pt>
    <dgm:pt modelId="{9F61CC75-7597-4674-9587-EFE21D49146F}">
      <dgm:prSet/>
      <dgm:spPr/>
      <dgm:t>
        <a:bodyPr/>
        <a:lstStyle/>
        <a:p>
          <a:r>
            <a:rPr lang="es-EC" dirty="0"/>
            <a:t>Desafíos que se enfrentan estos procesos de reforma son: una adecuada y continua capacitación, que derive en una profesionalización del personal de inteligencia. A esto se suma la incorporación de personal nuevo para la inteligencia, especialmente civiles (</a:t>
          </a:r>
          <a:r>
            <a:rPr lang="es-EC" dirty="0" err="1"/>
            <a:t>Curti</a:t>
          </a:r>
          <a:r>
            <a:rPr lang="es-EC" dirty="0"/>
            <a:t>, 2015). </a:t>
          </a:r>
          <a:endParaRPr lang="en-US" dirty="0"/>
        </a:p>
      </dgm:t>
    </dgm:pt>
    <dgm:pt modelId="{D0CE3CE4-7299-482D-AAC7-E404EE3733D6}" type="parTrans" cxnId="{5AF69C0D-FFC5-4F35-BA08-91B7B656C07C}">
      <dgm:prSet/>
      <dgm:spPr/>
      <dgm:t>
        <a:bodyPr/>
        <a:lstStyle/>
        <a:p>
          <a:endParaRPr lang="en-US"/>
        </a:p>
      </dgm:t>
    </dgm:pt>
    <dgm:pt modelId="{7D1BE745-F5CF-4D50-B146-A3B6389F7DCF}" type="sibTrans" cxnId="{5AF69C0D-FFC5-4F35-BA08-91B7B656C07C}">
      <dgm:prSet/>
      <dgm:spPr/>
      <dgm:t>
        <a:bodyPr/>
        <a:lstStyle/>
        <a:p>
          <a:endParaRPr lang="en-US"/>
        </a:p>
      </dgm:t>
    </dgm:pt>
    <dgm:pt modelId="{8C204A99-A6E7-4700-9C2A-4396F73C59AE}" type="pres">
      <dgm:prSet presAssocID="{2AFD0CBB-1BEF-4B4C-A446-EE777E3567E6}" presName="diagram" presStyleCnt="0">
        <dgm:presLayoutVars>
          <dgm:chPref val="1"/>
          <dgm:dir/>
          <dgm:animOne val="branch"/>
          <dgm:animLvl val="lvl"/>
          <dgm:resizeHandles/>
        </dgm:presLayoutVars>
      </dgm:prSet>
      <dgm:spPr/>
      <dgm:t>
        <a:bodyPr/>
        <a:lstStyle/>
        <a:p>
          <a:endParaRPr lang="es-EC"/>
        </a:p>
      </dgm:t>
    </dgm:pt>
    <dgm:pt modelId="{CBDAB08D-B44D-42C9-8B99-4C8BAE0A46A2}" type="pres">
      <dgm:prSet presAssocID="{0EEF103E-8DD8-4738-9412-57A3ED9B2402}" presName="root" presStyleCnt="0"/>
      <dgm:spPr/>
    </dgm:pt>
    <dgm:pt modelId="{47678920-CFDD-4A47-8746-77ADCF2BB8E3}" type="pres">
      <dgm:prSet presAssocID="{0EEF103E-8DD8-4738-9412-57A3ED9B2402}" presName="rootComposite" presStyleCnt="0"/>
      <dgm:spPr/>
    </dgm:pt>
    <dgm:pt modelId="{ED95C434-6194-4C70-936E-E2F4C4B76FCC}" type="pres">
      <dgm:prSet presAssocID="{0EEF103E-8DD8-4738-9412-57A3ED9B2402}" presName="rootText" presStyleLbl="node1" presStyleIdx="0" presStyleCnt="1" custScaleX="228766"/>
      <dgm:spPr/>
      <dgm:t>
        <a:bodyPr/>
        <a:lstStyle/>
        <a:p>
          <a:endParaRPr lang="es-EC"/>
        </a:p>
      </dgm:t>
    </dgm:pt>
    <dgm:pt modelId="{15C470D8-C7B5-4981-B75D-016B33596BCF}" type="pres">
      <dgm:prSet presAssocID="{0EEF103E-8DD8-4738-9412-57A3ED9B2402}" presName="rootConnector" presStyleLbl="node1" presStyleIdx="0" presStyleCnt="1"/>
      <dgm:spPr/>
      <dgm:t>
        <a:bodyPr/>
        <a:lstStyle/>
        <a:p>
          <a:endParaRPr lang="es-EC"/>
        </a:p>
      </dgm:t>
    </dgm:pt>
    <dgm:pt modelId="{E059FC2F-5E37-4FC4-B577-FD7AB35E1E47}" type="pres">
      <dgm:prSet presAssocID="{0EEF103E-8DD8-4738-9412-57A3ED9B2402}" presName="childShape" presStyleCnt="0"/>
      <dgm:spPr/>
    </dgm:pt>
    <dgm:pt modelId="{4CCBDE1D-7AA7-4A70-8FC1-5036F663BBF1}" type="pres">
      <dgm:prSet presAssocID="{7C7F42FE-79A0-4895-8A7D-BCFE44AB6663}" presName="Name13" presStyleLbl="parChTrans1D2" presStyleIdx="0" presStyleCnt="2"/>
      <dgm:spPr/>
      <dgm:t>
        <a:bodyPr/>
        <a:lstStyle/>
        <a:p>
          <a:endParaRPr lang="es-EC"/>
        </a:p>
      </dgm:t>
    </dgm:pt>
    <dgm:pt modelId="{85A0E00B-67ED-465F-AF60-889573090B16}" type="pres">
      <dgm:prSet presAssocID="{1214E27E-4403-4E15-ACC3-14A400E667D2}" presName="childText" presStyleLbl="bgAcc1" presStyleIdx="0" presStyleCnt="2" custScaleX="312988">
        <dgm:presLayoutVars>
          <dgm:bulletEnabled val="1"/>
        </dgm:presLayoutVars>
      </dgm:prSet>
      <dgm:spPr/>
      <dgm:t>
        <a:bodyPr/>
        <a:lstStyle/>
        <a:p>
          <a:endParaRPr lang="es-EC"/>
        </a:p>
      </dgm:t>
    </dgm:pt>
    <dgm:pt modelId="{CDD84D1E-5400-4322-8C62-BDFA72CE8549}" type="pres">
      <dgm:prSet presAssocID="{D0CE3CE4-7299-482D-AAC7-E404EE3733D6}" presName="Name13" presStyleLbl="parChTrans1D2" presStyleIdx="1" presStyleCnt="2"/>
      <dgm:spPr/>
      <dgm:t>
        <a:bodyPr/>
        <a:lstStyle/>
        <a:p>
          <a:endParaRPr lang="es-EC"/>
        </a:p>
      </dgm:t>
    </dgm:pt>
    <dgm:pt modelId="{B95970F9-C64F-498F-AED6-41CC02D46C9A}" type="pres">
      <dgm:prSet presAssocID="{9F61CC75-7597-4674-9587-EFE21D49146F}" presName="childText" presStyleLbl="bgAcc1" presStyleIdx="1" presStyleCnt="2" custScaleX="315885">
        <dgm:presLayoutVars>
          <dgm:bulletEnabled val="1"/>
        </dgm:presLayoutVars>
      </dgm:prSet>
      <dgm:spPr/>
      <dgm:t>
        <a:bodyPr/>
        <a:lstStyle/>
        <a:p>
          <a:endParaRPr lang="es-EC"/>
        </a:p>
      </dgm:t>
    </dgm:pt>
  </dgm:ptLst>
  <dgm:cxnLst>
    <dgm:cxn modelId="{9CF4A454-5468-4640-AE9A-4E0CF2FBEC60}" type="presOf" srcId="{0EEF103E-8DD8-4738-9412-57A3ED9B2402}" destId="{ED95C434-6194-4C70-936E-E2F4C4B76FCC}" srcOrd="0" destOrd="0" presId="urn:microsoft.com/office/officeart/2005/8/layout/hierarchy3"/>
    <dgm:cxn modelId="{71C97C88-0A36-4DFB-ABFC-7F93F8E94524}" srcId="{2AFD0CBB-1BEF-4B4C-A446-EE777E3567E6}" destId="{0EEF103E-8DD8-4738-9412-57A3ED9B2402}" srcOrd="0" destOrd="0" parTransId="{F95FACD9-2255-427E-B730-BF7CA0947E9C}" sibTransId="{11C1067A-4727-4F6D-8399-34E57123BFDA}"/>
    <dgm:cxn modelId="{35EB8DA0-D2E5-4670-B905-D608545B231C}" type="presOf" srcId="{7C7F42FE-79A0-4895-8A7D-BCFE44AB6663}" destId="{4CCBDE1D-7AA7-4A70-8FC1-5036F663BBF1}" srcOrd="0" destOrd="0" presId="urn:microsoft.com/office/officeart/2005/8/layout/hierarchy3"/>
    <dgm:cxn modelId="{5AF69C0D-FFC5-4F35-BA08-91B7B656C07C}" srcId="{0EEF103E-8DD8-4738-9412-57A3ED9B2402}" destId="{9F61CC75-7597-4674-9587-EFE21D49146F}" srcOrd="1" destOrd="0" parTransId="{D0CE3CE4-7299-482D-AAC7-E404EE3733D6}" sibTransId="{7D1BE745-F5CF-4D50-B146-A3B6389F7DCF}"/>
    <dgm:cxn modelId="{934C566C-CA61-409C-9E55-3D660085B80C}" type="presOf" srcId="{D0CE3CE4-7299-482D-AAC7-E404EE3733D6}" destId="{CDD84D1E-5400-4322-8C62-BDFA72CE8549}" srcOrd="0" destOrd="0" presId="urn:microsoft.com/office/officeart/2005/8/layout/hierarchy3"/>
    <dgm:cxn modelId="{F00EAA99-1887-4974-8EF4-00B076A56C6A}" type="presOf" srcId="{1214E27E-4403-4E15-ACC3-14A400E667D2}" destId="{85A0E00B-67ED-465F-AF60-889573090B16}" srcOrd="0" destOrd="0" presId="urn:microsoft.com/office/officeart/2005/8/layout/hierarchy3"/>
    <dgm:cxn modelId="{36DFE6E4-A319-4661-B147-23BA866180D6}" srcId="{0EEF103E-8DD8-4738-9412-57A3ED9B2402}" destId="{1214E27E-4403-4E15-ACC3-14A400E667D2}" srcOrd="0" destOrd="0" parTransId="{7C7F42FE-79A0-4895-8A7D-BCFE44AB6663}" sibTransId="{EE65AB46-7A7F-4AC5-B734-6928C5E749C0}"/>
    <dgm:cxn modelId="{416FC91E-EA28-41E6-8AD8-7F45964D2B4C}" type="presOf" srcId="{0EEF103E-8DD8-4738-9412-57A3ED9B2402}" destId="{15C470D8-C7B5-4981-B75D-016B33596BCF}" srcOrd="1" destOrd="0" presId="urn:microsoft.com/office/officeart/2005/8/layout/hierarchy3"/>
    <dgm:cxn modelId="{EB16DFCF-30E7-4392-8AEC-569CBF21FDB4}" type="presOf" srcId="{9F61CC75-7597-4674-9587-EFE21D49146F}" destId="{B95970F9-C64F-498F-AED6-41CC02D46C9A}" srcOrd="0" destOrd="0" presId="urn:microsoft.com/office/officeart/2005/8/layout/hierarchy3"/>
    <dgm:cxn modelId="{99A4323F-EAEE-41C7-BFB9-F17A135DE80D}" type="presOf" srcId="{2AFD0CBB-1BEF-4B4C-A446-EE777E3567E6}" destId="{8C204A99-A6E7-4700-9C2A-4396F73C59AE}" srcOrd="0" destOrd="0" presId="urn:microsoft.com/office/officeart/2005/8/layout/hierarchy3"/>
    <dgm:cxn modelId="{88FCDED5-6468-45B2-B5B9-D3F11F049AD2}" type="presParOf" srcId="{8C204A99-A6E7-4700-9C2A-4396F73C59AE}" destId="{CBDAB08D-B44D-42C9-8B99-4C8BAE0A46A2}" srcOrd="0" destOrd="0" presId="urn:microsoft.com/office/officeart/2005/8/layout/hierarchy3"/>
    <dgm:cxn modelId="{4BABF57B-63EE-43EB-A8BB-831A98C8AFD0}" type="presParOf" srcId="{CBDAB08D-B44D-42C9-8B99-4C8BAE0A46A2}" destId="{47678920-CFDD-4A47-8746-77ADCF2BB8E3}" srcOrd="0" destOrd="0" presId="urn:microsoft.com/office/officeart/2005/8/layout/hierarchy3"/>
    <dgm:cxn modelId="{39F42C76-616C-40D4-9563-40B9B6EFA5D8}" type="presParOf" srcId="{47678920-CFDD-4A47-8746-77ADCF2BB8E3}" destId="{ED95C434-6194-4C70-936E-E2F4C4B76FCC}" srcOrd="0" destOrd="0" presId="urn:microsoft.com/office/officeart/2005/8/layout/hierarchy3"/>
    <dgm:cxn modelId="{82532BB5-E2F6-4380-872E-C553D2242D06}" type="presParOf" srcId="{47678920-CFDD-4A47-8746-77ADCF2BB8E3}" destId="{15C470D8-C7B5-4981-B75D-016B33596BCF}" srcOrd="1" destOrd="0" presId="urn:microsoft.com/office/officeart/2005/8/layout/hierarchy3"/>
    <dgm:cxn modelId="{D8E29793-F741-4C97-8499-F14B58C0B8DD}" type="presParOf" srcId="{CBDAB08D-B44D-42C9-8B99-4C8BAE0A46A2}" destId="{E059FC2F-5E37-4FC4-B577-FD7AB35E1E47}" srcOrd="1" destOrd="0" presId="urn:microsoft.com/office/officeart/2005/8/layout/hierarchy3"/>
    <dgm:cxn modelId="{A283F56A-FBBE-42D6-95F6-E9B676A712D9}" type="presParOf" srcId="{E059FC2F-5E37-4FC4-B577-FD7AB35E1E47}" destId="{4CCBDE1D-7AA7-4A70-8FC1-5036F663BBF1}" srcOrd="0" destOrd="0" presId="urn:microsoft.com/office/officeart/2005/8/layout/hierarchy3"/>
    <dgm:cxn modelId="{7E946E12-D3F5-447B-A305-9CE3CA4C76E1}" type="presParOf" srcId="{E059FC2F-5E37-4FC4-B577-FD7AB35E1E47}" destId="{85A0E00B-67ED-465F-AF60-889573090B16}" srcOrd="1" destOrd="0" presId="urn:microsoft.com/office/officeart/2005/8/layout/hierarchy3"/>
    <dgm:cxn modelId="{2B7B6ADB-1DEB-49BF-822D-8642F54AB067}" type="presParOf" srcId="{E059FC2F-5E37-4FC4-B577-FD7AB35E1E47}" destId="{CDD84D1E-5400-4322-8C62-BDFA72CE8549}" srcOrd="2" destOrd="0" presId="urn:microsoft.com/office/officeart/2005/8/layout/hierarchy3"/>
    <dgm:cxn modelId="{7B83B92A-BE0E-4836-8641-C55DF10AF71D}" type="presParOf" srcId="{E059FC2F-5E37-4FC4-B577-FD7AB35E1E47}" destId="{B95970F9-C64F-498F-AED6-41CC02D46C9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5BEB73-1A35-43C1-90C1-F2324FD765A0}" type="doc">
      <dgm:prSet loTypeId="urn:microsoft.com/office/officeart/2005/8/layout/cycle7" loCatId="cycle" qsTypeId="urn:microsoft.com/office/officeart/2005/8/quickstyle/simple5" qsCatId="simple" csTypeId="urn:microsoft.com/office/officeart/2005/8/colors/accent2_1" csCatId="accent2" phldr="1"/>
      <dgm:spPr/>
      <dgm:t>
        <a:bodyPr/>
        <a:lstStyle/>
        <a:p>
          <a:endParaRPr lang="es-EC"/>
        </a:p>
      </dgm:t>
    </dgm:pt>
    <dgm:pt modelId="{3969E512-9DE2-4DEC-97E5-A06309872D39}">
      <dgm:prSet phldrT="[Texto]" custT="1"/>
      <dgm:spPr/>
      <dgm:t>
        <a:bodyPr/>
        <a:lstStyle/>
        <a:p>
          <a:r>
            <a:rPr lang="es-EC" sz="2000" b="1" dirty="0"/>
            <a:t>HIPÓTESIS</a:t>
          </a:r>
        </a:p>
        <a:p>
          <a:r>
            <a:rPr lang="es-EC" sz="2400" dirty="0"/>
            <a:t>Los problemas estratégicos del Sistema Nacional de Inteligencia (como la alta politización del mismo, el recelo-competencia institucional) afectaron considerablemente a la seguridad y defensa del Estado ecuatoriano en su Frontera Norte, en el período comprendido entre el año 2008 – 2018.</a:t>
          </a:r>
        </a:p>
      </dgm:t>
    </dgm:pt>
    <dgm:pt modelId="{4305E09C-710E-407A-AD62-C1B4789F6E3B}" type="parTrans" cxnId="{FC2D6863-6B9D-447B-A366-7F10CD020C7F}">
      <dgm:prSet/>
      <dgm:spPr/>
      <dgm:t>
        <a:bodyPr/>
        <a:lstStyle/>
        <a:p>
          <a:endParaRPr lang="es-EC"/>
        </a:p>
      </dgm:t>
    </dgm:pt>
    <dgm:pt modelId="{8D1B23E5-03DB-4B8D-A74E-AB5D8926B56F}" type="sibTrans" cxnId="{FC2D6863-6B9D-447B-A366-7F10CD020C7F}">
      <dgm:prSet/>
      <dgm:spPr/>
      <dgm:t>
        <a:bodyPr/>
        <a:lstStyle/>
        <a:p>
          <a:endParaRPr lang="es-EC"/>
        </a:p>
      </dgm:t>
    </dgm:pt>
    <dgm:pt modelId="{78ECC8CD-7EFB-4351-A149-30F4C8243C5B}">
      <dgm:prSet phldrT="[Texto]" custT="1"/>
      <dgm:spPr/>
      <dgm:t>
        <a:bodyPr/>
        <a:lstStyle/>
        <a:p>
          <a:r>
            <a:rPr lang="es-EC" sz="1700" b="1" dirty="0"/>
            <a:t>OBJETIVO GENERAL</a:t>
          </a:r>
        </a:p>
      </dgm:t>
    </dgm:pt>
    <dgm:pt modelId="{E93E976F-6AA5-4DFA-B5C2-6300A151122A}" type="parTrans" cxnId="{EE1D0C3D-25E7-4EF8-B8C6-8FAD4831051D}">
      <dgm:prSet/>
      <dgm:spPr/>
      <dgm:t>
        <a:bodyPr/>
        <a:lstStyle/>
        <a:p>
          <a:endParaRPr lang="es-EC"/>
        </a:p>
      </dgm:t>
    </dgm:pt>
    <dgm:pt modelId="{30384098-9C2C-45F2-A89F-DB9E4880FCCF}" type="sibTrans" cxnId="{EE1D0C3D-25E7-4EF8-B8C6-8FAD4831051D}">
      <dgm:prSet/>
      <dgm:spPr/>
      <dgm:t>
        <a:bodyPr/>
        <a:lstStyle/>
        <a:p>
          <a:endParaRPr lang="es-EC"/>
        </a:p>
      </dgm:t>
    </dgm:pt>
    <dgm:pt modelId="{A9DD3B5F-450A-4A22-BFEB-A78A24C659EA}">
      <dgm:prSet phldrT="[Texto]" custT="1"/>
      <dgm:spPr/>
      <dgm:t>
        <a:bodyPr/>
        <a:lstStyle/>
        <a:p>
          <a:r>
            <a:rPr lang="es-ES" sz="1700" b="1" dirty="0"/>
            <a:t>FORMULACIÓN DEL PROBLEMA</a:t>
          </a:r>
        </a:p>
      </dgm:t>
    </dgm:pt>
    <dgm:pt modelId="{A57C5462-29D3-475B-B6B4-D39A11205BD6}" type="sibTrans" cxnId="{FC1F0311-A5AC-43EA-BE79-410CB2CED240}">
      <dgm:prSet/>
      <dgm:spPr/>
      <dgm:t>
        <a:bodyPr/>
        <a:lstStyle/>
        <a:p>
          <a:endParaRPr lang="es-EC"/>
        </a:p>
      </dgm:t>
    </dgm:pt>
    <dgm:pt modelId="{92EE00C0-D5C2-424D-B531-D29BAE04C02F}" type="parTrans" cxnId="{FC1F0311-A5AC-43EA-BE79-410CB2CED240}">
      <dgm:prSet/>
      <dgm:spPr/>
      <dgm:t>
        <a:bodyPr/>
        <a:lstStyle/>
        <a:p>
          <a:endParaRPr lang="es-EC"/>
        </a:p>
      </dgm:t>
    </dgm:pt>
    <dgm:pt modelId="{B61C94E5-78C0-4779-8CB2-8BE597304D04}" type="pres">
      <dgm:prSet presAssocID="{FC5BEB73-1A35-43C1-90C1-F2324FD765A0}" presName="Name0" presStyleCnt="0">
        <dgm:presLayoutVars>
          <dgm:dir/>
          <dgm:resizeHandles val="exact"/>
        </dgm:presLayoutVars>
      </dgm:prSet>
      <dgm:spPr/>
      <dgm:t>
        <a:bodyPr/>
        <a:lstStyle/>
        <a:p>
          <a:endParaRPr lang="es-EC"/>
        </a:p>
      </dgm:t>
    </dgm:pt>
    <dgm:pt modelId="{9FD05C1B-6A21-46A1-808F-A16B7E6644EB}" type="pres">
      <dgm:prSet presAssocID="{A9DD3B5F-450A-4A22-BFEB-A78A24C659EA}" presName="node" presStyleLbl="node1" presStyleIdx="0" presStyleCnt="3" custScaleX="111477" custScaleY="111477" custRadScaleRad="100554" custRadScaleInc="-85305">
        <dgm:presLayoutVars>
          <dgm:bulletEnabled val="1"/>
        </dgm:presLayoutVars>
      </dgm:prSet>
      <dgm:spPr/>
      <dgm:t>
        <a:bodyPr/>
        <a:lstStyle/>
        <a:p>
          <a:endParaRPr lang="es-EC"/>
        </a:p>
      </dgm:t>
    </dgm:pt>
    <dgm:pt modelId="{22CCAFB0-06CC-47F2-942B-BABC9A2AAD81}" type="pres">
      <dgm:prSet presAssocID="{A57C5462-29D3-475B-B6B4-D39A11205BD6}" presName="sibTrans" presStyleLbl="sibTrans2D1" presStyleIdx="0" presStyleCnt="3"/>
      <dgm:spPr/>
      <dgm:t>
        <a:bodyPr/>
        <a:lstStyle/>
        <a:p>
          <a:endParaRPr lang="es-EC"/>
        </a:p>
      </dgm:t>
    </dgm:pt>
    <dgm:pt modelId="{9DD6371A-5B33-4584-96E9-51E8E5DD4C05}" type="pres">
      <dgm:prSet presAssocID="{A57C5462-29D3-475B-B6B4-D39A11205BD6}" presName="connectorText" presStyleLbl="sibTrans2D1" presStyleIdx="0" presStyleCnt="3"/>
      <dgm:spPr/>
      <dgm:t>
        <a:bodyPr/>
        <a:lstStyle/>
        <a:p>
          <a:endParaRPr lang="es-EC"/>
        </a:p>
      </dgm:t>
    </dgm:pt>
    <dgm:pt modelId="{4B7E4BDA-4454-4931-BBCB-6B53648524AD}" type="pres">
      <dgm:prSet presAssocID="{3969E512-9DE2-4DEC-97E5-A06309872D39}" presName="node" presStyleLbl="node1" presStyleIdx="1" presStyleCnt="3" custScaleX="217541" custScaleY="148713" custRadScaleRad="45448" custRadScaleInc="82011">
        <dgm:presLayoutVars>
          <dgm:bulletEnabled val="1"/>
        </dgm:presLayoutVars>
      </dgm:prSet>
      <dgm:spPr/>
      <dgm:t>
        <a:bodyPr/>
        <a:lstStyle/>
        <a:p>
          <a:endParaRPr lang="es-EC"/>
        </a:p>
      </dgm:t>
    </dgm:pt>
    <dgm:pt modelId="{A0F4C165-60C7-432D-B461-EAD00C2EFFAE}" type="pres">
      <dgm:prSet presAssocID="{8D1B23E5-03DB-4B8D-A74E-AB5D8926B56F}" presName="sibTrans" presStyleLbl="sibTrans2D1" presStyleIdx="1" presStyleCnt="3"/>
      <dgm:spPr/>
      <dgm:t>
        <a:bodyPr/>
        <a:lstStyle/>
        <a:p>
          <a:endParaRPr lang="es-EC"/>
        </a:p>
      </dgm:t>
    </dgm:pt>
    <dgm:pt modelId="{2672D09C-724E-4251-832E-4603ADDF727A}" type="pres">
      <dgm:prSet presAssocID="{8D1B23E5-03DB-4B8D-A74E-AB5D8926B56F}" presName="connectorText" presStyleLbl="sibTrans2D1" presStyleIdx="1" presStyleCnt="3"/>
      <dgm:spPr/>
      <dgm:t>
        <a:bodyPr/>
        <a:lstStyle/>
        <a:p>
          <a:endParaRPr lang="es-EC"/>
        </a:p>
      </dgm:t>
    </dgm:pt>
    <dgm:pt modelId="{09C71309-D306-4E3D-98DE-C3B8B45BB94A}" type="pres">
      <dgm:prSet presAssocID="{78ECC8CD-7EFB-4351-A149-30F4C8243C5B}" presName="node" presStyleLbl="node1" presStyleIdx="2" presStyleCnt="3" custScaleX="116455" custScaleY="116455" custRadScaleRad="108126" custRadScaleInc="291684">
        <dgm:presLayoutVars>
          <dgm:bulletEnabled val="1"/>
        </dgm:presLayoutVars>
      </dgm:prSet>
      <dgm:spPr/>
      <dgm:t>
        <a:bodyPr/>
        <a:lstStyle/>
        <a:p>
          <a:endParaRPr lang="es-EC"/>
        </a:p>
      </dgm:t>
    </dgm:pt>
    <dgm:pt modelId="{31A5F30C-2907-4C69-A9C7-330C68365A8E}" type="pres">
      <dgm:prSet presAssocID="{30384098-9C2C-45F2-A89F-DB9E4880FCCF}" presName="sibTrans" presStyleLbl="sibTrans2D1" presStyleIdx="2" presStyleCnt="3"/>
      <dgm:spPr/>
      <dgm:t>
        <a:bodyPr/>
        <a:lstStyle/>
        <a:p>
          <a:endParaRPr lang="es-EC"/>
        </a:p>
      </dgm:t>
    </dgm:pt>
    <dgm:pt modelId="{7379D20E-46E6-4C47-8FA8-1886A7E673D5}" type="pres">
      <dgm:prSet presAssocID="{30384098-9C2C-45F2-A89F-DB9E4880FCCF}" presName="connectorText" presStyleLbl="sibTrans2D1" presStyleIdx="2" presStyleCnt="3"/>
      <dgm:spPr/>
      <dgm:t>
        <a:bodyPr/>
        <a:lstStyle/>
        <a:p>
          <a:endParaRPr lang="es-EC"/>
        </a:p>
      </dgm:t>
    </dgm:pt>
  </dgm:ptLst>
  <dgm:cxnLst>
    <dgm:cxn modelId="{492A9F5A-CD26-4E74-A300-7C74EBADFC2E}" type="presOf" srcId="{78ECC8CD-7EFB-4351-A149-30F4C8243C5B}" destId="{09C71309-D306-4E3D-98DE-C3B8B45BB94A}" srcOrd="0" destOrd="0" presId="urn:microsoft.com/office/officeart/2005/8/layout/cycle7"/>
    <dgm:cxn modelId="{4D1D6AF2-82CB-4D94-A6B4-EAEA0C3B1E18}" type="presOf" srcId="{A57C5462-29D3-475B-B6B4-D39A11205BD6}" destId="{9DD6371A-5B33-4584-96E9-51E8E5DD4C05}" srcOrd="1" destOrd="0" presId="urn:microsoft.com/office/officeart/2005/8/layout/cycle7"/>
    <dgm:cxn modelId="{95A3D544-DFAF-4B1B-95BF-E258DC1857FA}" type="presOf" srcId="{A9DD3B5F-450A-4A22-BFEB-A78A24C659EA}" destId="{9FD05C1B-6A21-46A1-808F-A16B7E6644EB}" srcOrd="0" destOrd="0" presId="urn:microsoft.com/office/officeart/2005/8/layout/cycle7"/>
    <dgm:cxn modelId="{61AA309F-8239-423E-87C8-209A75AB3AFD}" type="presOf" srcId="{30384098-9C2C-45F2-A89F-DB9E4880FCCF}" destId="{31A5F30C-2907-4C69-A9C7-330C68365A8E}" srcOrd="0" destOrd="0" presId="urn:microsoft.com/office/officeart/2005/8/layout/cycle7"/>
    <dgm:cxn modelId="{FC1F0311-A5AC-43EA-BE79-410CB2CED240}" srcId="{FC5BEB73-1A35-43C1-90C1-F2324FD765A0}" destId="{A9DD3B5F-450A-4A22-BFEB-A78A24C659EA}" srcOrd="0" destOrd="0" parTransId="{92EE00C0-D5C2-424D-B531-D29BAE04C02F}" sibTransId="{A57C5462-29D3-475B-B6B4-D39A11205BD6}"/>
    <dgm:cxn modelId="{EE1D0C3D-25E7-4EF8-B8C6-8FAD4831051D}" srcId="{FC5BEB73-1A35-43C1-90C1-F2324FD765A0}" destId="{78ECC8CD-7EFB-4351-A149-30F4C8243C5B}" srcOrd="2" destOrd="0" parTransId="{E93E976F-6AA5-4DFA-B5C2-6300A151122A}" sibTransId="{30384098-9C2C-45F2-A89F-DB9E4880FCCF}"/>
    <dgm:cxn modelId="{C3E9251B-18D7-4C3C-A6B2-3D791F0CF2AF}" type="presOf" srcId="{30384098-9C2C-45F2-A89F-DB9E4880FCCF}" destId="{7379D20E-46E6-4C47-8FA8-1886A7E673D5}" srcOrd="1" destOrd="0" presId="urn:microsoft.com/office/officeart/2005/8/layout/cycle7"/>
    <dgm:cxn modelId="{5CF62943-F63B-489C-AF30-FF33F454447B}" type="presOf" srcId="{8D1B23E5-03DB-4B8D-A74E-AB5D8926B56F}" destId="{A0F4C165-60C7-432D-B461-EAD00C2EFFAE}" srcOrd="0" destOrd="0" presId="urn:microsoft.com/office/officeart/2005/8/layout/cycle7"/>
    <dgm:cxn modelId="{A5254F40-2DA6-4C9D-8654-BEE5DE1AD891}" type="presOf" srcId="{8D1B23E5-03DB-4B8D-A74E-AB5D8926B56F}" destId="{2672D09C-724E-4251-832E-4603ADDF727A}" srcOrd="1" destOrd="0" presId="urn:microsoft.com/office/officeart/2005/8/layout/cycle7"/>
    <dgm:cxn modelId="{D9C2226E-8CA4-4C4F-A88D-5D4B508D1E2C}" type="presOf" srcId="{FC5BEB73-1A35-43C1-90C1-F2324FD765A0}" destId="{B61C94E5-78C0-4779-8CB2-8BE597304D04}" srcOrd="0" destOrd="0" presId="urn:microsoft.com/office/officeart/2005/8/layout/cycle7"/>
    <dgm:cxn modelId="{FC2D6863-6B9D-447B-A366-7F10CD020C7F}" srcId="{FC5BEB73-1A35-43C1-90C1-F2324FD765A0}" destId="{3969E512-9DE2-4DEC-97E5-A06309872D39}" srcOrd="1" destOrd="0" parTransId="{4305E09C-710E-407A-AD62-C1B4789F6E3B}" sibTransId="{8D1B23E5-03DB-4B8D-A74E-AB5D8926B56F}"/>
    <dgm:cxn modelId="{61B98DE0-B2F1-4926-B259-FAFED4BE184A}" type="presOf" srcId="{A57C5462-29D3-475B-B6B4-D39A11205BD6}" destId="{22CCAFB0-06CC-47F2-942B-BABC9A2AAD81}" srcOrd="0" destOrd="0" presId="urn:microsoft.com/office/officeart/2005/8/layout/cycle7"/>
    <dgm:cxn modelId="{5F306F90-BA09-4882-9652-25256ED97722}" type="presOf" srcId="{3969E512-9DE2-4DEC-97E5-A06309872D39}" destId="{4B7E4BDA-4454-4931-BBCB-6B53648524AD}" srcOrd="0" destOrd="0" presId="urn:microsoft.com/office/officeart/2005/8/layout/cycle7"/>
    <dgm:cxn modelId="{94FDDA68-1385-4877-8C6B-881B832D72F4}" type="presParOf" srcId="{B61C94E5-78C0-4779-8CB2-8BE597304D04}" destId="{9FD05C1B-6A21-46A1-808F-A16B7E6644EB}" srcOrd="0" destOrd="0" presId="urn:microsoft.com/office/officeart/2005/8/layout/cycle7"/>
    <dgm:cxn modelId="{C46D8AFC-8A0A-4412-A095-087FEBF9D0E1}" type="presParOf" srcId="{B61C94E5-78C0-4779-8CB2-8BE597304D04}" destId="{22CCAFB0-06CC-47F2-942B-BABC9A2AAD81}" srcOrd="1" destOrd="0" presId="urn:microsoft.com/office/officeart/2005/8/layout/cycle7"/>
    <dgm:cxn modelId="{38B0C4CF-7EC7-4807-9459-FDFD485FDAE8}" type="presParOf" srcId="{22CCAFB0-06CC-47F2-942B-BABC9A2AAD81}" destId="{9DD6371A-5B33-4584-96E9-51E8E5DD4C05}" srcOrd="0" destOrd="0" presId="urn:microsoft.com/office/officeart/2005/8/layout/cycle7"/>
    <dgm:cxn modelId="{1A6B5F5D-3132-4AC0-9D5E-B1C50561A2F8}" type="presParOf" srcId="{B61C94E5-78C0-4779-8CB2-8BE597304D04}" destId="{4B7E4BDA-4454-4931-BBCB-6B53648524AD}" srcOrd="2" destOrd="0" presId="urn:microsoft.com/office/officeart/2005/8/layout/cycle7"/>
    <dgm:cxn modelId="{68B7D842-3230-4F4A-AEFB-0FD971A29DA0}" type="presParOf" srcId="{B61C94E5-78C0-4779-8CB2-8BE597304D04}" destId="{A0F4C165-60C7-432D-B461-EAD00C2EFFAE}" srcOrd="3" destOrd="0" presId="urn:microsoft.com/office/officeart/2005/8/layout/cycle7"/>
    <dgm:cxn modelId="{6E649F5B-C771-49DE-AECF-C5B70FA63BC0}" type="presParOf" srcId="{A0F4C165-60C7-432D-B461-EAD00C2EFFAE}" destId="{2672D09C-724E-4251-832E-4603ADDF727A}" srcOrd="0" destOrd="0" presId="urn:microsoft.com/office/officeart/2005/8/layout/cycle7"/>
    <dgm:cxn modelId="{7065B051-315C-4EFE-B4B9-5314370080BC}" type="presParOf" srcId="{B61C94E5-78C0-4779-8CB2-8BE597304D04}" destId="{09C71309-D306-4E3D-98DE-C3B8B45BB94A}" srcOrd="4" destOrd="0" presId="urn:microsoft.com/office/officeart/2005/8/layout/cycle7"/>
    <dgm:cxn modelId="{50AB7C3E-4E2E-4468-A0D6-6ABC3C89B6BF}" type="presParOf" srcId="{B61C94E5-78C0-4779-8CB2-8BE597304D04}" destId="{31A5F30C-2907-4C69-A9C7-330C68365A8E}" srcOrd="5" destOrd="0" presId="urn:microsoft.com/office/officeart/2005/8/layout/cycle7"/>
    <dgm:cxn modelId="{010B8C12-4EE3-4891-A67B-1A327B29E436}" type="presParOf" srcId="{31A5F30C-2907-4C69-A9C7-330C68365A8E}" destId="{7379D20E-46E6-4C47-8FA8-1886A7E673D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FF8E96-77E9-4F44-A4F1-8A07052E9198}" type="doc">
      <dgm:prSet loTypeId="urn:microsoft.com/office/officeart/2009/layout/ReverseList" loCatId="relationship" qsTypeId="urn:microsoft.com/office/officeart/2005/8/quickstyle/simple5" qsCatId="simple" csTypeId="urn:microsoft.com/office/officeart/2005/8/colors/colorful1" csCatId="colorful" phldr="1"/>
      <dgm:spPr/>
      <dgm:t>
        <a:bodyPr/>
        <a:lstStyle/>
        <a:p>
          <a:endParaRPr lang="es-EC"/>
        </a:p>
      </dgm:t>
    </dgm:pt>
    <dgm:pt modelId="{6121E22F-47A7-437C-BEC3-04F8B854466F}">
      <dgm:prSet phldrT="[Texto]"/>
      <dgm:spPr/>
      <dgm:t>
        <a:bodyPr/>
        <a:lstStyle/>
        <a:p>
          <a:r>
            <a:rPr lang="es-EC" b="1" dirty="0"/>
            <a:t>Variable independiente</a:t>
          </a:r>
          <a:endParaRPr lang="es-EC" dirty="0"/>
        </a:p>
        <a:p>
          <a:r>
            <a:rPr lang="es-EC" dirty="0"/>
            <a:t>Los problemas estratégicos del Sistema Nacional de Inteligencia. </a:t>
          </a:r>
        </a:p>
      </dgm:t>
    </dgm:pt>
    <dgm:pt modelId="{FB03D8A7-CC4A-4586-9EBC-4A8EE45CA211}" type="parTrans" cxnId="{F2DC08C9-871E-4D2D-A619-C37B2A9D10F4}">
      <dgm:prSet/>
      <dgm:spPr/>
      <dgm:t>
        <a:bodyPr/>
        <a:lstStyle/>
        <a:p>
          <a:endParaRPr lang="es-EC"/>
        </a:p>
      </dgm:t>
    </dgm:pt>
    <dgm:pt modelId="{1DDC31CF-46A9-4E7A-98D3-62039534F62E}" type="sibTrans" cxnId="{F2DC08C9-871E-4D2D-A619-C37B2A9D10F4}">
      <dgm:prSet/>
      <dgm:spPr/>
      <dgm:t>
        <a:bodyPr/>
        <a:lstStyle/>
        <a:p>
          <a:endParaRPr lang="es-EC"/>
        </a:p>
      </dgm:t>
    </dgm:pt>
    <dgm:pt modelId="{94841345-280F-48CA-B00C-339DAEB51798}">
      <dgm:prSet phldrT="[Texto]"/>
      <dgm:spPr/>
      <dgm:t>
        <a:bodyPr/>
        <a:lstStyle/>
        <a:p>
          <a:r>
            <a:rPr lang="es-EC" b="1" dirty="0"/>
            <a:t>Variable dependiente</a:t>
          </a:r>
          <a:endParaRPr lang="es-EC" dirty="0"/>
        </a:p>
        <a:p>
          <a:r>
            <a:rPr lang="es-EC" dirty="0"/>
            <a:t>La seguridad y defensa de la Frontera Norte ecuatoriana en el período comprendido entre el año 2008 - 2018</a:t>
          </a:r>
        </a:p>
      </dgm:t>
    </dgm:pt>
    <dgm:pt modelId="{47DB8E39-F380-4985-AFC8-DE2923D50F27}" type="parTrans" cxnId="{8208A008-23AB-43AD-86F2-B18794D1A207}">
      <dgm:prSet/>
      <dgm:spPr/>
      <dgm:t>
        <a:bodyPr/>
        <a:lstStyle/>
        <a:p>
          <a:endParaRPr lang="es-EC"/>
        </a:p>
      </dgm:t>
    </dgm:pt>
    <dgm:pt modelId="{3E7776B2-2B9E-4634-A571-EAB9523AF62A}" type="sibTrans" cxnId="{8208A008-23AB-43AD-86F2-B18794D1A207}">
      <dgm:prSet/>
      <dgm:spPr/>
      <dgm:t>
        <a:bodyPr/>
        <a:lstStyle/>
        <a:p>
          <a:endParaRPr lang="es-EC"/>
        </a:p>
      </dgm:t>
    </dgm:pt>
    <dgm:pt modelId="{E8B9953E-2893-4EBF-9E2C-6FDF99905237}" type="pres">
      <dgm:prSet presAssocID="{4AFF8E96-77E9-4F44-A4F1-8A07052E9198}" presName="Name0" presStyleCnt="0">
        <dgm:presLayoutVars>
          <dgm:chMax val="2"/>
          <dgm:chPref val="2"/>
          <dgm:animLvl val="lvl"/>
        </dgm:presLayoutVars>
      </dgm:prSet>
      <dgm:spPr/>
      <dgm:t>
        <a:bodyPr/>
        <a:lstStyle/>
        <a:p>
          <a:endParaRPr lang="es-EC"/>
        </a:p>
      </dgm:t>
    </dgm:pt>
    <dgm:pt modelId="{D441716E-2CA5-4FB3-B06A-62793AD13C2D}" type="pres">
      <dgm:prSet presAssocID="{4AFF8E96-77E9-4F44-A4F1-8A07052E9198}" presName="LeftText" presStyleLbl="revTx" presStyleIdx="0" presStyleCnt="0">
        <dgm:presLayoutVars>
          <dgm:bulletEnabled val="1"/>
        </dgm:presLayoutVars>
      </dgm:prSet>
      <dgm:spPr/>
      <dgm:t>
        <a:bodyPr/>
        <a:lstStyle/>
        <a:p>
          <a:endParaRPr lang="es-EC"/>
        </a:p>
      </dgm:t>
    </dgm:pt>
    <dgm:pt modelId="{C8C1D9F4-5CCF-48AC-8BA7-E3831592DF14}" type="pres">
      <dgm:prSet presAssocID="{4AFF8E96-77E9-4F44-A4F1-8A07052E9198}" presName="LeftNode" presStyleLbl="bgImgPlace1" presStyleIdx="0" presStyleCnt="2">
        <dgm:presLayoutVars>
          <dgm:chMax val="2"/>
          <dgm:chPref val="2"/>
        </dgm:presLayoutVars>
      </dgm:prSet>
      <dgm:spPr/>
      <dgm:t>
        <a:bodyPr/>
        <a:lstStyle/>
        <a:p>
          <a:endParaRPr lang="es-EC"/>
        </a:p>
      </dgm:t>
    </dgm:pt>
    <dgm:pt modelId="{66BD7501-3D57-4C60-A99D-C941774C10A8}" type="pres">
      <dgm:prSet presAssocID="{4AFF8E96-77E9-4F44-A4F1-8A07052E9198}" presName="RightText" presStyleLbl="revTx" presStyleIdx="0" presStyleCnt="0">
        <dgm:presLayoutVars>
          <dgm:bulletEnabled val="1"/>
        </dgm:presLayoutVars>
      </dgm:prSet>
      <dgm:spPr/>
      <dgm:t>
        <a:bodyPr/>
        <a:lstStyle/>
        <a:p>
          <a:endParaRPr lang="es-EC"/>
        </a:p>
      </dgm:t>
    </dgm:pt>
    <dgm:pt modelId="{E2EF6C38-59CB-47D6-9417-3D0A1EAFD25E}" type="pres">
      <dgm:prSet presAssocID="{4AFF8E96-77E9-4F44-A4F1-8A07052E9198}" presName="RightNode" presStyleLbl="bgImgPlace1" presStyleIdx="1" presStyleCnt="2">
        <dgm:presLayoutVars>
          <dgm:chMax val="0"/>
          <dgm:chPref val="0"/>
        </dgm:presLayoutVars>
      </dgm:prSet>
      <dgm:spPr/>
      <dgm:t>
        <a:bodyPr/>
        <a:lstStyle/>
        <a:p>
          <a:endParaRPr lang="es-EC"/>
        </a:p>
      </dgm:t>
    </dgm:pt>
    <dgm:pt modelId="{1E120840-6F50-4215-B278-C49701E1E884}" type="pres">
      <dgm:prSet presAssocID="{4AFF8E96-77E9-4F44-A4F1-8A07052E9198}" presName="TopArrow" presStyleLbl="node1" presStyleIdx="0" presStyleCnt="2"/>
      <dgm:spPr/>
    </dgm:pt>
    <dgm:pt modelId="{AF286659-0B07-42D5-9AF7-C82F2A69BDF2}" type="pres">
      <dgm:prSet presAssocID="{4AFF8E96-77E9-4F44-A4F1-8A07052E9198}" presName="BottomArrow" presStyleLbl="node1" presStyleIdx="1" presStyleCnt="2"/>
      <dgm:spPr/>
    </dgm:pt>
  </dgm:ptLst>
  <dgm:cxnLst>
    <dgm:cxn modelId="{06C1A62E-C795-4A10-9778-16EBCE4B945E}" type="presOf" srcId="{6121E22F-47A7-437C-BEC3-04F8B854466F}" destId="{C8C1D9F4-5CCF-48AC-8BA7-E3831592DF14}" srcOrd="1" destOrd="0" presId="urn:microsoft.com/office/officeart/2009/layout/ReverseList"/>
    <dgm:cxn modelId="{8208A008-23AB-43AD-86F2-B18794D1A207}" srcId="{4AFF8E96-77E9-4F44-A4F1-8A07052E9198}" destId="{94841345-280F-48CA-B00C-339DAEB51798}" srcOrd="1" destOrd="0" parTransId="{47DB8E39-F380-4985-AFC8-DE2923D50F27}" sibTransId="{3E7776B2-2B9E-4634-A571-EAB9523AF62A}"/>
    <dgm:cxn modelId="{171DC130-A43A-45AF-B3B3-4F227CDAD3BB}" type="presOf" srcId="{94841345-280F-48CA-B00C-339DAEB51798}" destId="{E2EF6C38-59CB-47D6-9417-3D0A1EAFD25E}" srcOrd="1" destOrd="0" presId="urn:microsoft.com/office/officeart/2009/layout/ReverseList"/>
    <dgm:cxn modelId="{F2DC08C9-871E-4D2D-A619-C37B2A9D10F4}" srcId="{4AFF8E96-77E9-4F44-A4F1-8A07052E9198}" destId="{6121E22F-47A7-437C-BEC3-04F8B854466F}" srcOrd="0" destOrd="0" parTransId="{FB03D8A7-CC4A-4586-9EBC-4A8EE45CA211}" sibTransId="{1DDC31CF-46A9-4E7A-98D3-62039534F62E}"/>
    <dgm:cxn modelId="{10003AEF-D1A6-4AA2-8985-47FD7144A931}" type="presOf" srcId="{6121E22F-47A7-437C-BEC3-04F8B854466F}" destId="{D441716E-2CA5-4FB3-B06A-62793AD13C2D}" srcOrd="0" destOrd="0" presId="urn:microsoft.com/office/officeart/2009/layout/ReverseList"/>
    <dgm:cxn modelId="{6613EAD6-A2CA-45B7-97E1-11A3A52A2CFA}" type="presOf" srcId="{4AFF8E96-77E9-4F44-A4F1-8A07052E9198}" destId="{E8B9953E-2893-4EBF-9E2C-6FDF99905237}" srcOrd="0" destOrd="0" presId="urn:microsoft.com/office/officeart/2009/layout/ReverseList"/>
    <dgm:cxn modelId="{7F4766F5-8DE7-44A0-843B-617EB30A3853}" type="presOf" srcId="{94841345-280F-48CA-B00C-339DAEB51798}" destId="{66BD7501-3D57-4C60-A99D-C941774C10A8}" srcOrd="0" destOrd="0" presId="urn:microsoft.com/office/officeart/2009/layout/ReverseList"/>
    <dgm:cxn modelId="{5AD2DFFB-406B-406C-BEDD-27C553A1956C}" type="presParOf" srcId="{E8B9953E-2893-4EBF-9E2C-6FDF99905237}" destId="{D441716E-2CA5-4FB3-B06A-62793AD13C2D}" srcOrd="0" destOrd="0" presId="urn:microsoft.com/office/officeart/2009/layout/ReverseList"/>
    <dgm:cxn modelId="{14061F6B-41EC-4C69-ABAE-E489B66265A8}" type="presParOf" srcId="{E8B9953E-2893-4EBF-9E2C-6FDF99905237}" destId="{C8C1D9F4-5CCF-48AC-8BA7-E3831592DF14}" srcOrd="1" destOrd="0" presId="urn:microsoft.com/office/officeart/2009/layout/ReverseList"/>
    <dgm:cxn modelId="{01DD1DC1-A594-4FA4-99D4-BED3864C772A}" type="presParOf" srcId="{E8B9953E-2893-4EBF-9E2C-6FDF99905237}" destId="{66BD7501-3D57-4C60-A99D-C941774C10A8}" srcOrd="2" destOrd="0" presId="urn:microsoft.com/office/officeart/2009/layout/ReverseList"/>
    <dgm:cxn modelId="{052C03E3-9AA7-4552-850D-BC9F27D0574A}" type="presParOf" srcId="{E8B9953E-2893-4EBF-9E2C-6FDF99905237}" destId="{E2EF6C38-59CB-47D6-9417-3D0A1EAFD25E}" srcOrd="3" destOrd="0" presId="urn:microsoft.com/office/officeart/2009/layout/ReverseList"/>
    <dgm:cxn modelId="{E34BAA16-E883-4D22-846D-3737506A95CB}" type="presParOf" srcId="{E8B9953E-2893-4EBF-9E2C-6FDF99905237}" destId="{1E120840-6F50-4215-B278-C49701E1E884}" srcOrd="4" destOrd="0" presId="urn:microsoft.com/office/officeart/2009/layout/ReverseList"/>
    <dgm:cxn modelId="{BB8E9E9B-9988-4481-856E-4EB2E508F284}" type="presParOf" srcId="{E8B9953E-2893-4EBF-9E2C-6FDF99905237}" destId="{AF286659-0B07-42D5-9AF7-C82F2A69BDF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459C27-78D0-48C3-8ECB-1C99E11645AC}"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s-EC"/>
        </a:p>
      </dgm:t>
    </dgm:pt>
    <dgm:pt modelId="{2F4348C5-B99F-4A20-955F-402A13AACBE8}">
      <dgm:prSet phldrT="[Texto]" custT="1"/>
      <dgm:spPr/>
      <dgm:t>
        <a:bodyPr/>
        <a:lstStyle/>
        <a:p>
          <a:r>
            <a:rPr lang="es-EC" sz="4800" dirty="0"/>
            <a:t>Objeto de estudio</a:t>
          </a:r>
        </a:p>
      </dgm:t>
    </dgm:pt>
    <dgm:pt modelId="{CD2ABA70-DA08-4EF1-84B9-2E2A52C32436}" type="parTrans" cxnId="{2C9185D9-B13E-492B-8721-1875F9B082E8}">
      <dgm:prSet/>
      <dgm:spPr/>
      <dgm:t>
        <a:bodyPr/>
        <a:lstStyle/>
        <a:p>
          <a:endParaRPr lang="es-EC"/>
        </a:p>
      </dgm:t>
    </dgm:pt>
    <dgm:pt modelId="{63261680-98D9-493A-B2A9-A8BCBF52E0CB}" type="sibTrans" cxnId="{2C9185D9-B13E-492B-8721-1875F9B082E8}">
      <dgm:prSet/>
      <dgm:spPr/>
      <dgm:t>
        <a:bodyPr/>
        <a:lstStyle/>
        <a:p>
          <a:endParaRPr lang="es-EC"/>
        </a:p>
      </dgm:t>
    </dgm:pt>
    <dgm:pt modelId="{2A327F9E-90EC-4A10-938C-3907957E7C63}">
      <dgm:prSet phldrT="[Texto]"/>
      <dgm:spPr/>
      <dgm:t>
        <a:bodyPr/>
        <a:lstStyle/>
        <a:p>
          <a:r>
            <a:rPr lang="es-ES" dirty="0"/>
            <a:t>La inteligencia del Estado Ecuatoriano, específicamente en su Frontera Norte </a:t>
          </a:r>
          <a:endParaRPr lang="es-EC" dirty="0"/>
        </a:p>
      </dgm:t>
    </dgm:pt>
    <dgm:pt modelId="{FF25F18F-5817-4907-963B-4CE18DAA7AEF}" type="parTrans" cxnId="{14435339-F90B-4845-BD54-4DF2CE195AF3}">
      <dgm:prSet/>
      <dgm:spPr/>
      <dgm:t>
        <a:bodyPr/>
        <a:lstStyle/>
        <a:p>
          <a:endParaRPr lang="es-EC"/>
        </a:p>
      </dgm:t>
    </dgm:pt>
    <dgm:pt modelId="{71892996-847B-4A02-9B6A-253B3A92B157}" type="sibTrans" cxnId="{14435339-F90B-4845-BD54-4DF2CE195AF3}">
      <dgm:prSet/>
      <dgm:spPr/>
      <dgm:t>
        <a:bodyPr/>
        <a:lstStyle/>
        <a:p>
          <a:endParaRPr lang="es-EC"/>
        </a:p>
      </dgm:t>
    </dgm:pt>
    <dgm:pt modelId="{819B2105-694C-418B-9DD5-B799A4C9DB10}">
      <dgm:prSet phldrT="[Texto]" custT="1"/>
      <dgm:spPr/>
      <dgm:t>
        <a:bodyPr/>
        <a:lstStyle/>
        <a:p>
          <a:r>
            <a:rPr lang="es-EC" sz="4800" dirty="0"/>
            <a:t>Campo de acción</a:t>
          </a:r>
        </a:p>
      </dgm:t>
    </dgm:pt>
    <dgm:pt modelId="{614FC81A-D44B-46F4-9ABE-37F49450DAB6}" type="parTrans" cxnId="{2FD5926B-CF2B-409D-81F6-70A7915F38B9}">
      <dgm:prSet/>
      <dgm:spPr/>
      <dgm:t>
        <a:bodyPr/>
        <a:lstStyle/>
        <a:p>
          <a:endParaRPr lang="es-EC"/>
        </a:p>
      </dgm:t>
    </dgm:pt>
    <dgm:pt modelId="{6BF83120-432E-42E6-A150-9A32EE0F8A2C}" type="sibTrans" cxnId="{2FD5926B-CF2B-409D-81F6-70A7915F38B9}">
      <dgm:prSet/>
      <dgm:spPr/>
      <dgm:t>
        <a:bodyPr/>
        <a:lstStyle/>
        <a:p>
          <a:endParaRPr lang="es-EC"/>
        </a:p>
      </dgm:t>
    </dgm:pt>
    <dgm:pt modelId="{CE33B248-9DEC-4985-BCC8-D87B91F570A9}">
      <dgm:prSet phldrT="[Texto]"/>
      <dgm:spPr/>
      <dgm:t>
        <a:bodyPr/>
        <a:lstStyle/>
        <a:p>
          <a:r>
            <a:rPr lang="es-EC" dirty="0"/>
            <a:t>Problemas estructurales en los subsistemas de inteligencia y su incidencia en la seguridad y defensa del Estado</a:t>
          </a:r>
        </a:p>
      </dgm:t>
    </dgm:pt>
    <dgm:pt modelId="{71D563A2-D217-4D8A-822A-47EE1D186274}" type="parTrans" cxnId="{BC3BE957-8130-401A-9797-BB350E1AE8EF}">
      <dgm:prSet/>
      <dgm:spPr/>
      <dgm:t>
        <a:bodyPr/>
        <a:lstStyle/>
        <a:p>
          <a:endParaRPr lang="es-EC"/>
        </a:p>
      </dgm:t>
    </dgm:pt>
    <dgm:pt modelId="{59A07C48-B5B5-4AD5-B35A-6FFFD91EF9A5}" type="sibTrans" cxnId="{BC3BE957-8130-401A-9797-BB350E1AE8EF}">
      <dgm:prSet/>
      <dgm:spPr/>
      <dgm:t>
        <a:bodyPr/>
        <a:lstStyle/>
        <a:p>
          <a:endParaRPr lang="es-EC"/>
        </a:p>
      </dgm:t>
    </dgm:pt>
    <dgm:pt modelId="{CFF39370-149F-4440-B461-1D6AD48BCA64}" type="pres">
      <dgm:prSet presAssocID="{6B459C27-78D0-48C3-8ECB-1C99E11645AC}" presName="Name0" presStyleCnt="0">
        <dgm:presLayoutVars>
          <dgm:dir/>
          <dgm:animLvl val="lvl"/>
          <dgm:resizeHandles/>
        </dgm:presLayoutVars>
      </dgm:prSet>
      <dgm:spPr/>
      <dgm:t>
        <a:bodyPr/>
        <a:lstStyle/>
        <a:p>
          <a:endParaRPr lang="es-EC"/>
        </a:p>
      </dgm:t>
    </dgm:pt>
    <dgm:pt modelId="{7188A7D8-4574-44F5-A424-B0D84FE74E02}" type="pres">
      <dgm:prSet presAssocID="{2F4348C5-B99F-4A20-955F-402A13AACBE8}" presName="linNode" presStyleCnt="0"/>
      <dgm:spPr/>
    </dgm:pt>
    <dgm:pt modelId="{596B84C0-AD57-48DD-AC87-B1BB8AFDD235}" type="pres">
      <dgm:prSet presAssocID="{2F4348C5-B99F-4A20-955F-402A13AACBE8}" presName="parentShp" presStyleLbl="node1" presStyleIdx="0" presStyleCnt="2">
        <dgm:presLayoutVars>
          <dgm:bulletEnabled val="1"/>
        </dgm:presLayoutVars>
      </dgm:prSet>
      <dgm:spPr/>
      <dgm:t>
        <a:bodyPr/>
        <a:lstStyle/>
        <a:p>
          <a:endParaRPr lang="es-EC"/>
        </a:p>
      </dgm:t>
    </dgm:pt>
    <dgm:pt modelId="{BB9749FD-6EAB-4615-AEA7-8481F1012D91}" type="pres">
      <dgm:prSet presAssocID="{2F4348C5-B99F-4A20-955F-402A13AACBE8}" presName="childShp" presStyleLbl="bgAccFollowNode1" presStyleIdx="0" presStyleCnt="2">
        <dgm:presLayoutVars>
          <dgm:bulletEnabled val="1"/>
        </dgm:presLayoutVars>
      </dgm:prSet>
      <dgm:spPr/>
      <dgm:t>
        <a:bodyPr/>
        <a:lstStyle/>
        <a:p>
          <a:endParaRPr lang="es-EC"/>
        </a:p>
      </dgm:t>
    </dgm:pt>
    <dgm:pt modelId="{E10A7689-AB97-4AFB-A5BF-20D673D77D6A}" type="pres">
      <dgm:prSet presAssocID="{63261680-98D9-493A-B2A9-A8BCBF52E0CB}" presName="spacing" presStyleCnt="0"/>
      <dgm:spPr/>
    </dgm:pt>
    <dgm:pt modelId="{70DBED3E-3A85-45F3-9F95-0F3151A86B7F}" type="pres">
      <dgm:prSet presAssocID="{819B2105-694C-418B-9DD5-B799A4C9DB10}" presName="linNode" presStyleCnt="0"/>
      <dgm:spPr/>
    </dgm:pt>
    <dgm:pt modelId="{02CC9BED-9970-46BC-AAE6-80B5DB667693}" type="pres">
      <dgm:prSet presAssocID="{819B2105-694C-418B-9DD5-B799A4C9DB10}" presName="parentShp" presStyleLbl="node1" presStyleIdx="1" presStyleCnt="2">
        <dgm:presLayoutVars>
          <dgm:bulletEnabled val="1"/>
        </dgm:presLayoutVars>
      </dgm:prSet>
      <dgm:spPr/>
      <dgm:t>
        <a:bodyPr/>
        <a:lstStyle/>
        <a:p>
          <a:endParaRPr lang="es-EC"/>
        </a:p>
      </dgm:t>
    </dgm:pt>
    <dgm:pt modelId="{ACCD019D-9291-4379-92C6-78D71BC46401}" type="pres">
      <dgm:prSet presAssocID="{819B2105-694C-418B-9DD5-B799A4C9DB10}" presName="childShp" presStyleLbl="bgAccFollowNode1" presStyleIdx="1" presStyleCnt="2">
        <dgm:presLayoutVars>
          <dgm:bulletEnabled val="1"/>
        </dgm:presLayoutVars>
      </dgm:prSet>
      <dgm:spPr/>
      <dgm:t>
        <a:bodyPr/>
        <a:lstStyle/>
        <a:p>
          <a:endParaRPr lang="es-EC"/>
        </a:p>
      </dgm:t>
    </dgm:pt>
  </dgm:ptLst>
  <dgm:cxnLst>
    <dgm:cxn modelId="{5C0934AA-1303-4397-A925-B4FCD71965ED}" type="presOf" srcId="{819B2105-694C-418B-9DD5-B799A4C9DB10}" destId="{02CC9BED-9970-46BC-AAE6-80B5DB667693}" srcOrd="0" destOrd="0" presId="urn:microsoft.com/office/officeart/2005/8/layout/vList6"/>
    <dgm:cxn modelId="{14435339-F90B-4845-BD54-4DF2CE195AF3}" srcId="{2F4348C5-B99F-4A20-955F-402A13AACBE8}" destId="{2A327F9E-90EC-4A10-938C-3907957E7C63}" srcOrd="0" destOrd="0" parTransId="{FF25F18F-5817-4907-963B-4CE18DAA7AEF}" sibTransId="{71892996-847B-4A02-9B6A-253B3A92B157}"/>
    <dgm:cxn modelId="{BC3BE957-8130-401A-9797-BB350E1AE8EF}" srcId="{819B2105-694C-418B-9DD5-B799A4C9DB10}" destId="{CE33B248-9DEC-4985-BCC8-D87B91F570A9}" srcOrd="0" destOrd="0" parTransId="{71D563A2-D217-4D8A-822A-47EE1D186274}" sibTransId="{59A07C48-B5B5-4AD5-B35A-6FFFD91EF9A5}"/>
    <dgm:cxn modelId="{2FD5926B-CF2B-409D-81F6-70A7915F38B9}" srcId="{6B459C27-78D0-48C3-8ECB-1C99E11645AC}" destId="{819B2105-694C-418B-9DD5-B799A4C9DB10}" srcOrd="1" destOrd="0" parTransId="{614FC81A-D44B-46F4-9ABE-37F49450DAB6}" sibTransId="{6BF83120-432E-42E6-A150-9A32EE0F8A2C}"/>
    <dgm:cxn modelId="{40D8AB8A-8C6B-44A6-8DA1-61D1862BEE45}" type="presOf" srcId="{2A327F9E-90EC-4A10-938C-3907957E7C63}" destId="{BB9749FD-6EAB-4615-AEA7-8481F1012D91}" srcOrd="0" destOrd="0" presId="urn:microsoft.com/office/officeart/2005/8/layout/vList6"/>
    <dgm:cxn modelId="{424B35BF-87F7-4E72-949A-E6B04373AC83}" type="presOf" srcId="{CE33B248-9DEC-4985-BCC8-D87B91F570A9}" destId="{ACCD019D-9291-4379-92C6-78D71BC46401}" srcOrd="0" destOrd="0" presId="urn:microsoft.com/office/officeart/2005/8/layout/vList6"/>
    <dgm:cxn modelId="{0BDAAC6F-8D4E-460C-95DA-3E6377CED619}" type="presOf" srcId="{6B459C27-78D0-48C3-8ECB-1C99E11645AC}" destId="{CFF39370-149F-4440-B461-1D6AD48BCA64}" srcOrd="0" destOrd="0" presId="urn:microsoft.com/office/officeart/2005/8/layout/vList6"/>
    <dgm:cxn modelId="{955CD1C4-4892-4E59-AC79-8003B3F32891}" type="presOf" srcId="{2F4348C5-B99F-4A20-955F-402A13AACBE8}" destId="{596B84C0-AD57-48DD-AC87-B1BB8AFDD235}" srcOrd="0" destOrd="0" presId="urn:microsoft.com/office/officeart/2005/8/layout/vList6"/>
    <dgm:cxn modelId="{2C9185D9-B13E-492B-8721-1875F9B082E8}" srcId="{6B459C27-78D0-48C3-8ECB-1C99E11645AC}" destId="{2F4348C5-B99F-4A20-955F-402A13AACBE8}" srcOrd="0" destOrd="0" parTransId="{CD2ABA70-DA08-4EF1-84B9-2E2A52C32436}" sibTransId="{63261680-98D9-493A-B2A9-A8BCBF52E0CB}"/>
    <dgm:cxn modelId="{E8B03839-626F-4B35-9CDD-E9C74B8C52FF}" type="presParOf" srcId="{CFF39370-149F-4440-B461-1D6AD48BCA64}" destId="{7188A7D8-4574-44F5-A424-B0D84FE74E02}" srcOrd="0" destOrd="0" presId="urn:microsoft.com/office/officeart/2005/8/layout/vList6"/>
    <dgm:cxn modelId="{AC7E1CAC-6352-42C4-8510-789A2AEF88D6}" type="presParOf" srcId="{7188A7D8-4574-44F5-A424-B0D84FE74E02}" destId="{596B84C0-AD57-48DD-AC87-B1BB8AFDD235}" srcOrd="0" destOrd="0" presId="urn:microsoft.com/office/officeart/2005/8/layout/vList6"/>
    <dgm:cxn modelId="{1EF38E9F-25B4-42AA-906C-D2837D8FF14C}" type="presParOf" srcId="{7188A7D8-4574-44F5-A424-B0D84FE74E02}" destId="{BB9749FD-6EAB-4615-AEA7-8481F1012D91}" srcOrd="1" destOrd="0" presId="urn:microsoft.com/office/officeart/2005/8/layout/vList6"/>
    <dgm:cxn modelId="{A1A16182-A0A6-4C13-B5E6-F2D2FBCDBA52}" type="presParOf" srcId="{CFF39370-149F-4440-B461-1D6AD48BCA64}" destId="{E10A7689-AB97-4AFB-A5BF-20D673D77D6A}" srcOrd="1" destOrd="0" presId="urn:microsoft.com/office/officeart/2005/8/layout/vList6"/>
    <dgm:cxn modelId="{275476F5-F6D3-474D-A1D9-65C311F9E435}" type="presParOf" srcId="{CFF39370-149F-4440-B461-1D6AD48BCA64}" destId="{70DBED3E-3A85-45F3-9F95-0F3151A86B7F}" srcOrd="2" destOrd="0" presId="urn:microsoft.com/office/officeart/2005/8/layout/vList6"/>
    <dgm:cxn modelId="{A6E0CB85-827D-4F6E-B8D7-C300C00C51AF}" type="presParOf" srcId="{70DBED3E-3A85-45F3-9F95-0F3151A86B7F}" destId="{02CC9BED-9970-46BC-AAE6-80B5DB667693}" srcOrd="0" destOrd="0" presId="urn:microsoft.com/office/officeart/2005/8/layout/vList6"/>
    <dgm:cxn modelId="{1AED4465-16D0-48D9-85FA-2F19BB0290E4}" type="presParOf" srcId="{70DBED3E-3A85-45F3-9F95-0F3151A86B7F}" destId="{ACCD019D-9291-4379-92C6-78D71BC4640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0FFDA2-B26D-41DB-B58F-435DDB387370}" type="doc">
      <dgm:prSet loTypeId="urn:microsoft.com/office/officeart/2005/8/layout/lProcess3" loCatId="process" qsTypeId="urn:microsoft.com/office/officeart/2005/8/quickstyle/simple1" qsCatId="simple" csTypeId="urn:microsoft.com/office/officeart/2005/8/colors/accent1_1" csCatId="accent1" phldr="1"/>
      <dgm:spPr/>
      <dgm:t>
        <a:bodyPr/>
        <a:lstStyle/>
        <a:p>
          <a:endParaRPr lang="en-US"/>
        </a:p>
      </dgm:t>
    </dgm:pt>
    <dgm:pt modelId="{E11393AF-C3F3-4D5F-A5BA-203EC8BD6678}">
      <dgm:prSet phldrT="[Texto]" custT="1"/>
      <dgm:spPr/>
      <dgm:t>
        <a:bodyPr/>
        <a:lstStyle/>
        <a:p>
          <a:r>
            <a:rPr lang="es-ES" sz="3600" dirty="0"/>
            <a:t>Enfoque</a:t>
          </a:r>
          <a:endParaRPr lang="en-US" sz="3600" dirty="0"/>
        </a:p>
      </dgm:t>
    </dgm:pt>
    <dgm:pt modelId="{BA18B977-58E2-45F4-B684-B6969C90DFFA}" type="parTrans" cxnId="{ACD615BD-F7C9-4C07-91C7-5E762789C03D}">
      <dgm:prSet/>
      <dgm:spPr/>
      <dgm:t>
        <a:bodyPr/>
        <a:lstStyle/>
        <a:p>
          <a:endParaRPr lang="en-US" sz="2400"/>
        </a:p>
      </dgm:t>
    </dgm:pt>
    <dgm:pt modelId="{56DD0468-11BA-4F69-B9F0-7E8CC6B2BA4F}" type="sibTrans" cxnId="{ACD615BD-F7C9-4C07-91C7-5E762789C03D}">
      <dgm:prSet/>
      <dgm:spPr/>
      <dgm:t>
        <a:bodyPr/>
        <a:lstStyle/>
        <a:p>
          <a:endParaRPr lang="en-US" sz="2400"/>
        </a:p>
      </dgm:t>
    </dgm:pt>
    <dgm:pt modelId="{759CAD28-73B0-4896-A23A-E39E130AF546}">
      <dgm:prSet phldrT="[Texto]" custT="1"/>
      <dgm:spPr/>
      <dgm:t>
        <a:bodyPr/>
        <a:lstStyle/>
        <a:p>
          <a:r>
            <a:rPr lang="es-EC" sz="1400" b="1" dirty="0"/>
            <a:t>Cuantitativo</a:t>
          </a:r>
        </a:p>
        <a:p>
          <a:r>
            <a:rPr lang="es-EC" sz="1400" dirty="0"/>
            <a:t>(Encuestas a militares, policías, académicos con experiencia en el sector inteligencia)</a:t>
          </a:r>
          <a:endParaRPr lang="en-US" sz="1400" dirty="0"/>
        </a:p>
      </dgm:t>
    </dgm:pt>
    <dgm:pt modelId="{4E081543-91C5-42C4-A6CF-749681511089}" type="parTrans" cxnId="{7DFEB4B8-6CCA-46D1-B090-882059CCB856}">
      <dgm:prSet/>
      <dgm:spPr/>
      <dgm:t>
        <a:bodyPr/>
        <a:lstStyle/>
        <a:p>
          <a:endParaRPr lang="en-US" sz="2400"/>
        </a:p>
      </dgm:t>
    </dgm:pt>
    <dgm:pt modelId="{BADC2150-7A95-4DE5-88F3-52C1E31CA5F6}" type="sibTrans" cxnId="{7DFEB4B8-6CCA-46D1-B090-882059CCB856}">
      <dgm:prSet/>
      <dgm:spPr/>
      <dgm:t>
        <a:bodyPr/>
        <a:lstStyle/>
        <a:p>
          <a:endParaRPr lang="en-US" sz="2400"/>
        </a:p>
      </dgm:t>
    </dgm:pt>
    <dgm:pt modelId="{503AC372-89D0-4A2E-86EE-8828989D75F5}">
      <dgm:prSet phldrT="[Texto]" custT="1"/>
      <dgm:spPr/>
      <dgm:t>
        <a:bodyPr/>
        <a:lstStyle/>
        <a:p>
          <a:r>
            <a:rPr lang="es-EC" sz="1200" b="1" dirty="0"/>
            <a:t>Cualitativo </a:t>
          </a:r>
          <a:r>
            <a:rPr lang="es-EC" sz="1200" dirty="0"/>
            <a:t>(</a:t>
          </a:r>
          <a:r>
            <a:rPr lang="es-ES" sz="1200" dirty="0"/>
            <a:t>análisis de documentación existente. Uso de entrevistas a profundidad a expertos: académico, periodista y militar en servicio pasivo</a:t>
          </a:r>
          <a:r>
            <a:rPr lang="es-EC" sz="1200" dirty="0"/>
            <a:t>)</a:t>
          </a:r>
          <a:endParaRPr lang="en-US" sz="1200" dirty="0"/>
        </a:p>
      </dgm:t>
    </dgm:pt>
    <dgm:pt modelId="{9ADF05A6-4503-4A6E-90AA-F2CF8B080DDC}" type="parTrans" cxnId="{BA00DCCF-38A3-416C-9F5B-BB8A6968964F}">
      <dgm:prSet/>
      <dgm:spPr/>
      <dgm:t>
        <a:bodyPr/>
        <a:lstStyle/>
        <a:p>
          <a:endParaRPr lang="en-US" sz="2400"/>
        </a:p>
      </dgm:t>
    </dgm:pt>
    <dgm:pt modelId="{A1A0A7B3-2DAA-478B-93CC-69306CD601C0}" type="sibTrans" cxnId="{BA00DCCF-38A3-416C-9F5B-BB8A6968964F}">
      <dgm:prSet/>
      <dgm:spPr/>
      <dgm:t>
        <a:bodyPr/>
        <a:lstStyle/>
        <a:p>
          <a:endParaRPr lang="en-US" sz="2400"/>
        </a:p>
      </dgm:t>
    </dgm:pt>
    <dgm:pt modelId="{17768124-C938-49BB-B010-40157D3CE51F}">
      <dgm:prSet phldrT="[Texto]" custT="1"/>
      <dgm:spPr/>
      <dgm:t>
        <a:bodyPr/>
        <a:lstStyle/>
        <a:p>
          <a:r>
            <a:rPr lang="es-EC" sz="2800" b="1" dirty="0"/>
            <a:t>Tipo de investigación</a:t>
          </a:r>
          <a:endParaRPr lang="en-US" sz="2800" dirty="0"/>
        </a:p>
      </dgm:t>
    </dgm:pt>
    <dgm:pt modelId="{665CA086-769C-40E9-821B-3FEEBC17F321}" type="parTrans" cxnId="{5E43FD21-41EB-4438-8A64-18E24C59B2AE}">
      <dgm:prSet/>
      <dgm:spPr/>
      <dgm:t>
        <a:bodyPr/>
        <a:lstStyle/>
        <a:p>
          <a:endParaRPr lang="en-US" sz="2400"/>
        </a:p>
      </dgm:t>
    </dgm:pt>
    <dgm:pt modelId="{66552D04-DBE3-4D18-A6D4-7BD7FFFD9CFA}" type="sibTrans" cxnId="{5E43FD21-41EB-4438-8A64-18E24C59B2AE}">
      <dgm:prSet/>
      <dgm:spPr/>
      <dgm:t>
        <a:bodyPr/>
        <a:lstStyle/>
        <a:p>
          <a:endParaRPr lang="en-US" sz="2400"/>
        </a:p>
      </dgm:t>
    </dgm:pt>
    <dgm:pt modelId="{36948E9D-D2CA-4120-939C-9EA91935BA95}">
      <dgm:prSet phldrT="[Texto]" custT="1"/>
      <dgm:spPr/>
      <dgm:t>
        <a:bodyPr/>
        <a:lstStyle/>
        <a:p>
          <a:r>
            <a:rPr lang="es-EC" sz="2000" i="1" dirty="0"/>
            <a:t>Exploratoria</a:t>
          </a:r>
          <a:r>
            <a:rPr lang="es-EC" sz="2000" dirty="0"/>
            <a:t> (entrevista a expertos)</a:t>
          </a:r>
        </a:p>
      </dgm:t>
    </dgm:pt>
    <dgm:pt modelId="{629D0F8E-A8B5-44B8-8637-E7F55B5E4B76}" type="parTrans" cxnId="{33014FC7-B0F8-4A88-B1B2-1F8DC9465B56}">
      <dgm:prSet/>
      <dgm:spPr/>
      <dgm:t>
        <a:bodyPr/>
        <a:lstStyle/>
        <a:p>
          <a:endParaRPr lang="en-US" sz="2400"/>
        </a:p>
      </dgm:t>
    </dgm:pt>
    <dgm:pt modelId="{3B375D52-802F-4CE7-83D3-3BD6392C20EA}" type="sibTrans" cxnId="{33014FC7-B0F8-4A88-B1B2-1F8DC9465B56}">
      <dgm:prSet/>
      <dgm:spPr/>
      <dgm:t>
        <a:bodyPr/>
        <a:lstStyle/>
        <a:p>
          <a:endParaRPr lang="en-US" sz="2400"/>
        </a:p>
      </dgm:t>
    </dgm:pt>
    <dgm:pt modelId="{657E1729-AF68-4D1F-8B92-AB4663A8B36B}">
      <dgm:prSet phldrT="[Texto]" custT="1"/>
      <dgm:spPr/>
      <dgm:t>
        <a:bodyPr/>
        <a:lstStyle/>
        <a:p>
          <a:r>
            <a:rPr lang="es-EC" sz="2000" i="1" dirty="0"/>
            <a:t>Documental </a:t>
          </a:r>
          <a:endParaRPr lang="es-EC" sz="2000" dirty="0"/>
        </a:p>
      </dgm:t>
    </dgm:pt>
    <dgm:pt modelId="{C8BF36D1-3912-48AC-8073-99EB5D0D4F5C}" type="parTrans" cxnId="{6422F03A-E707-4CB5-A0FF-1452B79A167F}">
      <dgm:prSet/>
      <dgm:spPr/>
      <dgm:t>
        <a:bodyPr/>
        <a:lstStyle/>
        <a:p>
          <a:endParaRPr lang="en-US" sz="2400"/>
        </a:p>
      </dgm:t>
    </dgm:pt>
    <dgm:pt modelId="{CC87910D-B5E7-4A34-B415-D7BBC7939A6C}" type="sibTrans" cxnId="{6422F03A-E707-4CB5-A0FF-1452B79A167F}">
      <dgm:prSet/>
      <dgm:spPr/>
      <dgm:t>
        <a:bodyPr/>
        <a:lstStyle/>
        <a:p>
          <a:endParaRPr lang="en-US" sz="2400"/>
        </a:p>
      </dgm:t>
    </dgm:pt>
    <dgm:pt modelId="{0585384B-DC56-40A9-8723-CF136FB0493C}">
      <dgm:prSet phldrT="[Texto]" custT="1"/>
      <dgm:spPr/>
      <dgm:t>
        <a:bodyPr/>
        <a:lstStyle/>
        <a:p>
          <a:r>
            <a:rPr lang="es-EC" sz="3600" b="1" dirty="0"/>
            <a:t>Población</a:t>
          </a:r>
        </a:p>
      </dgm:t>
    </dgm:pt>
    <dgm:pt modelId="{CC9AF1BE-0059-4CEA-9866-387A05C69F3B}" type="parTrans" cxnId="{22E03F80-445E-4730-A292-FBDD65D22A64}">
      <dgm:prSet/>
      <dgm:spPr/>
      <dgm:t>
        <a:bodyPr/>
        <a:lstStyle/>
        <a:p>
          <a:endParaRPr lang="en-US" sz="2400"/>
        </a:p>
      </dgm:t>
    </dgm:pt>
    <dgm:pt modelId="{AB530FEC-3B1C-474C-BD06-1069E15734B8}" type="sibTrans" cxnId="{22E03F80-445E-4730-A292-FBDD65D22A64}">
      <dgm:prSet/>
      <dgm:spPr/>
      <dgm:t>
        <a:bodyPr/>
        <a:lstStyle/>
        <a:p>
          <a:endParaRPr lang="en-US" sz="2400"/>
        </a:p>
      </dgm:t>
    </dgm:pt>
    <dgm:pt modelId="{DBB0CFE8-9B4F-4DCF-B3EA-887A0DDA3D46}">
      <dgm:prSet phldrT="[Texto]" custT="1"/>
      <dgm:spPr/>
      <dgm:t>
        <a:bodyPr/>
        <a:lstStyle/>
        <a:p>
          <a:r>
            <a:rPr lang="es-ES" sz="1800" dirty="0"/>
            <a:t>Directivos del CIES</a:t>
          </a:r>
          <a:endParaRPr lang="es-EC" sz="1800" dirty="0"/>
        </a:p>
        <a:p>
          <a:r>
            <a:rPr lang="es-ES" sz="1800" dirty="0"/>
            <a:t>Jefe G-2</a:t>
          </a:r>
          <a:endParaRPr lang="es-EC" sz="1800" dirty="0"/>
        </a:p>
      </dgm:t>
    </dgm:pt>
    <dgm:pt modelId="{C611382C-326E-4FCA-93C5-30F4AA575BE1}" type="parTrans" cxnId="{9F72FBE8-44CC-4C2A-8280-DD3B5ECD275F}">
      <dgm:prSet/>
      <dgm:spPr/>
      <dgm:t>
        <a:bodyPr/>
        <a:lstStyle/>
        <a:p>
          <a:endParaRPr lang="en-US" sz="2400"/>
        </a:p>
      </dgm:t>
    </dgm:pt>
    <dgm:pt modelId="{778FE440-1DDE-47F1-92C5-1AD24D370FA2}" type="sibTrans" cxnId="{9F72FBE8-44CC-4C2A-8280-DD3B5ECD275F}">
      <dgm:prSet/>
      <dgm:spPr/>
      <dgm:t>
        <a:bodyPr/>
        <a:lstStyle/>
        <a:p>
          <a:endParaRPr lang="en-US" sz="2400"/>
        </a:p>
      </dgm:t>
    </dgm:pt>
    <dgm:pt modelId="{98E12DE8-A585-4BD0-BB3D-ABB9311F56EE}">
      <dgm:prSet phldrT="[Texto]" custT="1"/>
      <dgm:spPr/>
      <dgm:t>
        <a:bodyPr/>
        <a:lstStyle/>
        <a:p>
          <a:r>
            <a:rPr lang="es-ES" sz="1600" dirty="0"/>
            <a:t>Inteligencia del Ejército, Armada y Fuerza Aérea</a:t>
          </a:r>
          <a:endParaRPr lang="es-EC" sz="1600" dirty="0"/>
        </a:p>
        <a:p>
          <a:r>
            <a:rPr lang="es-ES" sz="1600" dirty="0"/>
            <a:t>Inteligencia Policía Nacional</a:t>
          </a:r>
          <a:endParaRPr lang="es-EC" sz="1600" dirty="0"/>
        </a:p>
      </dgm:t>
    </dgm:pt>
    <dgm:pt modelId="{D450CCBF-A0A1-4895-80C6-5186536A87FD}" type="parTrans" cxnId="{69A07851-AA2B-4CE7-B60C-BE4D294987E5}">
      <dgm:prSet/>
      <dgm:spPr/>
      <dgm:t>
        <a:bodyPr/>
        <a:lstStyle/>
        <a:p>
          <a:endParaRPr lang="en-US" sz="2400"/>
        </a:p>
      </dgm:t>
    </dgm:pt>
    <dgm:pt modelId="{F927D51D-1BBA-43AD-8C0E-BBA3D6E12BE7}" type="sibTrans" cxnId="{69A07851-AA2B-4CE7-B60C-BE4D294987E5}">
      <dgm:prSet/>
      <dgm:spPr/>
      <dgm:t>
        <a:bodyPr/>
        <a:lstStyle/>
        <a:p>
          <a:endParaRPr lang="en-US" sz="2400"/>
        </a:p>
      </dgm:t>
    </dgm:pt>
    <dgm:pt modelId="{CB2A9A09-6CED-4070-8037-EE6EE66188DA}">
      <dgm:prSet custT="1"/>
      <dgm:spPr/>
      <dgm:t>
        <a:bodyPr/>
        <a:lstStyle/>
        <a:p>
          <a:r>
            <a:rPr lang="es-EC" sz="1200" b="1" dirty="0"/>
            <a:t>Enfoque </a:t>
          </a:r>
          <a:r>
            <a:rPr lang="es-EC" sz="1200" b="1" dirty="0" err="1"/>
            <a:t>cuali</a:t>
          </a:r>
          <a:r>
            <a:rPr lang="es-EC" sz="1200" b="1" dirty="0"/>
            <a:t>-cuantitativo. </a:t>
          </a:r>
        </a:p>
        <a:p>
          <a:r>
            <a:rPr lang="es-EC" sz="1200" dirty="0"/>
            <a:t>Estudio integral que permita relacionar datos obtenidos de la realidad, para contrastarlos y apoyarlos con teoría</a:t>
          </a:r>
          <a:endParaRPr lang="en-US" sz="1200" dirty="0"/>
        </a:p>
      </dgm:t>
    </dgm:pt>
    <dgm:pt modelId="{C495F021-5897-4355-A723-7A375AE9E890}" type="parTrans" cxnId="{8298EAF2-F120-46F5-8170-24FC2FD099FC}">
      <dgm:prSet/>
      <dgm:spPr/>
      <dgm:t>
        <a:bodyPr/>
        <a:lstStyle/>
        <a:p>
          <a:endParaRPr lang="en-US" sz="2400"/>
        </a:p>
      </dgm:t>
    </dgm:pt>
    <dgm:pt modelId="{35672A6B-85CC-4DE7-B5EB-C200A5C206A4}" type="sibTrans" cxnId="{8298EAF2-F120-46F5-8170-24FC2FD099FC}">
      <dgm:prSet/>
      <dgm:spPr/>
      <dgm:t>
        <a:bodyPr/>
        <a:lstStyle/>
        <a:p>
          <a:endParaRPr lang="en-US" sz="2400"/>
        </a:p>
      </dgm:t>
    </dgm:pt>
    <dgm:pt modelId="{97D36F40-6175-4A52-AFE0-A14161F7B8CD}">
      <dgm:prSet custT="1"/>
      <dgm:spPr/>
      <dgm:t>
        <a:bodyPr/>
        <a:lstStyle/>
        <a:p>
          <a:r>
            <a:rPr lang="es-EC" sz="1800" i="1" dirty="0"/>
            <a:t>Aplicativa</a:t>
          </a:r>
          <a:r>
            <a:rPr lang="es-EC" sz="1800" dirty="0"/>
            <a:t> (confrontar teoría con realidad)</a:t>
          </a:r>
          <a:endParaRPr lang="en-US" sz="1800" dirty="0"/>
        </a:p>
      </dgm:t>
    </dgm:pt>
    <dgm:pt modelId="{A392B8C9-42C9-40C5-B484-E8CF7B66C7E9}" type="parTrans" cxnId="{B1A866EB-B09E-4CC0-93B0-ADBF51D98586}">
      <dgm:prSet/>
      <dgm:spPr/>
      <dgm:t>
        <a:bodyPr/>
        <a:lstStyle/>
        <a:p>
          <a:endParaRPr lang="en-US" sz="2400"/>
        </a:p>
      </dgm:t>
    </dgm:pt>
    <dgm:pt modelId="{0AEB29F1-03BB-44C4-8C1A-420352B42B32}" type="sibTrans" cxnId="{B1A866EB-B09E-4CC0-93B0-ADBF51D98586}">
      <dgm:prSet/>
      <dgm:spPr/>
      <dgm:t>
        <a:bodyPr/>
        <a:lstStyle/>
        <a:p>
          <a:endParaRPr lang="en-US" sz="2400"/>
        </a:p>
      </dgm:t>
    </dgm:pt>
    <dgm:pt modelId="{3A1E582A-F024-4A47-A764-F13E524F94C6}">
      <dgm:prSet custT="1"/>
      <dgm:spPr/>
      <dgm:t>
        <a:bodyPr/>
        <a:lstStyle/>
        <a:p>
          <a:r>
            <a:rPr lang="es-ES" sz="1600" dirty="0"/>
            <a:t>Autoridades judiciales</a:t>
          </a:r>
          <a:endParaRPr lang="es-EC" sz="1600" dirty="0"/>
        </a:p>
        <a:p>
          <a:r>
            <a:rPr lang="es-ES" sz="1600" dirty="0"/>
            <a:t>Académicos y profesionales</a:t>
          </a:r>
          <a:endParaRPr lang="en-US" sz="1600" dirty="0"/>
        </a:p>
      </dgm:t>
    </dgm:pt>
    <dgm:pt modelId="{FEAA91C2-309B-4F27-8BC9-FBCDD3DE6662}" type="parTrans" cxnId="{6E0148C2-1511-4B2E-84C3-B41AEA866323}">
      <dgm:prSet/>
      <dgm:spPr/>
      <dgm:t>
        <a:bodyPr/>
        <a:lstStyle/>
        <a:p>
          <a:endParaRPr lang="en-US" sz="2400"/>
        </a:p>
      </dgm:t>
    </dgm:pt>
    <dgm:pt modelId="{CE9660EA-7542-4F46-B9B1-10B4B8B3F6B4}" type="sibTrans" cxnId="{6E0148C2-1511-4B2E-84C3-B41AEA866323}">
      <dgm:prSet/>
      <dgm:spPr/>
      <dgm:t>
        <a:bodyPr/>
        <a:lstStyle/>
        <a:p>
          <a:endParaRPr lang="en-US" sz="2400"/>
        </a:p>
      </dgm:t>
    </dgm:pt>
    <dgm:pt modelId="{96AE1AD4-3DFF-49A8-9539-289864A6F92A}" type="pres">
      <dgm:prSet presAssocID="{F30FFDA2-B26D-41DB-B58F-435DDB387370}" presName="Name0" presStyleCnt="0">
        <dgm:presLayoutVars>
          <dgm:chPref val="3"/>
          <dgm:dir/>
          <dgm:animLvl val="lvl"/>
          <dgm:resizeHandles/>
        </dgm:presLayoutVars>
      </dgm:prSet>
      <dgm:spPr/>
      <dgm:t>
        <a:bodyPr/>
        <a:lstStyle/>
        <a:p>
          <a:endParaRPr lang="es-EC"/>
        </a:p>
      </dgm:t>
    </dgm:pt>
    <dgm:pt modelId="{D8AB62D1-CE2B-41CF-AEAE-EAD355BA3DD7}" type="pres">
      <dgm:prSet presAssocID="{E11393AF-C3F3-4D5F-A5BA-203EC8BD6678}" presName="horFlow" presStyleCnt="0"/>
      <dgm:spPr/>
    </dgm:pt>
    <dgm:pt modelId="{3A67397D-8A3C-4E91-A01A-03B8DF359026}" type="pres">
      <dgm:prSet presAssocID="{E11393AF-C3F3-4D5F-A5BA-203EC8BD6678}" presName="bigChev" presStyleLbl="node1" presStyleIdx="0" presStyleCnt="3"/>
      <dgm:spPr/>
      <dgm:t>
        <a:bodyPr/>
        <a:lstStyle/>
        <a:p>
          <a:endParaRPr lang="es-EC"/>
        </a:p>
      </dgm:t>
    </dgm:pt>
    <dgm:pt modelId="{A54642A3-E538-48D1-AB94-8A7756F930A1}" type="pres">
      <dgm:prSet presAssocID="{4E081543-91C5-42C4-A6CF-749681511089}" presName="parTrans" presStyleCnt="0"/>
      <dgm:spPr/>
    </dgm:pt>
    <dgm:pt modelId="{23947222-369B-4B9B-9C3D-002AFF311ADB}" type="pres">
      <dgm:prSet presAssocID="{759CAD28-73B0-4896-A23A-E39E130AF546}" presName="node" presStyleLbl="alignAccFollowNode1" presStyleIdx="0" presStyleCnt="9">
        <dgm:presLayoutVars>
          <dgm:bulletEnabled val="1"/>
        </dgm:presLayoutVars>
      </dgm:prSet>
      <dgm:spPr/>
      <dgm:t>
        <a:bodyPr/>
        <a:lstStyle/>
        <a:p>
          <a:endParaRPr lang="es-EC"/>
        </a:p>
      </dgm:t>
    </dgm:pt>
    <dgm:pt modelId="{BE3AB434-8187-4B0F-A42E-70F1B9A12B33}" type="pres">
      <dgm:prSet presAssocID="{BADC2150-7A95-4DE5-88F3-52C1E31CA5F6}" presName="sibTrans" presStyleCnt="0"/>
      <dgm:spPr/>
    </dgm:pt>
    <dgm:pt modelId="{245508D8-D560-44EC-B7CC-36C639361B64}" type="pres">
      <dgm:prSet presAssocID="{CB2A9A09-6CED-4070-8037-EE6EE66188DA}" presName="node" presStyleLbl="alignAccFollowNode1" presStyleIdx="1" presStyleCnt="9" custLinFactX="72850" custLinFactNeighborX="100000">
        <dgm:presLayoutVars>
          <dgm:bulletEnabled val="1"/>
        </dgm:presLayoutVars>
      </dgm:prSet>
      <dgm:spPr/>
      <dgm:t>
        <a:bodyPr/>
        <a:lstStyle/>
        <a:p>
          <a:endParaRPr lang="es-EC"/>
        </a:p>
      </dgm:t>
    </dgm:pt>
    <dgm:pt modelId="{7E9C7CC9-2316-4CC1-8425-3705B0FC206C}" type="pres">
      <dgm:prSet presAssocID="{35672A6B-85CC-4DE7-B5EB-C200A5C206A4}" presName="sibTrans" presStyleCnt="0"/>
      <dgm:spPr/>
    </dgm:pt>
    <dgm:pt modelId="{1A904068-F736-40C2-B3A9-3B2B9AB50FEA}" type="pres">
      <dgm:prSet presAssocID="{503AC372-89D0-4A2E-86EE-8828989D75F5}" presName="node" presStyleLbl="alignAccFollowNode1" presStyleIdx="2" presStyleCnt="9" custLinFactX="-71949" custLinFactNeighborX="-100000" custLinFactNeighborY="115">
        <dgm:presLayoutVars>
          <dgm:bulletEnabled val="1"/>
        </dgm:presLayoutVars>
      </dgm:prSet>
      <dgm:spPr/>
      <dgm:t>
        <a:bodyPr/>
        <a:lstStyle/>
        <a:p>
          <a:endParaRPr lang="es-EC"/>
        </a:p>
      </dgm:t>
    </dgm:pt>
    <dgm:pt modelId="{4DC8B812-821B-42A8-8529-748572DCD079}" type="pres">
      <dgm:prSet presAssocID="{E11393AF-C3F3-4D5F-A5BA-203EC8BD6678}" presName="vSp" presStyleCnt="0"/>
      <dgm:spPr/>
    </dgm:pt>
    <dgm:pt modelId="{B57D1C9C-C4D7-4181-A160-6DFCD39A35D8}" type="pres">
      <dgm:prSet presAssocID="{17768124-C938-49BB-B010-40157D3CE51F}" presName="horFlow" presStyleCnt="0"/>
      <dgm:spPr/>
    </dgm:pt>
    <dgm:pt modelId="{6F9D44B6-7DA0-4B88-ADBE-E6A116E07A4B}" type="pres">
      <dgm:prSet presAssocID="{17768124-C938-49BB-B010-40157D3CE51F}" presName="bigChev" presStyleLbl="node1" presStyleIdx="1" presStyleCnt="3"/>
      <dgm:spPr/>
      <dgm:t>
        <a:bodyPr/>
        <a:lstStyle/>
        <a:p>
          <a:endParaRPr lang="es-EC"/>
        </a:p>
      </dgm:t>
    </dgm:pt>
    <dgm:pt modelId="{D4E80E6C-BB01-4168-BE36-F5CA5981D592}" type="pres">
      <dgm:prSet presAssocID="{629D0F8E-A8B5-44B8-8637-E7F55B5E4B76}" presName="parTrans" presStyleCnt="0"/>
      <dgm:spPr/>
    </dgm:pt>
    <dgm:pt modelId="{4A47BEED-43D6-408F-A9C3-67A1B1E759BD}" type="pres">
      <dgm:prSet presAssocID="{36948E9D-D2CA-4120-939C-9EA91935BA95}" presName="node" presStyleLbl="alignAccFollowNode1" presStyleIdx="3" presStyleCnt="9">
        <dgm:presLayoutVars>
          <dgm:bulletEnabled val="1"/>
        </dgm:presLayoutVars>
      </dgm:prSet>
      <dgm:spPr/>
      <dgm:t>
        <a:bodyPr/>
        <a:lstStyle/>
        <a:p>
          <a:endParaRPr lang="es-EC"/>
        </a:p>
      </dgm:t>
    </dgm:pt>
    <dgm:pt modelId="{0A1EA078-11CA-4342-8796-E0D18AA6E2AB}" type="pres">
      <dgm:prSet presAssocID="{3B375D52-802F-4CE7-83D3-3BD6392C20EA}" presName="sibTrans" presStyleCnt="0"/>
      <dgm:spPr/>
    </dgm:pt>
    <dgm:pt modelId="{1F1C6242-6631-44D0-90E8-362EC97045D6}" type="pres">
      <dgm:prSet presAssocID="{657E1729-AF68-4D1F-8B92-AB4663A8B36B}" presName="node" presStyleLbl="alignAccFollowNode1" presStyleIdx="4" presStyleCnt="9">
        <dgm:presLayoutVars>
          <dgm:bulletEnabled val="1"/>
        </dgm:presLayoutVars>
      </dgm:prSet>
      <dgm:spPr/>
      <dgm:t>
        <a:bodyPr/>
        <a:lstStyle/>
        <a:p>
          <a:endParaRPr lang="es-EC"/>
        </a:p>
      </dgm:t>
    </dgm:pt>
    <dgm:pt modelId="{21C27833-1577-43F3-920A-42C38D3178DC}" type="pres">
      <dgm:prSet presAssocID="{CC87910D-B5E7-4A34-B415-D7BBC7939A6C}" presName="sibTrans" presStyleCnt="0"/>
      <dgm:spPr/>
    </dgm:pt>
    <dgm:pt modelId="{B595B9BF-86C8-4B6A-A44F-E9FBC1622E24}" type="pres">
      <dgm:prSet presAssocID="{97D36F40-6175-4A52-AFE0-A14161F7B8CD}" presName="node" presStyleLbl="alignAccFollowNode1" presStyleIdx="5" presStyleCnt="9">
        <dgm:presLayoutVars>
          <dgm:bulletEnabled val="1"/>
        </dgm:presLayoutVars>
      </dgm:prSet>
      <dgm:spPr/>
      <dgm:t>
        <a:bodyPr/>
        <a:lstStyle/>
        <a:p>
          <a:endParaRPr lang="es-EC"/>
        </a:p>
      </dgm:t>
    </dgm:pt>
    <dgm:pt modelId="{24A5B63A-FD3E-43E0-8B69-CC954736E9D9}" type="pres">
      <dgm:prSet presAssocID="{17768124-C938-49BB-B010-40157D3CE51F}" presName="vSp" presStyleCnt="0"/>
      <dgm:spPr/>
    </dgm:pt>
    <dgm:pt modelId="{AAA556B6-5A31-474E-B98D-0BD9D63176C3}" type="pres">
      <dgm:prSet presAssocID="{0585384B-DC56-40A9-8723-CF136FB0493C}" presName="horFlow" presStyleCnt="0"/>
      <dgm:spPr/>
    </dgm:pt>
    <dgm:pt modelId="{89647F24-2102-45A4-AB0B-457AB37AA0C2}" type="pres">
      <dgm:prSet presAssocID="{0585384B-DC56-40A9-8723-CF136FB0493C}" presName="bigChev" presStyleLbl="node1" presStyleIdx="2" presStyleCnt="3"/>
      <dgm:spPr/>
      <dgm:t>
        <a:bodyPr/>
        <a:lstStyle/>
        <a:p>
          <a:endParaRPr lang="es-EC"/>
        </a:p>
      </dgm:t>
    </dgm:pt>
    <dgm:pt modelId="{CAA7EFA1-DC20-4F20-96F4-9D5BFF17A45F}" type="pres">
      <dgm:prSet presAssocID="{C611382C-326E-4FCA-93C5-30F4AA575BE1}" presName="parTrans" presStyleCnt="0"/>
      <dgm:spPr/>
    </dgm:pt>
    <dgm:pt modelId="{447A7A97-8C23-4B23-9D1A-7C2AFE742A14}" type="pres">
      <dgm:prSet presAssocID="{DBB0CFE8-9B4F-4DCF-B3EA-887A0DDA3D46}" presName="node" presStyleLbl="alignAccFollowNode1" presStyleIdx="6" presStyleCnt="9">
        <dgm:presLayoutVars>
          <dgm:bulletEnabled val="1"/>
        </dgm:presLayoutVars>
      </dgm:prSet>
      <dgm:spPr/>
      <dgm:t>
        <a:bodyPr/>
        <a:lstStyle/>
        <a:p>
          <a:endParaRPr lang="es-EC"/>
        </a:p>
      </dgm:t>
    </dgm:pt>
    <dgm:pt modelId="{C63DD3AB-04C5-40A2-866A-F9CA4C011927}" type="pres">
      <dgm:prSet presAssocID="{778FE440-1DDE-47F1-92C5-1AD24D370FA2}" presName="sibTrans" presStyleCnt="0"/>
      <dgm:spPr/>
    </dgm:pt>
    <dgm:pt modelId="{E5F76F89-92E1-43CD-A5D9-155C9A948F27}" type="pres">
      <dgm:prSet presAssocID="{98E12DE8-A585-4BD0-BB3D-ABB9311F56EE}" presName="node" presStyleLbl="alignAccFollowNode1" presStyleIdx="7" presStyleCnt="9">
        <dgm:presLayoutVars>
          <dgm:bulletEnabled val="1"/>
        </dgm:presLayoutVars>
      </dgm:prSet>
      <dgm:spPr/>
      <dgm:t>
        <a:bodyPr/>
        <a:lstStyle/>
        <a:p>
          <a:endParaRPr lang="es-EC"/>
        </a:p>
      </dgm:t>
    </dgm:pt>
    <dgm:pt modelId="{468421BD-2B08-4049-AADF-AD8B96243989}" type="pres">
      <dgm:prSet presAssocID="{F927D51D-1BBA-43AD-8C0E-BBA3D6E12BE7}" presName="sibTrans" presStyleCnt="0"/>
      <dgm:spPr/>
    </dgm:pt>
    <dgm:pt modelId="{00A1DF78-908F-41F5-BB71-1DE7F6073ED1}" type="pres">
      <dgm:prSet presAssocID="{3A1E582A-F024-4A47-A764-F13E524F94C6}" presName="node" presStyleLbl="alignAccFollowNode1" presStyleIdx="8" presStyleCnt="9">
        <dgm:presLayoutVars>
          <dgm:bulletEnabled val="1"/>
        </dgm:presLayoutVars>
      </dgm:prSet>
      <dgm:spPr/>
      <dgm:t>
        <a:bodyPr/>
        <a:lstStyle/>
        <a:p>
          <a:endParaRPr lang="es-EC"/>
        </a:p>
      </dgm:t>
    </dgm:pt>
  </dgm:ptLst>
  <dgm:cxnLst>
    <dgm:cxn modelId="{7BCF5445-07AA-4832-BBB2-E93700C9A173}" type="presOf" srcId="{DBB0CFE8-9B4F-4DCF-B3EA-887A0DDA3D46}" destId="{447A7A97-8C23-4B23-9D1A-7C2AFE742A14}" srcOrd="0" destOrd="0" presId="urn:microsoft.com/office/officeart/2005/8/layout/lProcess3"/>
    <dgm:cxn modelId="{BA00DCCF-38A3-416C-9F5B-BB8A6968964F}" srcId="{E11393AF-C3F3-4D5F-A5BA-203EC8BD6678}" destId="{503AC372-89D0-4A2E-86EE-8828989D75F5}" srcOrd="2" destOrd="0" parTransId="{9ADF05A6-4503-4A6E-90AA-F2CF8B080DDC}" sibTransId="{A1A0A7B3-2DAA-478B-93CC-69306CD601C0}"/>
    <dgm:cxn modelId="{9E18EF14-577A-4587-BC1C-45B16729A7AF}" type="presOf" srcId="{0585384B-DC56-40A9-8723-CF136FB0493C}" destId="{89647F24-2102-45A4-AB0B-457AB37AA0C2}" srcOrd="0" destOrd="0" presId="urn:microsoft.com/office/officeart/2005/8/layout/lProcess3"/>
    <dgm:cxn modelId="{751468C3-485E-48DD-88B9-61C62E56B406}" type="presOf" srcId="{503AC372-89D0-4A2E-86EE-8828989D75F5}" destId="{1A904068-F736-40C2-B3A9-3B2B9AB50FEA}" srcOrd="0" destOrd="0" presId="urn:microsoft.com/office/officeart/2005/8/layout/lProcess3"/>
    <dgm:cxn modelId="{22E03F80-445E-4730-A292-FBDD65D22A64}" srcId="{F30FFDA2-B26D-41DB-B58F-435DDB387370}" destId="{0585384B-DC56-40A9-8723-CF136FB0493C}" srcOrd="2" destOrd="0" parTransId="{CC9AF1BE-0059-4CEA-9866-387A05C69F3B}" sibTransId="{AB530FEC-3B1C-474C-BD06-1069E15734B8}"/>
    <dgm:cxn modelId="{6E0148C2-1511-4B2E-84C3-B41AEA866323}" srcId="{0585384B-DC56-40A9-8723-CF136FB0493C}" destId="{3A1E582A-F024-4A47-A764-F13E524F94C6}" srcOrd="2" destOrd="0" parTransId="{FEAA91C2-309B-4F27-8BC9-FBCDD3DE6662}" sibTransId="{CE9660EA-7542-4F46-B9B1-10B4B8B3F6B4}"/>
    <dgm:cxn modelId="{6422F03A-E707-4CB5-A0FF-1452B79A167F}" srcId="{17768124-C938-49BB-B010-40157D3CE51F}" destId="{657E1729-AF68-4D1F-8B92-AB4663A8B36B}" srcOrd="1" destOrd="0" parTransId="{C8BF36D1-3912-48AC-8073-99EB5D0D4F5C}" sibTransId="{CC87910D-B5E7-4A34-B415-D7BBC7939A6C}"/>
    <dgm:cxn modelId="{5E43FD21-41EB-4438-8A64-18E24C59B2AE}" srcId="{F30FFDA2-B26D-41DB-B58F-435DDB387370}" destId="{17768124-C938-49BB-B010-40157D3CE51F}" srcOrd="1" destOrd="0" parTransId="{665CA086-769C-40E9-821B-3FEEBC17F321}" sibTransId="{66552D04-DBE3-4D18-A6D4-7BD7FFFD9CFA}"/>
    <dgm:cxn modelId="{7F4F2466-585B-4235-94A9-AF1E95E546DB}" type="presOf" srcId="{97D36F40-6175-4A52-AFE0-A14161F7B8CD}" destId="{B595B9BF-86C8-4B6A-A44F-E9FBC1622E24}" srcOrd="0" destOrd="0" presId="urn:microsoft.com/office/officeart/2005/8/layout/lProcess3"/>
    <dgm:cxn modelId="{3BF10588-F8A8-48F6-B33C-E7EB19748008}" type="presOf" srcId="{759CAD28-73B0-4896-A23A-E39E130AF546}" destId="{23947222-369B-4B9B-9C3D-002AFF311ADB}" srcOrd="0" destOrd="0" presId="urn:microsoft.com/office/officeart/2005/8/layout/lProcess3"/>
    <dgm:cxn modelId="{69A07851-AA2B-4CE7-B60C-BE4D294987E5}" srcId="{0585384B-DC56-40A9-8723-CF136FB0493C}" destId="{98E12DE8-A585-4BD0-BB3D-ABB9311F56EE}" srcOrd="1" destOrd="0" parTransId="{D450CCBF-A0A1-4895-80C6-5186536A87FD}" sibTransId="{F927D51D-1BBA-43AD-8C0E-BBA3D6E12BE7}"/>
    <dgm:cxn modelId="{33014FC7-B0F8-4A88-B1B2-1F8DC9465B56}" srcId="{17768124-C938-49BB-B010-40157D3CE51F}" destId="{36948E9D-D2CA-4120-939C-9EA91935BA95}" srcOrd="0" destOrd="0" parTransId="{629D0F8E-A8B5-44B8-8637-E7F55B5E4B76}" sibTransId="{3B375D52-802F-4CE7-83D3-3BD6392C20EA}"/>
    <dgm:cxn modelId="{BF2683F1-5F29-4E03-876F-F4A0BB8B2D33}" type="presOf" srcId="{3A1E582A-F024-4A47-A764-F13E524F94C6}" destId="{00A1DF78-908F-41F5-BB71-1DE7F6073ED1}" srcOrd="0" destOrd="0" presId="urn:microsoft.com/office/officeart/2005/8/layout/lProcess3"/>
    <dgm:cxn modelId="{E648CF09-D35B-4652-BB34-6D576A238D29}" type="presOf" srcId="{657E1729-AF68-4D1F-8B92-AB4663A8B36B}" destId="{1F1C6242-6631-44D0-90E8-362EC97045D6}" srcOrd="0" destOrd="0" presId="urn:microsoft.com/office/officeart/2005/8/layout/lProcess3"/>
    <dgm:cxn modelId="{7DFEB4B8-6CCA-46D1-B090-882059CCB856}" srcId="{E11393AF-C3F3-4D5F-A5BA-203EC8BD6678}" destId="{759CAD28-73B0-4896-A23A-E39E130AF546}" srcOrd="0" destOrd="0" parTransId="{4E081543-91C5-42C4-A6CF-749681511089}" sibTransId="{BADC2150-7A95-4DE5-88F3-52C1E31CA5F6}"/>
    <dgm:cxn modelId="{7008F483-CA68-490A-9ACF-425229A51354}" type="presOf" srcId="{CB2A9A09-6CED-4070-8037-EE6EE66188DA}" destId="{245508D8-D560-44EC-B7CC-36C639361B64}" srcOrd="0" destOrd="0" presId="urn:microsoft.com/office/officeart/2005/8/layout/lProcess3"/>
    <dgm:cxn modelId="{DC28039E-566E-438E-9010-AA618E5D5B37}" type="presOf" srcId="{F30FFDA2-B26D-41DB-B58F-435DDB387370}" destId="{96AE1AD4-3DFF-49A8-9539-289864A6F92A}" srcOrd="0" destOrd="0" presId="urn:microsoft.com/office/officeart/2005/8/layout/lProcess3"/>
    <dgm:cxn modelId="{A3A60DBE-76B5-43E9-A848-03DEB5D0616A}" type="presOf" srcId="{17768124-C938-49BB-B010-40157D3CE51F}" destId="{6F9D44B6-7DA0-4B88-ADBE-E6A116E07A4B}" srcOrd="0" destOrd="0" presId="urn:microsoft.com/office/officeart/2005/8/layout/lProcess3"/>
    <dgm:cxn modelId="{8298EAF2-F120-46F5-8170-24FC2FD099FC}" srcId="{E11393AF-C3F3-4D5F-A5BA-203EC8BD6678}" destId="{CB2A9A09-6CED-4070-8037-EE6EE66188DA}" srcOrd="1" destOrd="0" parTransId="{C495F021-5897-4355-A723-7A375AE9E890}" sibTransId="{35672A6B-85CC-4DE7-B5EB-C200A5C206A4}"/>
    <dgm:cxn modelId="{B1A866EB-B09E-4CC0-93B0-ADBF51D98586}" srcId="{17768124-C938-49BB-B010-40157D3CE51F}" destId="{97D36F40-6175-4A52-AFE0-A14161F7B8CD}" srcOrd="2" destOrd="0" parTransId="{A392B8C9-42C9-40C5-B484-E8CF7B66C7E9}" sibTransId="{0AEB29F1-03BB-44C4-8C1A-420352B42B32}"/>
    <dgm:cxn modelId="{20D99D68-319A-40AB-B224-0131165D0907}" type="presOf" srcId="{36948E9D-D2CA-4120-939C-9EA91935BA95}" destId="{4A47BEED-43D6-408F-A9C3-67A1B1E759BD}" srcOrd="0" destOrd="0" presId="urn:microsoft.com/office/officeart/2005/8/layout/lProcess3"/>
    <dgm:cxn modelId="{ACD615BD-F7C9-4C07-91C7-5E762789C03D}" srcId="{F30FFDA2-B26D-41DB-B58F-435DDB387370}" destId="{E11393AF-C3F3-4D5F-A5BA-203EC8BD6678}" srcOrd="0" destOrd="0" parTransId="{BA18B977-58E2-45F4-B684-B6969C90DFFA}" sibTransId="{56DD0468-11BA-4F69-B9F0-7E8CC6B2BA4F}"/>
    <dgm:cxn modelId="{7ABAB4AC-7462-4A06-8DA1-72ACD027D448}" type="presOf" srcId="{E11393AF-C3F3-4D5F-A5BA-203EC8BD6678}" destId="{3A67397D-8A3C-4E91-A01A-03B8DF359026}" srcOrd="0" destOrd="0" presId="urn:microsoft.com/office/officeart/2005/8/layout/lProcess3"/>
    <dgm:cxn modelId="{94AE142B-DC0F-43B0-B5CC-8FE9CE31C55A}" type="presOf" srcId="{98E12DE8-A585-4BD0-BB3D-ABB9311F56EE}" destId="{E5F76F89-92E1-43CD-A5D9-155C9A948F27}" srcOrd="0" destOrd="0" presId="urn:microsoft.com/office/officeart/2005/8/layout/lProcess3"/>
    <dgm:cxn modelId="{9F72FBE8-44CC-4C2A-8280-DD3B5ECD275F}" srcId="{0585384B-DC56-40A9-8723-CF136FB0493C}" destId="{DBB0CFE8-9B4F-4DCF-B3EA-887A0DDA3D46}" srcOrd="0" destOrd="0" parTransId="{C611382C-326E-4FCA-93C5-30F4AA575BE1}" sibTransId="{778FE440-1DDE-47F1-92C5-1AD24D370FA2}"/>
    <dgm:cxn modelId="{C7BDB7E6-3815-49A8-B3F0-DA8FC92A35AF}" type="presParOf" srcId="{96AE1AD4-3DFF-49A8-9539-289864A6F92A}" destId="{D8AB62D1-CE2B-41CF-AEAE-EAD355BA3DD7}" srcOrd="0" destOrd="0" presId="urn:microsoft.com/office/officeart/2005/8/layout/lProcess3"/>
    <dgm:cxn modelId="{2C294176-8B4F-46E0-A33B-C585BBD6EBE8}" type="presParOf" srcId="{D8AB62D1-CE2B-41CF-AEAE-EAD355BA3DD7}" destId="{3A67397D-8A3C-4E91-A01A-03B8DF359026}" srcOrd="0" destOrd="0" presId="urn:microsoft.com/office/officeart/2005/8/layout/lProcess3"/>
    <dgm:cxn modelId="{0720FCD2-E339-4C43-8A49-0BD726491369}" type="presParOf" srcId="{D8AB62D1-CE2B-41CF-AEAE-EAD355BA3DD7}" destId="{A54642A3-E538-48D1-AB94-8A7756F930A1}" srcOrd="1" destOrd="0" presId="urn:microsoft.com/office/officeart/2005/8/layout/lProcess3"/>
    <dgm:cxn modelId="{5D2087A6-A4A4-42C4-8600-73140A2B2A3B}" type="presParOf" srcId="{D8AB62D1-CE2B-41CF-AEAE-EAD355BA3DD7}" destId="{23947222-369B-4B9B-9C3D-002AFF311ADB}" srcOrd="2" destOrd="0" presId="urn:microsoft.com/office/officeart/2005/8/layout/lProcess3"/>
    <dgm:cxn modelId="{9898C3ED-7254-400B-B5A5-C02B20FEA45A}" type="presParOf" srcId="{D8AB62D1-CE2B-41CF-AEAE-EAD355BA3DD7}" destId="{BE3AB434-8187-4B0F-A42E-70F1B9A12B33}" srcOrd="3" destOrd="0" presId="urn:microsoft.com/office/officeart/2005/8/layout/lProcess3"/>
    <dgm:cxn modelId="{6231B058-4453-44E3-89F5-C9FEE2724CC0}" type="presParOf" srcId="{D8AB62D1-CE2B-41CF-AEAE-EAD355BA3DD7}" destId="{245508D8-D560-44EC-B7CC-36C639361B64}" srcOrd="4" destOrd="0" presId="urn:microsoft.com/office/officeart/2005/8/layout/lProcess3"/>
    <dgm:cxn modelId="{306F11E5-FDA6-4E6C-B123-8AEA3968F2CA}" type="presParOf" srcId="{D8AB62D1-CE2B-41CF-AEAE-EAD355BA3DD7}" destId="{7E9C7CC9-2316-4CC1-8425-3705B0FC206C}" srcOrd="5" destOrd="0" presId="urn:microsoft.com/office/officeart/2005/8/layout/lProcess3"/>
    <dgm:cxn modelId="{F9B945C1-4064-4F43-98F9-48AF181614EA}" type="presParOf" srcId="{D8AB62D1-CE2B-41CF-AEAE-EAD355BA3DD7}" destId="{1A904068-F736-40C2-B3A9-3B2B9AB50FEA}" srcOrd="6" destOrd="0" presId="urn:microsoft.com/office/officeart/2005/8/layout/lProcess3"/>
    <dgm:cxn modelId="{0F86F5EC-64E2-4DAD-82C7-E7C422D05DD6}" type="presParOf" srcId="{96AE1AD4-3DFF-49A8-9539-289864A6F92A}" destId="{4DC8B812-821B-42A8-8529-748572DCD079}" srcOrd="1" destOrd="0" presId="urn:microsoft.com/office/officeart/2005/8/layout/lProcess3"/>
    <dgm:cxn modelId="{84BECF55-0206-4C0B-A08B-ED349AA00DE9}" type="presParOf" srcId="{96AE1AD4-3DFF-49A8-9539-289864A6F92A}" destId="{B57D1C9C-C4D7-4181-A160-6DFCD39A35D8}" srcOrd="2" destOrd="0" presId="urn:microsoft.com/office/officeart/2005/8/layout/lProcess3"/>
    <dgm:cxn modelId="{1FE9D2D3-7F2E-446F-8272-B2D5FB8FC2D3}" type="presParOf" srcId="{B57D1C9C-C4D7-4181-A160-6DFCD39A35D8}" destId="{6F9D44B6-7DA0-4B88-ADBE-E6A116E07A4B}" srcOrd="0" destOrd="0" presId="urn:microsoft.com/office/officeart/2005/8/layout/lProcess3"/>
    <dgm:cxn modelId="{027FD3E8-2157-4673-928D-45D44433D200}" type="presParOf" srcId="{B57D1C9C-C4D7-4181-A160-6DFCD39A35D8}" destId="{D4E80E6C-BB01-4168-BE36-F5CA5981D592}" srcOrd="1" destOrd="0" presId="urn:microsoft.com/office/officeart/2005/8/layout/lProcess3"/>
    <dgm:cxn modelId="{2D9F7282-5CF1-423B-8571-A9A2FBCE921A}" type="presParOf" srcId="{B57D1C9C-C4D7-4181-A160-6DFCD39A35D8}" destId="{4A47BEED-43D6-408F-A9C3-67A1B1E759BD}" srcOrd="2" destOrd="0" presId="urn:microsoft.com/office/officeart/2005/8/layout/lProcess3"/>
    <dgm:cxn modelId="{A028DB1C-6EC6-4D10-83B3-615375DE47AE}" type="presParOf" srcId="{B57D1C9C-C4D7-4181-A160-6DFCD39A35D8}" destId="{0A1EA078-11CA-4342-8796-E0D18AA6E2AB}" srcOrd="3" destOrd="0" presId="urn:microsoft.com/office/officeart/2005/8/layout/lProcess3"/>
    <dgm:cxn modelId="{D6642FE5-7FF5-4BCD-98EB-6311684D710D}" type="presParOf" srcId="{B57D1C9C-C4D7-4181-A160-6DFCD39A35D8}" destId="{1F1C6242-6631-44D0-90E8-362EC97045D6}" srcOrd="4" destOrd="0" presId="urn:microsoft.com/office/officeart/2005/8/layout/lProcess3"/>
    <dgm:cxn modelId="{E7E26F2C-6DC7-4FA4-B18E-19A17072F9DC}" type="presParOf" srcId="{B57D1C9C-C4D7-4181-A160-6DFCD39A35D8}" destId="{21C27833-1577-43F3-920A-42C38D3178DC}" srcOrd="5" destOrd="0" presId="urn:microsoft.com/office/officeart/2005/8/layout/lProcess3"/>
    <dgm:cxn modelId="{3CBEE92D-BACF-4B57-8BFC-68423943AAB4}" type="presParOf" srcId="{B57D1C9C-C4D7-4181-A160-6DFCD39A35D8}" destId="{B595B9BF-86C8-4B6A-A44F-E9FBC1622E24}" srcOrd="6" destOrd="0" presId="urn:microsoft.com/office/officeart/2005/8/layout/lProcess3"/>
    <dgm:cxn modelId="{94B02B42-2FD4-4009-91B0-63E34DAA199A}" type="presParOf" srcId="{96AE1AD4-3DFF-49A8-9539-289864A6F92A}" destId="{24A5B63A-FD3E-43E0-8B69-CC954736E9D9}" srcOrd="3" destOrd="0" presId="urn:microsoft.com/office/officeart/2005/8/layout/lProcess3"/>
    <dgm:cxn modelId="{EC7EB313-827A-440A-8E57-D4982E11D694}" type="presParOf" srcId="{96AE1AD4-3DFF-49A8-9539-289864A6F92A}" destId="{AAA556B6-5A31-474E-B98D-0BD9D63176C3}" srcOrd="4" destOrd="0" presId="urn:microsoft.com/office/officeart/2005/8/layout/lProcess3"/>
    <dgm:cxn modelId="{83B99EFD-D094-449E-A993-0A4761575334}" type="presParOf" srcId="{AAA556B6-5A31-474E-B98D-0BD9D63176C3}" destId="{89647F24-2102-45A4-AB0B-457AB37AA0C2}" srcOrd="0" destOrd="0" presId="urn:microsoft.com/office/officeart/2005/8/layout/lProcess3"/>
    <dgm:cxn modelId="{BE25F6C9-CCBD-425D-AAC0-975802787F15}" type="presParOf" srcId="{AAA556B6-5A31-474E-B98D-0BD9D63176C3}" destId="{CAA7EFA1-DC20-4F20-96F4-9D5BFF17A45F}" srcOrd="1" destOrd="0" presId="urn:microsoft.com/office/officeart/2005/8/layout/lProcess3"/>
    <dgm:cxn modelId="{85998115-D4BD-4D40-BCB7-4C33EDBC8960}" type="presParOf" srcId="{AAA556B6-5A31-474E-B98D-0BD9D63176C3}" destId="{447A7A97-8C23-4B23-9D1A-7C2AFE742A14}" srcOrd="2" destOrd="0" presId="urn:microsoft.com/office/officeart/2005/8/layout/lProcess3"/>
    <dgm:cxn modelId="{93D6D867-FCCC-4D34-9220-49232AD6D483}" type="presParOf" srcId="{AAA556B6-5A31-474E-B98D-0BD9D63176C3}" destId="{C63DD3AB-04C5-40A2-866A-F9CA4C011927}" srcOrd="3" destOrd="0" presId="urn:microsoft.com/office/officeart/2005/8/layout/lProcess3"/>
    <dgm:cxn modelId="{DCCBD417-91BE-42BB-922D-3DD25990856E}" type="presParOf" srcId="{AAA556B6-5A31-474E-B98D-0BD9D63176C3}" destId="{E5F76F89-92E1-43CD-A5D9-155C9A948F27}" srcOrd="4" destOrd="0" presId="urn:microsoft.com/office/officeart/2005/8/layout/lProcess3"/>
    <dgm:cxn modelId="{A04DA002-B4CF-4CBC-9E31-C85EE100D216}" type="presParOf" srcId="{AAA556B6-5A31-474E-B98D-0BD9D63176C3}" destId="{468421BD-2B08-4049-AADF-AD8B96243989}" srcOrd="5" destOrd="0" presId="urn:microsoft.com/office/officeart/2005/8/layout/lProcess3"/>
    <dgm:cxn modelId="{EAF0DDB6-879B-448E-A9D8-7563E0F91692}" type="presParOf" srcId="{AAA556B6-5A31-474E-B98D-0BD9D63176C3}" destId="{00A1DF78-908F-41F5-BB71-1DE7F6073ED1}"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0B43C-FFF5-49DC-9C67-50F728BF6322}">
      <dsp:nvSpPr>
        <dsp:cNvPr id="0" name=""/>
        <dsp:cNvSpPr/>
      </dsp:nvSpPr>
      <dsp:spPr>
        <a:xfrm>
          <a:off x="2109" y="0"/>
          <a:ext cx="3282306" cy="58918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a:t>Actual conflictividad que aqueja al Ecuador en su Frontera Norte, ha puesto bajo amenaza su seguridad</a:t>
          </a:r>
        </a:p>
      </dsp:txBody>
      <dsp:txXfrm>
        <a:off x="2109" y="2356737"/>
        <a:ext cx="3282306" cy="2356737"/>
      </dsp:txXfrm>
    </dsp:sp>
    <dsp:sp modelId="{99B75E56-842A-434B-BF8D-767A3A2C6CC2}">
      <dsp:nvSpPr>
        <dsp:cNvPr id="0" name=""/>
        <dsp:cNvSpPr/>
      </dsp:nvSpPr>
      <dsp:spPr>
        <a:xfrm>
          <a:off x="662271" y="353510"/>
          <a:ext cx="1961983" cy="19619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3479FB-13D9-43D8-BBFA-587174B91E0B}">
      <dsp:nvSpPr>
        <dsp:cNvPr id="0" name=""/>
        <dsp:cNvSpPr/>
      </dsp:nvSpPr>
      <dsp:spPr>
        <a:xfrm>
          <a:off x="3382885" y="0"/>
          <a:ext cx="3282306" cy="58918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a:t>Accionar de grupos irregulares armados que cometen delitos: narcotráfico, tráfico de armas, municiones, explosivos, trata de personas y contrabando de mercancías</a:t>
          </a:r>
        </a:p>
      </dsp:txBody>
      <dsp:txXfrm>
        <a:off x="3382885" y="2356737"/>
        <a:ext cx="3282306" cy="2356737"/>
      </dsp:txXfrm>
    </dsp:sp>
    <dsp:sp modelId="{6F660144-9842-4748-AA91-006C3CCBE770}">
      <dsp:nvSpPr>
        <dsp:cNvPr id="0" name=""/>
        <dsp:cNvSpPr/>
      </dsp:nvSpPr>
      <dsp:spPr>
        <a:xfrm>
          <a:off x="4043046" y="353510"/>
          <a:ext cx="1961983" cy="19619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E52CD-E9E3-4BCD-8345-4B89A9B17404}">
      <dsp:nvSpPr>
        <dsp:cNvPr id="0" name=""/>
        <dsp:cNvSpPr/>
      </dsp:nvSpPr>
      <dsp:spPr>
        <a:xfrm>
          <a:off x="6765761" y="0"/>
          <a:ext cx="3282306" cy="58918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S" sz="2000" kern="1200" dirty="0"/>
            <a:t>Para hacer frente a estas amenazas,  Estado ha tomado medidas coyunturales</a:t>
          </a:r>
          <a:endParaRPr lang="es-EC" sz="2000" kern="1200" dirty="0"/>
        </a:p>
      </dsp:txBody>
      <dsp:txXfrm>
        <a:off x="6765761" y="2356737"/>
        <a:ext cx="3282306" cy="2356737"/>
      </dsp:txXfrm>
    </dsp:sp>
    <dsp:sp modelId="{E0684E5A-566A-4850-87B0-8898AEACE03D}">
      <dsp:nvSpPr>
        <dsp:cNvPr id="0" name=""/>
        <dsp:cNvSpPr/>
      </dsp:nvSpPr>
      <dsp:spPr>
        <a:xfrm>
          <a:off x="7423822" y="353510"/>
          <a:ext cx="1961983" cy="19619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FC9BC-8AC7-4798-9CFE-8F88C48C0F2F}">
      <dsp:nvSpPr>
        <dsp:cNvPr id="0" name=""/>
        <dsp:cNvSpPr/>
      </dsp:nvSpPr>
      <dsp:spPr>
        <a:xfrm>
          <a:off x="401923" y="4713474"/>
          <a:ext cx="9244230" cy="88377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7397D-8A3C-4E91-A01A-03B8DF359026}">
      <dsp:nvSpPr>
        <dsp:cNvPr id="0" name=""/>
        <dsp:cNvSpPr/>
      </dsp:nvSpPr>
      <dsp:spPr>
        <a:xfrm>
          <a:off x="410" y="187805"/>
          <a:ext cx="3750981" cy="150039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C" sz="3600" b="1" kern="1200" dirty="0"/>
            <a:t>Muestra</a:t>
          </a:r>
        </a:p>
      </dsp:txBody>
      <dsp:txXfrm>
        <a:off x="750606" y="187805"/>
        <a:ext cx="2250589" cy="1500392"/>
      </dsp:txXfrm>
    </dsp:sp>
    <dsp:sp modelId="{23947222-369B-4B9B-9C3D-002AFF311ADB}">
      <dsp:nvSpPr>
        <dsp:cNvPr id="0" name=""/>
        <dsp:cNvSpPr/>
      </dsp:nvSpPr>
      <dsp:spPr>
        <a:xfrm>
          <a:off x="3263764" y="315338"/>
          <a:ext cx="3113314"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b="0" kern="1200" dirty="0"/>
            <a:t>Encuestas: 30 personas (FF AA, Policía Nacional y Fiscalía General del Estado)</a:t>
          </a:r>
        </a:p>
      </dsp:txBody>
      <dsp:txXfrm>
        <a:off x="3886427" y="315338"/>
        <a:ext cx="1867989" cy="1245325"/>
      </dsp:txXfrm>
    </dsp:sp>
    <dsp:sp modelId="{245508D8-D560-44EC-B7CC-36C639361B64}">
      <dsp:nvSpPr>
        <dsp:cNvPr id="0" name=""/>
        <dsp:cNvSpPr/>
      </dsp:nvSpPr>
      <dsp:spPr>
        <a:xfrm>
          <a:off x="5941626" y="315338"/>
          <a:ext cx="3648897"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a:t>Entrevistas a profundidad: 3: (académico, periodista y exmilitar con amplia experiencia en el sector inteligencia)</a:t>
          </a:r>
          <a:endParaRPr lang="en-US" sz="1400" kern="1200" dirty="0"/>
        </a:p>
      </dsp:txBody>
      <dsp:txXfrm>
        <a:off x="6564289" y="315338"/>
        <a:ext cx="2403572" cy="1245325"/>
      </dsp:txXfrm>
    </dsp:sp>
    <dsp:sp modelId="{6F9D44B6-7DA0-4B88-ADBE-E6A116E07A4B}">
      <dsp:nvSpPr>
        <dsp:cNvPr id="0" name=""/>
        <dsp:cNvSpPr/>
      </dsp:nvSpPr>
      <dsp:spPr>
        <a:xfrm>
          <a:off x="410" y="1898252"/>
          <a:ext cx="3750981" cy="150039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S" sz="2800" b="1" kern="1200" dirty="0"/>
            <a:t>Método de investigación</a:t>
          </a:r>
        </a:p>
      </dsp:txBody>
      <dsp:txXfrm>
        <a:off x="750606" y="1898252"/>
        <a:ext cx="2250589" cy="1500392"/>
      </dsp:txXfrm>
    </dsp:sp>
    <dsp:sp modelId="{4A47BEED-43D6-408F-A9C3-67A1B1E759BD}">
      <dsp:nvSpPr>
        <dsp:cNvPr id="0" name=""/>
        <dsp:cNvSpPr/>
      </dsp:nvSpPr>
      <dsp:spPr>
        <a:xfrm>
          <a:off x="3263764" y="2025786"/>
          <a:ext cx="3113314"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i="1" kern="1200" dirty="0"/>
            <a:t>Lógico inductivo</a:t>
          </a:r>
        </a:p>
      </dsp:txBody>
      <dsp:txXfrm>
        <a:off x="3886427" y="2025786"/>
        <a:ext cx="1867989" cy="1245325"/>
      </dsp:txXfrm>
    </dsp:sp>
    <dsp:sp modelId="{1F1C6242-6631-44D0-90E8-362EC97045D6}">
      <dsp:nvSpPr>
        <dsp:cNvPr id="0" name=""/>
        <dsp:cNvSpPr/>
      </dsp:nvSpPr>
      <dsp:spPr>
        <a:xfrm>
          <a:off x="5941215" y="2025786"/>
          <a:ext cx="3113314"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i="1" kern="1200" dirty="0"/>
            <a:t>Deductivo (diagnóstico teórico-científico en torno a la inteligencia)</a:t>
          </a:r>
          <a:endParaRPr lang="es-EC" sz="1600" kern="1200" dirty="0"/>
        </a:p>
      </dsp:txBody>
      <dsp:txXfrm>
        <a:off x="6563878" y="2025786"/>
        <a:ext cx="1867989" cy="1245325"/>
      </dsp:txXfrm>
    </dsp:sp>
    <dsp:sp modelId="{89647F24-2102-45A4-AB0B-457AB37AA0C2}">
      <dsp:nvSpPr>
        <dsp:cNvPr id="0" name=""/>
        <dsp:cNvSpPr/>
      </dsp:nvSpPr>
      <dsp:spPr>
        <a:xfrm>
          <a:off x="410" y="3608700"/>
          <a:ext cx="3750981" cy="150039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b="1" kern="1200" dirty="0" err="1"/>
            <a:t>Técnicas</a:t>
          </a:r>
          <a:endParaRPr lang="en-US" sz="3600" b="1" kern="1200" dirty="0"/>
        </a:p>
      </dsp:txBody>
      <dsp:txXfrm>
        <a:off x="750606" y="3608700"/>
        <a:ext cx="2250589" cy="1500392"/>
      </dsp:txXfrm>
    </dsp:sp>
    <dsp:sp modelId="{447A7A97-8C23-4B23-9D1A-7C2AFE742A14}">
      <dsp:nvSpPr>
        <dsp:cNvPr id="0" name=""/>
        <dsp:cNvSpPr/>
      </dsp:nvSpPr>
      <dsp:spPr>
        <a:xfrm>
          <a:off x="3263764" y="3736233"/>
          <a:ext cx="3113314"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a:t>Entrevistas a profundidad</a:t>
          </a:r>
          <a:endParaRPr lang="en-US" sz="2400" kern="1200" dirty="0"/>
        </a:p>
      </dsp:txBody>
      <dsp:txXfrm>
        <a:off x="3886427" y="3736233"/>
        <a:ext cx="1867989" cy="1245325"/>
      </dsp:txXfrm>
    </dsp:sp>
    <dsp:sp modelId="{E5F76F89-92E1-43CD-A5D9-155C9A948F27}">
      <dsp:nvSpPr>
        <dsp:cNvPr id="0" name=""/>
        <dsp:cNvSpPr/>
      </dsp:nvSpPr>
      <dsp:spPr>
        <a:xfrm>
          <a:off x="5941215" y="3736233"/>
          <a:ext cx="3113314" cy="1245325"/>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a:t>Encuestas </a:t>
          </a:r>
          <a:r>
            <a:rPr lang="es-ES" sz="1600" kern="1200" dirty="0"/>
            <a:t>(preguntas abiertas y cerradas, en muestreo aleatorio, no probabilístico)</a:t>
          </a:r>
          <a:endParaRPr lang="es-EC" sz="1600" kern="1200" dirty="0"/>
        </a:p>
      </dsp:txBody>
      <dsp:txXfrm>
        <a:off x="6563878" y="3736233"/>
        <a:ext cx="1867989" cy="1245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76135-1EEF-4443-AAAE-4F6E4CB380F9}">
      <dsp:nvSpPr>
        <dsp:cNvPr id="0" name=""/>
        <dsp:cNvSpPr/>
      </dsp:nvSpPr>
      <dsp:spPr>
        <a:xfrm rot="10800000">
          <a:off x="2631383" y="241995"/>
          <a:ext cx="9411977" cy="146359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406" tIns="76200" rIns="142240" bIns="76200" numCol="1" spcCol="1270" anchor="ctr" anchorCtr="0">
          <a:noAutofit/>
        </a:bodyPr>
        <a:lstStyle/>
        <a:p>
          <a:pPr lvl="0" algn="just" defTabSz="889000">
            <a:lnSpc>
              <a:spcPct val="90000"/>
            </a:lnSpc>
            <a:spcBef>
              <a:spcPct val="0"/>
            </a:spcBef>
            <a:spcAft>
              <a:spcPct val="35000"/>
            </a:spcAft>
          </a:pPr>
          <a:endParaRPr lang="es-EC" sz="2000" b="1" kern="1200" dirty="0"/>
        </a:p>
        <a:p>
          <a:pPr lvl="0" algn="just" defTabSz="889000">
            <a:lnSpc>
              <a:spcPct val="90000"/>
            </a:lnSpc>
            <a:spcBef>
              <a:spcPct val="0"/>
            </a:spcBef>
            <a:spcAft>
              <a:spcPct val="35000"/>
            </a:spcAft>
          </a:pPr>
          <a:r>
            <a:rPr lang="es-EC" sz="2000" b="1" kern="1200" dirty="0"/>
            <a:t>Angostura </a:t>
          </a:r>
          <a:r>
            <a:rPr lang="es-ES" sz="2000" kern="1200" dirty="0"/>
            <a:t>2008: Implicó reformas: se creó la Comisión de Investigación de los Servicios de Inteligencia Militares y Policiales, se reformó Ley de Seguridad Pública y del Estado</a:t>
          </a:r>
          <a:endParaRPr lang="es-EC" sz="2000" kern="1200" dirty="0"/>
        </a:p>
        <a:p>
          <a:pPr lvl="0" algn="just" defTabSz="889000">
            <a:lnSpc>
              <a:spcPct val="90000"/>
            </a:lnSpc>
            <a:spcBef>
              <a:spcPct val="0"/>
            </a:spcBef>
            <a:spcAft>
              <a:spcPct val="35000"/>
            </a:spcAft>
          </a:pPr>
          <a:r>
            <a:rPr lang="es-ES" sz="2000" kern="1200" dirty="0"/>
            <a:t>Desnudó las falencias operativas y logísticas que sufrían las FF AA ecuatorianas</a:t>
          </a:r>
          <a:endParaRPr lang="es-EC" sz="2000" kern="1200" dirty="0"/>
        </a:p>
        <a:p>
          <a:pPr lvl="0" algn="ctr" defTabSz="889000">
            <a:lnSpc>
              <a:spcPct val="90000"/>
            </a:lnSpc>
            <a:spcBef>
              <a:spcPct val="0"/>
            </a:spcBef>
            <a:spcAft>
              <a:spcPct val="35000"/>
            </a:spcAft>
          </a:pPr>
          <a:endParaRPr lang="es-EC" sz="2000" kern="1200" dirty="0"/>
        </a:p>
      </dsp:txBody>
      <dsp:txXfrm rot="10800000">
        <a:off x="2997282" y="241995"/>
        <a:ext cx="9046078" cy="1463597"/>
      </dsp:txXfrm>
    </dsp:sp>
    <dsp:sp modelId="{304B7988-1096-40D2-A2D0-1A2F342490FE}">
      <dsp:nvSpPr>
        <dsp:cNvPr id="0" name=""/>
        <dsp:cNvSpPr/>
      </dsp:nvSpPr>
      <dsp:spPr>
        <a:xfrm>
          <a:off x="1659790" y="241995"/>
          <a:ext cx="1463597" cy="14635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E741A-D798-4D38-AFA3-86D2E225E5DB}">
      <dsp:nvSpPr>
        <dsp:cNvPr id="0" name=""/>
        <dsp:cNvSpPr/>
      </dsp:nvSpPr>
      <dsp:spPr>
        <a:xfrm rot="10800000">
          <a:off x="2604490" y="1948692"/>
          <a:ext cx="9444694" cy="146359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406" tIns="76200" rIns="142240" bIns="76200" numCol="1" spcCol="1270" anchor="ctr" anchorCtr="0">
          <a:noAutofit/>
        </a:bodyPr>
        <a:lstStyle/>
        <a:p>
          <a:pPr lvl="0" algn="ctr" defTabSz="889000">
            <a:lnSpc>
              <a:spcPct val="90000"/>
            </a:lnSpc>
            <a:spcBef>
              <a:spcPct val="0"/>
            </a:spcBef>
            <a:spcAft>
              <a:spcPct val="35000"/>
            </a:spcAft>
          </a:pPr>
          <a:r>
            <a:rPr lang="es-ES" sz="2000" b="1" kern="1200" dirty="0"/>
            <a:t>30S: </a:t>
          </a:r>
          <a:r>
            <a:rPr lang="es-ES" sz="2000" b="0" kern="1200" dirty="0"/>
            <a:t>Estreno de la flamante SENAIN</a:t>
          </a:r>
          <a:r>
            <a:rPr lang="es-ES" sz="2000" b="1" kern="1200" dirty="0"/>
            <a:t>, </a:t>
          </a:r>
          <a:r>
            <a:rPr lang="es-ES" sz="2000" kern="1200" dirty="0"/>
            <a:t>que se habría utilizado para persecución de oposición al régimen. </a:t>
          </a:r>
        </a:p>
        <a:p>
          <a:pPr lvl="0" algn="ctr" defTabSz="889000">
            <a:lnSpc>
              <a:spcPct val="90000"/>
            </a:lnSpc>
            <a:spcBef>
              <a:spcPct val="0"/>
            </a:spcBef>
            <a:spcAft>
              <a:spcPct val="35000"/>
            </a:spcAft>
          </a:pPr>
          <a:endParaRPr lang="es-EC" sz="600" kern="1200" dirty="0"/>
        </a:p>
      </dsp:txBody>
      <dsp:txXfrm rot="10800000">
        <a:off x="2970389" y="1948692"/>
        <a:ext cx="9078795" cy="1463597"/>
      </dsp:txXfrm>
    </dsp:sp>
    <dsp:sp modelId="{B8152F84-A587-467F-893B-39EAE217B9EC}">
      <dsp:nvSpPr>
        <dsp:cNvPr id="0" name=""/>
        <dsp:cNvSpPr/>
      </dsp:nvSpPr>
      <dsp:spPr>
        <a:xfrm>
          <a:off x="1651610" y="1983540"/>
          <a:ext cx="1463597" cy="14635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26CF-EA2B-4D00-BC06-C2B038277131}">
      <dsp:nvSpPr>
        <dsp:cNvPr id="0" name=""/>
        <dsp:cNvSpPr/>
      </dsp:nvSpPr>
      <dsp:spPr>
        <a:xfrm rot="10800000">
          <a:off x="2855408" y="3665005"/>
          <a:ext cx="9193775" cy="146359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406" tIns="76200" rIns="142240" bIns="76200" numCol="1" spcCol="1270" anchor="ctr" anchorCtr="0">
          <a:noAutofit/>
        </a:bodyPr>
        <a:lstStyle/>
        <a:p>
          <a:pPr lvl="0" algn="ctr" defTabSz="889000">
            <a:lnSpc>
              <a:spcPct val="90000"/>
            </a:lnSpc>
            <a:spcBef>
              <a:spcPct val="0"/>
            </a:spcBef>
            <a:spcAft>
              <a:spcPct val="35000"/>
            </a:spcAft>
          </a:pPr>
          <a:r>
            <a:rPr lang="es-ES" sz="2000" b="1" kern="1200" dirty="0"/>
            <a:t>Ataques terroristas 2018:</a:t>
          </a:r>
          <a:r>
            <a:rPr lang="es-ES" sz="2000" kern="1200" dirty="0"/>
            <a:t> Se removieron a los entonces ministros del Interior y de Defensa. Se reforzó la seguridad en Esmeraldas y toda Frontera Norte, con FF AA y Policía Nacional. Se reemplazó </a:t>
          </a:r>
          <a:r>
            <a:rPr lang="es-ES" sz="2000" kern="1200" dirty="0" err="1"/>
            <a:t>Senain</a:t>
          </a:r>
          <a:r>
            <a:rPr lang="es-ES" sz="2000" kern="1200" dirty="0"/>
            <a:t> por CIES. </a:t>
          </a:r>
          <a:endParaRPr lang="es-EC" sz="2000" kern="1200" dirty="0"/>
        </a:p>
      </dsp:txBody>
      <dsp:txXfrm rot="10800000">
        <a:off x="3221307" y="3665005"/>
        <a:ext cx="8827876" cy="1463597"/>
      </dsp:txXfrm>
    </dsp:sp>
    <dsp:sp modelId="{0AB74D19-8B9E-4A65-9F8E-A1A013E56E26}">
      <dsp:nvSpPr>
        <dsp:cNvPr id="0" name=""/>
        <dsp:cNvSpPr/>
      </dsp:nvSpPr>
      <dsp:spPr>
        <a:xfrm>
          <a:off x="1701095" y="3665005"/>
          <a:ext cx="1463597" cy="14635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120F-9621-46AB-AE04-F26C8A7E89B9}">
      <dsp:nvSpPr>
        <dsp:cNvPr id="0" name=""/>
        <dsp:cNvSpPr/>
      </dsp:nvSpPr>
      <dsp:spPr>
        <a:xfrm>
          <a:off x="2875923" y="0"/>
          <a:ext cx="1437961" cy="1030228"/>
        </a:xfrm>
        <a:prstGeom prst="trapezoid">
          <a:avLst>
            <a:gd name="adj" fmla="val 6978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a:t>Constitución 2008</a:t>
          </a:r>
          <a:endParaRPr lang="es-EC" sz="2000" b="1" kern="1200"/>
        </a:p>
      </dsp:txBody>
      <dsp:txXfrm>
        <a:off x="2875923" y="0"/>
        <a:ext cx="1437961" cy="1030228"/>
      </dsp:txXfrm>
    </dsp:sp>
    <dsp:sp modelId="{12EBC4E9-68C5-4FCD-864D-9901457F375C}">
      <dsp:nvSpPr>
        <dsp:cNvPr id="0" name=""/>
        <dsp:cNvSpPr/>
      </dsp:nvSpPr>
      <dsp:spPr>
        <a:xfrm>
          <a:off x="2156942" y="1030228"/>
          <a:ext cx="2875923" cy="1030228"/>
        </a:xfrm>
        <a:prstGeom prst="trapezoid">
          <a:avLst>
            <a:gd name="adj" fmla="val 69789"/>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a:t>Ley de Seguridad Pública y del Estado 2009</a:t>
          </a:r>
          <a:endParaRPr lang="es-EC" sz="2000" kern="1200"/>
        </a:p>
      </dsp:txBody>
      <dsp:txXfrm>
        <a:off x="2660229" y="1030228"/>
        <a:ext cx="1869350" cy="1030228"/>
      </dsp:txXfrm>
    </dsp:sp>
    <dsp:sp modelId="{1E45DDB7-E84B-4CD7-8384-B80C8A1C6757}">
      <dsp:nvSpPr>
        <dsp:cNvPr id="0" name=""/>
        <dsp:cNvSpPr/>
      </dsp:nvSpPr>
      <dsp:spPr>
        <a:xfrm>
          <a:off x="1437961" y="2060456"/>
          <a:ext cx="4313885" cy="1030228"/>
        </a:xfrm>
        <a:prstGeom prst="trapezoid">
          <a:avLst>
            <a:gd name="adj" fmla="val 69789"/>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a:t>Reglamento a la Ley de Seguridad Pública y del Estado 2010</a:t>
          </a:r>
        </a:p>
      </dsp:txBody>
      <dsp:txXfrm>
        <a:off x="2192891" y="2060456"/>
        <a:ext cx="2804025" cy="1030228"/>
      </dsp:txXfrm>
    </dsp:sp>
    <dsp:sp modelId="{2E30A992-94D1-489E-8092-1B23B3892039}">
      <dsp:nvSpPr>
        <dsp:cNvPr id="0" name=""/>
        <dsp:cNvSpPr/>
      </dsp:nvSpPr>
      <dsp:spPr>
        <a:xfrm>
          <a:off x="718980" y="3090684"/>
          <a:ext cx="5751847" cy="1030228"/>
        </a:xfrm>
        <a:prstGeom prst="trapezoid">
          <a:avLst>
            <a:gd name="adj" fmla="val 69789"/>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a:t>Politica de la Defensa Nacional 2018  "Libro Blanco"</a:t>
          </a:r>
        </a:p>
      </dsp:txBody>
      <dsp:txXfrm>
        <a:off x="1725554" y="3090684"/>
        <a:ext cx="3738700" cy="1030228"/>
      </dsp:txXfrm>
    </dsp:sp>
    <dsp:sp modelId="{CF1E2B88-FD1E-40C7-A89B-D75F2932BF3A}">
      <dsp:nvSpPr>
        <dsp:cNvPr id="0" name=""/>
        <dsp:cNvSpPr/>
      </dsp:nvSpPr>
      <dsp:spPr>
        <a:xfrm>
          <a:off x="0" y="4120912"/>
          <a:ext cx="7189809" cy="1030228"/>
        </a:xfrm>
        <a:prstGeom prst="trapezoid">
          <a:avLst>
            <a:gd name="adj" fmla="val 69789"/>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a:t>Plan Específico de Inteligencia 2019-2030</a:t>
          </a:r>
          <a:endParaRPr lang="es-EC" sz="2000" kern="1200"/>
        </a:p>
      </dsp:txBody>
      <dsp:txXfrm>
        <a:off x="1258216" y="4120912"/>
        <a:ext cx="4673375" cy="1030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A9EB-B95F-4B60-A218-BCFB2E46B95C}">
      <dsp:nvSpPr>
        <dsp:cNvPr id="0" name=""/>
        <dsp:cNvSpPr/>
      </dsp:nvSpPr>
      <dsp:spPr>
        <a:xfrm>
          <a:off x="4606140" y="2515249"/>
          <a:ext cx="3776977" cy="3776977"/>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t>Realizaría estudios especializados de inteligencia de la Frontera Norte, que permitan alimentar con información e inteligencia al CIES</a:t>
          </a:r>
          <a:endParaRPr lang="en-US" sz="2000" kern="1200" dirty="0"/>
        </a:p>
      </dsp:txBody>
      <dsp:txXfrm>
        <a:off x="5365480" y="3399988"/>
        <a:ext cx="2258297" cy="1941444"/>
      </dsp:txXfrm>
    </dsp:sp>
    <dsp:sp modelId="{EBC962FD-0111-4D79-A76A-58F788563E5E}">
      <dsp:nvSpPr>
        <dsp:cNvPr id="0" name=""/>
        <dsp:cNvSpPr/>
      </dsp:nvSpPr>
      <dsp:spPr>
        <a:xfrm>
          <a:off x="2495040" y="1779043"/>
          <a:ext cx="2982843" cy="2982843"/>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ClrTx/>
            <a:buSzTx/>
          </a:pPr>
          <a:r>
            <a:rPr kumimoji="0" lang="es-ES" sz="1600" b="1" i="1" u="none" strike="noStrike" kern="1200" cap="none" spc="0" normalizeH="0" baseline="0" noProof="0" dirty="0">
              <a:ln/>
              <a:effectLst/>
              <a:uLnTx/>
              <a:uFillTx/>
              <a:latin typeface="Arial" panose="020B0604020202020204" pitchFamily="34" charset="0"/>
              <a:ea typeface="+mn-ea"/>
              <a:cs typeface="Arial" panose="020B0604020202020204" pitchFamily="34" charset="0"/>
            </a:rPr>
            <a:t>Conformado por todos los subsistemas de inteligencia y funcionaría bajo la rectoría del CIES</a:t>
          </a:r>
          <a:endParaRPr lang="en-US" sz="1600" kern="1200" dirty="0"/>
        </a:p>
      </dsp:txBody>
      <dsp:txXfrm>
        <a:off x="3245980" y="2534521"/>
        <a:ext cx="1480963" cy="1471887"/>
      </dsp:txXfrm>
    </dsp:sp>
    <dsp:sp modelId="{EC88F706-172A-44C9-8E39-5F2E661A4AED}">
      <dsp:nvSpPr>
        <dsp:cNvPr id="0" name=""/>
        <dsp:cNvSpPr/>
      </dsp:nvSpPr>
      <dsp:spPr>
        <a:xfrm rot="20700000">
          <a:off x="4191649" y="21470"/>
          <a:ext cx="2963245" cy="2963245"/>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ClrTx/>
            <a:buSzTx/>
          </a:pPr>
          <a:r>
            <a:rPr kumimoji="0" lang="es-ES" sz="1600" b="1" i="1" u="none" strike="noStrike" kern="1200" cap="none" spc="0" normalizeH="0" baseline="0" noProof="0">
              <a:ln/>
              <a:effectLst/>
              <a:uLnTx/>
              <a:uFillTx/>
              <a:latin typeface="Arial" panose="020B0604020202020204" pitchFamily="34" charset="0"/>
              <a:ea typeface="+mn-ea"/>
              <a:cs typeface="Arial" panose="020B0604020202020204" pitchFamily="34" charset="0"/>
            </a:rPr>
            <a:t>Creación de un “Centro coordinador de análisis estratégico para la Frontera Norte”. </a:t>
          </a:r>
          <a:endParaRPr lang="en-US" sz="1600" kern="1200" dirty="0"/>
        </a:p>
      </dsp:txBody>
      <dsp:txXfrm rot="-20700000">
        <a:off x="4841575" y="671397"/>
        <a:ext cx="1663392" cy="1663392"/>
      </dsp:txXfrm>
    </dsp:sp>
    <dsp:sp modelId="{4C99202B-C266-4FB4-9E45-DF4DAF02E62C}">
      <dsp:nvSpPr>
        <dsp:cNvPr id="0" name=""/>
        <dsp:cNvSpPr/>
      </dsp:nvSpPr>
      <dsp:spPr>
        <a:xfrm>
          <a:off x="4617084" y="2251174"/>
          <a:ext cx="4210420" cy="4210420"/>
        </a:xfrm>
        <a:prstGeom prst="circularArrow">
          <a:avLst>
            <a:gd name="adj1" fmla="val 4688"/>
            <a:gd name="adj2" fmla="val 299029"/>
            <a:gd name="adj3" fmla="val 2547013"/>
            <a:gd name="adj4" fmla="val 15796357"/>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782FC-8AFD-4987-A12A-20F012F7A4ED}">
      <dsp:nvSpPr>
        <dsp:cNvPr id="0" name=""/>
        <dsp:cNvSpPr/>
      </dsp:nvSpPr>
      <dsp:spPr>
        <a:xfrm>
          <a:off x="2512437" y="1444562"/>
          <a:ext cx="3059133" cy="3059133"/>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A23C8-3D8C-4929-A7C1-472D8BDE6E65}">
      <dsp:nvSpPr>
        <dsp:cNvPr id="0" name=""/>
        <dsp:cNvSpPr/>
      </dsp:nvSpPr>
      <dsp:spPr>
        <a:xfrm>
          <a:off x="3733849" y="-189961"/>
          <a:ext cx="3298362" cy="3298362"/>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5B404-8B75-4D43-AEE2-F583E8B6639D}">
      <dsp:nvSpPr>
        <dsp:cNvPr id="0" name=""/>
        <dsp:cNvSpPr/>
      </dsp:nvSpPr>
      <dsp:spPr>
        <a:xfrm>
          <a:off x="4917427" y="4079026"/>
          <a:ext cx="4115912" cy="463210"/>
        </a:xfrm>
        <a:custGeom>
          <a:avLst/>
          <a:gdLst/>
          <a:ahLst/>
          <a:cxnLst/>
          <a:rect l="0" t="0" r="0" b="0"/>
          <a:pathLst>
            <a:path>
              <a:moveTo>
                <a:pt x="0" y="0"/>
              </a:moveTo>
              <a:lnTo>
                <a:pt x="0" y="315664"/>
              </a:lnTo>
              <a:lnTo>
                <a:pt x="4115912" y="315664"/>
              </a:lnTo>
              <a:lnTo>
                <a:pt x="4115912" y="4632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2474A-FAEA-4A1F-BDD9-A30FB01DA150}">
      <dsp:nvSpPr>
        <dsp:cNvPr id="0" name=""/>
        <dsp:cNvSpPr/>
      </dsp:nvSpPr>
      <dsp:spPr>
        <a:xfrm>
          <a:off x="4917427" y="4079026"/>
          <a:ext cx="2332474" cy="463210"/>
        </a:xfrm>
        <a:custGeom>
          <a:avLst/>
          <a:gdLst/>
          <a:ahLst/>
          <a:cxnLst/>
          <a:rect l="0" t="0" r="0" b="0"/>
          <a:pathLst>
            <a:path>
              <a:moveTo>
                <a:pt x="0" y="0"/>
              </a:moveTo>
              <a:lnTo>
                <a:pt x="0" y="315664"/>
              </a:lnTo>
              <a:lnTo>
                <a:pt x="2332474" y="315664"/>
              </a:lnTo>
              <a:lnTo>
                <a:pt x="2332474" y="4632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67A9F-2A61-4120-B783-9512F56591C5}">
      <dsp:nvSpPr>
        <dsp:cNvPr id="0" name=""/>
        <dsp:cNvSpPr/>
      </dsp:nvSpPr>
      <dsp:spPr>
        <a:xfrm>
          <a:off x="4917427" y="4079026"/>
          <a:ext cx="163196" cy="463210"/>
        </a:xfrm>
        <a:custGeom>
          <a:avLst/>
          <a:gdLst/>
          <a:ahLst/>
          <a:cxnLst/>
          <a:rect l="0" t="0" r="0" b="0"/>
          <a:pathLst>
            <a:path>
              <a:moveTo>
                <a:pt x="0" y="0"/>
              </a:moveTo>
              <a:lnTo>
                <a:pt x="0" y="315664"/>
              </a:lnTo>
              <a:lnTo>
                <a:pt x="163196" y="315664"/>
              </a:lnTo>
              <a:lnTo>
                <a:pt x="163196" y="4632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46DAD8-B05D-44B4-932E-452F00C97456}">
      <dsp:nvSpPr>
        <dsp:cNvPr id="0" name=""/>
        <dsp:cNvSpPr/>
      </dsp:nvSpPr>
      <dsp:spPr>
        <a:xfrm>
          <a:off x="2748149" y="4079026"/>
          <a:ext cx="2169278" cy="463210"/>
        </a:xfrm>
        <a:custGeom>
          <a:avLst/>
          <a:gdLst/>
          <a:ahLst/>
          <a:cxnLst/>
          <a:rect l="0" t="0" r="0" b="0"/>
          <a:pathLst>
            <a:path>
              <a:moveTo>
                <a:pt x="2169278" y="0"/>
              </a:moveTo>
              <a:lnTo>
                <a:pt x="2169278" y="315664"/>
              </a:lnTo>
              <a:lnTo>
                <a:pt x="0" y="315664"/>
              </a:lnTo>
              <a:lnTo>
                <a:pt x="0" y="4632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E4392-0751-4685-82E0-B3B9A5EE384C}">
      <dsp:nvSpPr>
        <dsp:cNvPr id="0" name=""/>
        <dsp:cNvSpPr/>
      </dsp:nvSpPr>
      <dsp:spPr>
        <a:xfrm>
          <a:off x="801514" y="4079026"/>
          <a:ext cx="4115912" cy="463210"/>
        </a:xfrm>
        <a:custGeom>
          <a:avLst/>
          <a:gdLst/>
          <a:ahLst/>
          <a:cxnLst/>
          <a:rect l="0" t="0" r="0" b="0"/>
          <a:pathLst>
            <a:path>
              <a:moveTo>
                <a:pt x="4115912" y="0"/>
              </a:moveTo>
              <a:lnTo>
                <a:pt x="4115912" y="315664"/>
              </a:lnTo>
              <a:lnTo>
                <a:pt x="0" y="315664"/>
              </a:lnTo>
              <a:lnTo>
                <a:pt x="0" y="4632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1A69-9EBF-4B7D-BFFD-C3BE779F7774}">
      <dsp:nvSpPr>
        <dsp:cNvPr id="0" name=""/>
        <dsp:cNvSpPr/>
      </dsp:nvSpPr>
      <dsp:spPr>
        <a:xfrm>
          <a:off x="4871707" y="2604450"/>
          <a:ext cx="91440" cy="463210"/>
        </a:xfrm>
        <a:custGeom>
          <a:avLst/>
          <a:gdLst/>
          <a:ahLst/>
          <a:cxnLst/>
          <a:rect l="0" t="0" r="0" b="0"/>
          <a:pathLst>
            <a:path>
              <a:moveTo>
                <a:pt x="45720" y="0"/>
              </a:moveTo>
              <a:lnTo>
                <a:pt x="45720" y="4632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6747E-28B7-4661-B8FD-2E1B41BCFF6A}">
      <dsp:nvSpPr>
        <dsp:cNvPr id="0" name=""/>
        <dsp:cNvSpPr/>
      </dsp:nvSpPr>
      <dsp:spPr>
        <a:xfrm>
          <a:off x="4871707" y="1129874"/>
          <a:ext cx="91440" cy="463210"/>
        </a:xfrm>
        <a:custGeom>
          <a:avLst/>
          <a:gdLst/>
          <a:ahLst/>
          <a:cxnLst/>
          <a:rect l="0" t="0" r="0" b="0"/>
          <a:pathLst>
            <a:path>
              <a:moveTo>
                <a:pt x="45720" y="0"/>
              </a:moveTo>
              <a:lnTo>
                <a:pt x="45720" y="4632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EACECF-2F3E-4344-B007-48D696720AA0}">
      <dsp:nvSpPr>
        <dsp:cNvPr id="0" name=""/>
        <dsp:cNvSpPr/>
      </dsp:nvSpPr>
      <dsp:spPr>
        <a:xfrm>
          <a:off x="3870983" y="118509"/>
          <a:ext cx="2092888" cy="1011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A9900-CE84-478C-A42F-E34A06938FF0}">
      <dsp:nvSpPr>
        <dsp:cNvPr id="0" name=""/>
        <dsp:cNvSpPr/>
      </dsp:nvSpPr>
      <dsp:spPr>
        <a:xfrm>
          <a:off x="4047950" y="286628"/>
          <a:ext cx="2092888" cy="10113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CIES</a:t>
          </a:r>
        </a:p>
      </dsp:txBody>
      <dsp:txXfrm>
        <a:off x="4077572" y="316250"/>
        <a:ext cx="2033644" cy="952121"/>
      </dsp:txXfrm>
    </dsp:sp>
    <dsp:sp modelId="{1E1A5C03-3BA4-41D4-A8CA-643447D6C3FD}">
      <dsp:nvSpPr>
        <dsp:cNvPr id="0" name=""/>
        <dsp:cNvSpPr/>
      </dsp:nvSpPr>
      <dsp:spPr>
        <a:xfrm>
          <a:off x="2953030" y="1593085"/>
          <a:ext cx="3928795" cy="10113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DEE56-5733-452E-A58D-AD17754AA280}">
      <dsp:nvSpPr>
        <dsp:cNvPr id="0" name=""/>
        <dsp:cNvSpPr/>
      </dsp:nvSpPr>
      <dsp:spPr>
        <a:xfrm>
          <a:off x="3129996" y="1761203"/>
          <a:ext cx="3928795" cy="10113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t>Comité</a:t>
          </a:r>
          <a:r>
            <a:rPr lang="en-US" sz="2400" b="1" kern="1200" dirty="0"/>
            <a:t> Nacional de </a:t>
          </a:r>
          <a:r>
            <a:rPr lang="en-US" sz="2400" b="1" kern="1200" dirty="0" err="1"/>
            <a:t>Seguridad</a:t>
          </a:r>
          <a:r>
            <a:rPr lang="en-US" sz="2400" b="1" kern="1200" dirty="0"/>
            <a:t> </a:t>
          </a:r>
          <a:r>
            <a:rPr lang="en-US" sz="2400" b="1" kern="1200" dirty="0" err="1"/>
            <a:t>Fronteriza</a:t>
          </a:r>
          <a:endParaRPr lang="en-US" sz="2400" b="1" kern="1200" dirty="0"/>
        </a:p>
      </dsp:txBody>
      <dsp:txXfrm>
        <a:off x="3159618" y="1790825"/>
        <a:ext cx="3869551" cy="952121"/>
      </dsp:txXfrm>
    </dsp:sp>
    <dsp:sp modelId="{1D0805A8-E3B9-466E-803B-60EB6C261AEC}">
      <dsp:nvSpPr>
        <dsp:cNvPr id="0" name=""/>
        <dsp:cNvSpPr/>
      </dsp:nvSpPr>
      <dsp:spPr>
        <a:xfrm>
          <a:off x="2585848" y="3067661"/>
          <a:ext cx="4663157" cy="10113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FDB28-DB0D-4139-9673-1D42CEA245A9}">
      <dsp:nvSpPr>
        <dsp:cNvPr id="0" name=""/>
        <dsp:cNvSpPr/>
      </dsp:nvSpPr>
      <dsp:spPr>
        <a:xfrm>
          <a:off x="2762815" y="3235779"/>
          <a:ext cx="4663157" cy="101136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a:t>Centro Coordinador de Inteligencia Estratégica de la Frontera Norte</a:t>
          </a:r>
          <a:endParaRPr lang="en-US" sz="2000" b="1" kern="1200" dirty="0"/>
        </a:p>
      </dsp:txBody>
      <dsp:txXfrm>
        <a:off x="2792437" y="3265401"/>
        <a:ext cx="4603913" cy="952121"/>
      </dsp:txXfrm>
    </dsp:sp>
    <dsp:sp modelId="{63DD2EEF-4809-4006-BF1C-225932D7A637}">
      <dsp:nvSpPr>
        <dsp:cNvPr id="0" name=""/>
        <dsp:cNvSpPr/>
      </dsp:nvSpPr>
      <dsp:spPr>
        <a:xfrm>
          <a:off x="5164" y="4542236"/>
          <a:ext cx="1592700" cy="10113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D510F-F317-4515-A5FC-6A176366B5DA}">
      <dsp:nvSpPr>
        <dsp:cNvPr id="0" name=""/>
        <dsp:cNvSpPr/>
      </dsp:nvSpPr>
      <dsp:spPr>
        <a:xfrm>
          <a:off x="182131" y="4710355"/>
          <a:ext cx="1592700" cy="1011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Inteligencia</a:t>
          </a:r>
          <a:r>
            <a:rPr lang="en-US" sz="2000" kern="1200" dirty="0"/>
            <a:t> </a:t>
          </a:r>
          <a:r>
            <a:rPr lang="en-US" sz="2000" kern="1200" dirty="0" err="1"/>
            <a:t>policial</a:t>
          </a:r>
          <a:endParaRPr lang="en-US" sz="2000" kern="1200" dirty="0"/>
        </a:p>
      </dsp:txBody>
      <dsp:txXfrm>
        <a:off x="211753" y="4739977"/>
        <a:ext cx="1533456" cy="952121"/>
      </dsp:txXfrm>
    </dsp:sp>
    <dsp:sp modelId="{D1002295-38DB-412F-BD8A-AE4224F346A1}">
      <dsp:nvSpPr>
        <dsp:cNvPr id="0" name=""/>
        <dsp:cNvSpPr/>
      </dsp:nvSpPr>
      <dsp:spPr>
        <a:xfrm>
          <a:off x="1951798" y="4542236"/>
          <a:ext cx="1592700" cy="10113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BAE7C-E0C9-4A95-923F-139084A84C9E}">
      <dsp:nvSpPr>
        <dsp:cNvPr id="0" name=""/>
        <dsp:cNvSpPr/>
      </dsp:nvSpPr>
      <dsp:spPr>
        <a:xfrm>
          <a:off x="2128765" y="4710355"/>
          <a:ext cx="1592700" cy="1011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Inteligencia</a:t>
          </a:r>
          <a:r>
            <a:rPr lang="en-US" sz="2000" kern="1200" dirty="0"/>
            <a:t> </a:t>
          </a:r>
          <a:r>
            <a:rPr lang="en-US" sz="2000" kern="1200" dirty="0" err="1"/>
            <a:t>Militar</a:t>
          </a:r>
          <a:endParaRPr lang="en-US" sz="2000" kern="1200" dirty="0"/>
        </a:p>
      </dsp:txBody>
      <dsp:txXfrm>
        <a:off x="2158387" y="4739977"/>
        <a:ext cx="1533456" cy="952121"/>
      </dsp:txXfrm>
    </dsp:sp>
    <dsp:sp modelId="{E1A0DE34-3EBF-40C1-81CD-8E6F1FA53B91}">
      <dsp:nvSpPr>
        <dsp:cNvPr id="0" name=""/>
        <dsp:cNvSpPr/>
      </dsp:nvSpPr>
      <dsp:spPr>
        <a:xfrm>
          <a:off x="3898433" y="4542236"/>
          <a:ext cx="2364380" cy="10113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541F2-D0E7-46AA-B83E-EB5202B82D72}">
      <dsp:nvSpPr>
        <dsp:cNvPr id="0" name=""/>
        <dsp:cNvSpPr/>
      </dsp:nvSpPr>
      <dsp:spPr>
        <a:xfrm>
          <a:off x="4075400" y="4710355"/>
          <a:ext cx="2364380" cy="1011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Unidad de </a:t>
          </a:r>
          <a:r>
            <a:rPr lang="en-US" sz="1800" kern="1200" dirty="0" err="1"/>
            <a:t>Análisis</a:t>
          </a:r>
          <a:r>
            <a:rPr lang="en-US" sz="1800" kern="1200" dirty="0"/>
            <a:t> </a:t>
          </a:r>
          <a:r>
            <a:rPr lang="en-US" sz="1800" kern="1200" dirty="0" err="1"/>
            <a:t>Financiero</a:t>
          </a:r>
          <a:r>
            <a:rPr lang="en-US" sz="1800" kern="1200" dirty="0"/>
            <a:t> y </a:t>
          </a:r>
          <a:r>
            <a:rPr lang="en-US" sz="1800" kern="1200" dirty="0" err="1"/>
            <a:t>Económico</a:t>
          </a:r>
          <a:endParaRPr lang="en-US" sz="1800" kern="1200" dirty="0"/>
        </a:p>
      </dsp:txBody>
      <dsp:txXfrm>
        <a:off x="4105022" y="4739977"/>
        <a:ext cx="2305136" cy="952121"/>
      </dsp:txXfrm>
    </dsp:sp>
    <dsp:sp modelId="{A1F80251-573B-403B-8A7B-1F5CF04FE730}">
      <dsp:nvSpPr>
        <dsp:cNvPr id="0" name=""/>
        <dsp:cNvSpPr/>
      </dsp:nvSpPr>
      <dsp:spPr>
        <a:xfrm>
          <a:off x="6616747" y="4542236"/>
          <a:ext cx="1266308" cy="10113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CA9AF-EDA0-48FC-A21E-BEC78A2F6FFF}">
      <dsp:nvSpPr>
        <dsp:cNvPr id="0" name=""/>
        <dsp:cNvSpPr/>
      </dsp:nvSpPr>
      <dsp:spPr>
        <a:xfrm>
          <a:off x="6793714" y="4710355"/>
          <a:ext cx="1266308" cy="1011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SRI</a:t>
          </a:r>
        </a:p>
      </dsp:txBody>
      <dsp:txXfrm>
        <a:off x="6823336" y="4739977"/>
        <a:ext cx="1207064" cy="952121"/>
      </dsp:txXfrm>
    </dsp:sp>
    <dsp:sp modelId="{7415353B-1212-4613-99F8-9EC0077DE7B6}">
      <dsp:nvSpPr>
        <dsp:cNvPr id="0" name=""/>
        <dsp:cNvSpPr/>
      </dsp:nvSpPr>
      <dsp:spPr>
        <a:xfrm>
          <a:off x="8236989" y="4542236"/>
          <a:ext cx="1592700" cy="10113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6F591-953D-4DB7-AD8C-FAF3F1E0AD15}">
      <dsp:nvSpPr>
        <dsp:cNvPr id="0" name=""/>
        <dsp:cNvSpPr/>
      </dsp:nvSpPr>
      <dsp:spPr>
        <a:xfrm>
          <a:off x="8413956" y="4710355"/>
          <a:ext cx="1592700" cy="10113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Aduanas</a:t>
          </a:r>
          <a:endParaRPr lang="en-US" sz="2000" kern="1200" dirty="0"/>
        </a:p>
      </dsp:txBody>
      <dsp:txXfrm>
        <a:off x="8443578" y="4739977"/>
        <a:ext cx="1533456" cy="952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D3252-A607-451D-84FE-F8711CD5209C}">
      <dsp:nvSpPr>
        <dsp:cNvPr id="0" name=""/>
        <dsp:cNvSpPr/>
      </dsp:nvSpPr>
      <dsp:spPr>
        <a:xfrm rot="16200000">
          <a:off x="735137" y="-735137"/>
          <a:ext cx="2940547" cy="4410821"/>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¿Existieron eventos coyunturales que marcaron puntos de quiebre en el proceso de reforma al sistema de inteligencia en el período comprendido entre el año 2008 - 2018?</a:t>
          </a:r>
          <a:endParaRPr lang="es-EC" sz="2200" kern="1200" dirty="0"/>
        </a:p>
      </dsp:txBody>
      <dsp:txXfrm rot="5400000">
        <a:off x="0" y="0"/>
        <a:ext cx="4410821" cy="2205410"/>
      </dsp:txXfrm>
    </dsp:sp>
    <dsp:sp modelId="{7515F49D-9143-47ED-BF70-F9F1E5797E52}">
      <dsp:nvSpPr>
        <dsp:cNvPr id="0" name=""/>
        <dsp:cNvSpPr/>
      </dsp:nvSpPr>
      <dsp:spPr>
        <a:xfrm>
          <a:off x="4380078" y="0"/>
          <a:ext cx="4410821" cy="294054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¿Cuál es el marco legal que sustenta las labores de funcionamiento del Sistema Nacional de Inteligencia en el Ecuador, en la delimitación temporal señalada?</a:t>
          </a:r>
          <a:endParaRPr lang="es-EC" sz="2200" kern="1200" dirty="0"/>
        </a:p>
      </dsp:txBody>
      <dsp:txXfrm>
        <a:off x="4380078" y="0"/>
        <a:ext cx="4410821" cy="2205410"/>
      </dsp:txXfrm>
    </dsp:sp>
    <dsp:sp modelId="{33A4033E-B6BB-4A63-992F-43C87766E09A}">
      <dsp:nvSpPr>
        <dsp:cNvPr id="0" name=""/>
        <dsp:cNvSpPr/>
      </dsp:nvSpPr>
      <dsp:spPr>
        <a:xfrm rot="10800000">
          <a:off x="0" y="2940547"/>
          <a:ext cx="4410821" cy="2940547"/>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¿Cuál sería la propuesta que se podría dar par enfrentar estos problemas que aquejan al Sistema de Inteligencia en la Frontera Norte ecuatoriana?</a:t>
          </a:r>
          <a:endParaRPr lang="es-EC" sz="2200" kern="1200" dirty="0"/>
        </a:p>
      </dsp:txBody>
      <dsp:txXfrm rot="10800000">
        <a:off x="0" y="3675684"/>
        <a:ext cx="4410821" cy="2205410"/>
      </dsp:txXfrm>
    </dsp:sp>
    <dsp:sp modelId="{E9B8A607-99B3-4D90-AB02-357EAB97CE82}">
      <dsp:nvSpPr>
        <dsp:cNvPr id="0" name=""/>
        <dsp:cNvSpPr/>
      </dsp:nvSpPr>
      <dsp:spPr>
        <a:xfrm rot="5400000">
          <a:off x="5145958" y="2205410"/>
          <a:ext cx="2940547" cy="4410821"/>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¿Cuáles son los problemas estratégicos que han afectado al Sistema de Inteligencia ecuatoriano, durante el período comprendido entre los años 2008 y 2018?</a:t>
          </a:r>
          <a:endParaRPr lang="es-EC" sz="2200" kern="1200" dirty="0"/>
        </a:p>
      </dsp:txBody>
      <dsp:txXfrm rot="-5400000">
        <a:off x="4410821" y="3675683"/>
        <a:ext cx="4410821" cy="2205410"/>
      </dsp:txXfrm>
    </dsp:sp>
    <dsp:sp modelId="{23975309-089B-4EEB-8F0B-F58547410A26}">
      <dsp:nvSpPr>
        <dsp:cNvPr id="0" name=""/>
        <dsp:cNvSpPr/>
      </dsp:nvSpPr>
      <dsp:spPr>
        <a:xfrm>
          <a:off x="3267946" y="2305617"/>
          <a:ext cx="2285749" cy="126986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s-EC" sz="2200" b="1" kern="1200" dirty="0"/>
        </a:p>
      </dsp:txBody>
      <dsp:txXfrm>
        <a:off x="3329935" y="2367606"/>
        <a:ext cx="2161771" cy="1145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916F9-B6B5-46D3-8E57-2C993381DDC2}">
      <dsp:nvSpPr>
        <dsp:cNvPr id="0" name=""/>
        <dsp:cNvSpPr/>
      </dsp:nvSpPr>
      <dsp:spPr>
        <a:xfrm rot="5400000">
          <a:off x="-732984" y="2495900"/>
          <a:ext cx="3215835" cy="3877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92D83-5C7C-4B97-BC6F-68BE9E3289FE}">
      <dsp:nvSpPr>
        <dsp:cNvPr id="0" name=""/>
        <dsp:cNvSpPr/>
      </dsp:nvSpPr>
      <dsp:spPr>
        <a:xfrm>
          <a:off x="5544" y="441712"/>
          <a:ext cx="4308359" cy="25850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pPr>
          <a:r>
            <a:rPr kumimoji="0" lang="es-ES" sz="1800" u="none" strike="noStrike" kern="1200" cap="none" spc="0" normalizeH="0" baseline="0" noProof="0" dirty="0">
              <a:ln/>
              <a:effectLst/>
              <a:uLnTx/>
              <a:uFillTx/>
              <a:latin typeface="Arial" panose="020B0604020202020204" pitchFamily="34" charset="0"/>
              <a:ea typeface="+mn-ea"/>
              <a:cs typeface="Arial" panose="020B0604020202020204" pitchFamily="34" charset="0"/>
            </a:rPr>
            <a:t>IMPORTANCIA: No contar con sistema de inteligencia oportuna significa poner en riesgo a paz, soberanía y seguridad del Estado, ante eventos como Angostura o los sucedido en Mataje</a:t>
          </a:r>
          <a:endParaRPr lang="en-US" sz="1800" kern="1200" dirty="0"/>
        </a:p>
      </dsp:txBody>
      <dsp:txXfrm>
        <a:off x="81257" y="517425"/>
        <a:ext cx="4156933" cy="2433589"/>
      </dsp:txXfrm>
    </dsp:sp>
    <dsp:sp modelId="{6DC511D8-6DE9-4AB3-BE64-A374811ACAD7}">
      <dsp:nvSpPr>
        <dsp:cNvPr id="0" name=""/>
        <dsp:cNvSpPr/>
      </dsp:nvSpPr>
      <dsp:spPr>
        <a:xfrm>
          <a:off x="882650" y="4111535"/>
          <a:ext cx="5714684" cy="3877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273110-B929-4B67-90EA-6FADFF7CC634}">
      <dsp:nvSpPr>
        <dsp:cNvPr id="0" name=""/>
        <dsp:cNvSpPr/>
      </dsp:nvSpPr>
      <dsp:spPr>
        <a:xfrm>
          <a:off x="5544" y="3672982"/>
          <a:ext cx="4308359" cy="25850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pPr>
          <a:r>
            <a:rPr kumimoji="0" lang="es-ES" sz="1800" u="none" strike="noStrike" kern="1200" cap="none" spc="0" normalizeH="0" baseline="0" noProof="0" dirty="0">
              <a:ln/>
              <a:effectLst/>
              <a:uLnTx/>
              <a:uFillTx/>
              <a:latin typeface="Arial" panose="020B0604020202020204" pitchFamily="34" charset="0"/>
              <a:ea typeface="+mn-ea"/>
              <a:cs typeface="Arial" panose="020B0604020202020204" pitchFamily="34" charset="0"/>
            </a:rPr>
            <a:t>RELEVANCIA: Últimas reformas en el campo de la inteligencia en Ecuador, se produjeron post Angostura. Finalidad fue dar “institucionalidad” plena. No obstante, luego de varios intentos por promulgar una Ley de Inteligencia, crear institucionalidad y promulgar políticas, todavía persistirían problemas estructurales</a:t>
          </a:r>
          <a:endParaRPr lang="en-US" sz="1800" kern="1200" dirty="0"/>
        </a:p>
      </dsp:txBody>
      <dsp:txXfrm>
        <a:off x="81257" y="3748695"/>
        <a:ext cx="4156933" cy="2433589"/>
      </dsp:txXfrm>
    </dsp:sp>
    <dsp:sp modelId="{548C8366-7A21-4853-90E3-718268E374B3}">
      <dsp:nvSpPr>
        <dsp:cNvPr id="0" name=""/>
        <dsp:cNvSpPr/>
      </dsp:nvSpPr>
      <dsp:spPr>
        <a:xfrm rot="16200000">
          <a:off x="4997133" y="2495900"/>
          <a:ext cx="3215835" cy="3877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AAED4-A756-4B9F-B5C7-090C120BF478}">
      <dsp:nvSpPr>
        <dsp:cNvPr id="0" name=""/>
        <dsp:cNvSpPr/>
      </dsp:nvSpPr>
      <dsp:spPr>
        <a:xfrm>
          <a:off x="5735662" y="3672982"/>
          <a:ext cx="4308359" cy="25850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pPr>
          <a:r>
            <a:rPr lang="es-ES" sz="1800" kern="1200" dirty="0"/>
            <a:t>FACTIBILIDAD: Basta información bibliográfica, experiencia profesional de los autores (su disponibilidad y facilidad de acceso a información producida por las instituciones que forman parte del sistema), comentarios y sugerencias de diversos entendidos en la materia</a:t>
          </a:r>
          <a:endParaRPr lang="en-US" sz="1800" kern="1200" dirty="0"/>
        </a:p>
      </dsp:txBody>
      <dsp:txXfrm>
        <a:off x="5811375" y="3748695"/>
        <a:ext cx="4156933" cy="2433589"/>
      </dsp:txXfrm>
    </dsp:sp>
    <dsp:sp modelId="{14215096-4A1F-40BD-A65F-FDCC69C8AC21}">
      <dsp:nvSpPr>
        <dsp:cNvPr id="0" name=""/>
        <dsp:cNvSpPr/>
      </dsp:nvSpPr>
      <dsp:spPr>
        <a:xfrm>
          <a:off x="5735662" y="441712"/>
          <a:ext cx="4308359" cy="25850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pPr>
          <a:r>
            <a:rPr kumimoji="0" lang="es-ES" sz="1800" u="none" strike="noStrike" kern="1200" cap="none" spc="0" normalizeH="0" baseline="0" noProof="0" dirty="0">
              <a:ln/>
              <a:effectLst/>
              <a:uLnTx/>
              <a:uFillTx/>
              <a:latin typeface="Arial" panose="020B0604020202020204" pitchFamily="34" charset="0"/>
              <a:ea typeface="+mn-ea"/>
              <a:cs typeface="Arial" panose="020B0604020202020204" pitchFamily="34" charset="0"/>
            </a:rPr>
            <a:t>ORIGINALIDAD: permitirá identificar las causas que están afectando al sistema e impiden que sus instituciones consoliden trabajos coordinados, en beneficio de la seguridad del Estado</a:t>
          </a:r>
          <a:endParaRPr lang="en-US" sz="1800" kern="1200" dirty="0"/>
        </a:p>
      </dsp:txBody>
      <dsp:txXfrm>
        <a:off x="5811375" y="517425"/>
        <a:ext cx="4156933" cy="2433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D9CA8-954B-4FC1-9D42-1D0D8CF41946}">
      <dsp:nvSpPr>
        <dsp:cNvPr id="0" name=""/>
        <dsp:cNvSpPr/>
      </dsp:nvSpPr>
      <dsp:spPr>
        <a:xfrm>
          <a:off x="7753603" y="2974479"/>
          <a:ext cx="2576916" cy="546755"/>
        </a:xfrm>
        <a:custGeom>
          <a:avLst/>
          <a:gdLst/>
          <a:ahLst/>
          <a:cxnLst/>
          <a:rect l="0" t="0" r="0" b="0"/>
          <a:pathLst>
            <a:path>
              <a:moveTo>
                <a:pt x="0" y="0"/>
              </a:moveTo>
              <a:lnTo>
                <a:pt x="0" y="372598"/>
              </a:lnTo>
              <a:lnTo>
                <a:pt x="2576916" y="372598"/>
              </a:lnTo>
              <a:lnTo>
                <a:pt x="2576916" y="54675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D57BCF-4D77-4870-A6E7-44AD6C43014C}">
      <dsp:nvSpPr>
        <dsp:cNvPr id="0" name=""/>
        <dsp:cNvSpPr/>
      </dsp:nvSpPr>
      <dsp:spPr>
        <a:xfrm>
          <a:off x="7657237" y="2974479"/>
          <a:ext cx="91440" cy="546755"/>
        </a:xfrm>
        <a:custGeom>
          <a:avLst/>
          <a:gdLst/>
          <a:ahLst/>
          <a:cxnLst/>
          <a:rect l="0" t="0" r="0" b="0"/>
          <a:pathLst>
            <a:path>
              <a:moveTo>
                <a:pt x="96366" y="0"/>
              </a:moveTo>
              <a:lnTo>
                <a:pt x="96366" y="372598"/>
              </a:lnTo>
              <a:lnTo>
                <a:pt x="45720" y="372598"/>
              </a:lnTo>
              <a:lnTo>
                <a:pt x="45720" y="54675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3FBE3-077E-474E-89C9-9C2536711B6D}">
      <dsp:nvSpPr>
        <dsp:cNvPr id="0" name=""/>
        <dsp:cNvSpPr/>
      </dsp:nvSpPr>
      <dsp:spPr>
        <a:xfrm>
          <a:off x="5126040" y="2974479"/>
          <a:ext cx="2627562" cy="546755"/>
        </a:xfrm>
        <a:custGeom>
          <a:avLst/>
          <a:gdLst/>
          <a:ahLst/>
          <a:cxnLst/>
          <a:rect l="0" t="0" r="0" b="0"/>
          <a:pathLst>
            <a:path>
              <a:moveTo>
                <a:pt x="2627562" y="0"/>
              </a:moveTo>
              <a:lnTo>
                <a:pt x="2627562" y="372598"/>
              </a:lnTo>
              <a:lnTo>
                <a:pt x="0" y="372598"/>
              </a:lnTo>
              <a:lnTo>
                <a:pt x="0" y="54675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C5323-1F86-4E53-AE7E-1996B3C47AB4}">
      <dsp:nvSpPr>
        <dsp:cNvPr id="0" name=""/>
        <dsp:cNvSpPr/>
      </dsp:nvSpPr>
      <dsp:spPr>
        <a:xfrm>
          <a:off x="4782529" y="1233946"/>
          <a:ext cx="2971074" cy="546755"/>
        </a:xfrm>
        <a:custGeom>
          <a:avLst/>
          <a:gdLst/>
          <a:ahLst/>
          <a:cxnLst/>
          <a:rect l="0" t="0" r="0" b="0"/>
          <a:pathLst>
            <a:path>
              <a:moveTo>
                <a:pt x="0" y="0"/>
              </a:moveTo>
              <a:lnTo>
                <a:pt x="0" y="372598"/>
              </a:lnTo>
              <a:lnTo>
                <a:pt x="2971074" y="372598"/>
              </a:lnTo>
              <a:lnTo>
                <a:pt x="2971074" y="5467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533B71-FA15-465E-8F41-7D867E31C474}">
      <dsp:nvSpPr>
        <dsp:cNvPr id="0" name=""/>
        <dsp:cNvSpPr/>
      </dsp:nvSpPr>
      <dsp:spPr>
        <a:xfrm>
          <a:off x="1765734" y="2974479"/>
          <a:ext cx="91440" cy="546755"/>
        </a:xfrm>
        <a:custGeom>
          <a:avLst/>
          <a:gdLst/>
          <a:ahLst/>
          <a:cxnLst/>
          <a:rect l="0" t="0" r="0" b="0"/>
          <a:pathLst>
            <a:path>
              <a:moveTo>
                <a:pt x="45720" y="0"/>
              </a:moveTo>
              <a:lnTo>
                <a:pt x="45720" y="54675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64BC4-F28E-449B-BA9E-106F014E7052}">
      <dsp:nvSpPr>
        <dsp:cNvPr id="0" name=""/>
        <dsp:cNvSpPr/>
      </dsp:nvSpPr>
      <dsp:spPr>
        <a:xfrm>
          <a:off x="1811454" y="1233946"/>
          <a:ext cx="2971074" cy="546755"/>
        </a:xfrm>
        <a:custGeom>
          <a:avLst/>
          <a:gdLst/>
          <a:ahLst/>
          <a:cxnLst/>
          <a:rect l="0" t="0" r="0" b="0"/>
          <a:pathLst>
            <a:path>
              <a:moveTo>
                <a:pt x="2971074" y="0"/>
              </a:moveTo>
              <a:lnTo>
                <a:pt x="2971074" y="372598"/>
              </a:lnTo>
              <a:lnTo>
                <a:pt x="0" y="372598"/>
              </a:lnTo>
              <a:lnTo>
                <a:pt x="0" y="5467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F1B28-C021-4D4D-A3A3-A8C17343FE39}">
      <dsp:nvSpPr>
        <dsp:cNvPr id="0" name=""/>
        <dsp:cNvSpPr/>
      </dsp:nvSpPr>
      <dsp:spPr>
        <a:xfrm>
          <a:off x="3842547" y="40170"/>
          <a:ext cx="1879963" cy="11937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EACAE-137B-4D12-A42D-AB05B86AF170}">
      <dsp:nvSpPr>
        <dsp:cNvPr id="0" name=""/>
        <dsp:cNvSpPr/>
      </dsp:nvSpPr>
      <dsp:spPr>
        <a:xfrm>
          <a:off x="4051432" y="238610"/>
          <a:ext cx="1879963" cy="11937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Objetivos</a:t>
          </a:r>
          <a:endParaRPr lang="en-US" sz="2800" kern="1200" dirty="0"/>
        </a:p>
      </dsp:txBody>
      <dsp:txXfrm>
        <a:off x="4086397" y="273575"/>
        <a:ext cx="1810033" cy="1123846"/>
      </dsp:txXfrm>
    </dsp:sp>
    <dsp:sp modelId="{38328CF7-1C8D-430E-ACD3-C822E2C91DAF}">
      <dsp:nvSpPr>
        <dsp:cNvPr id="0" name=""/>
        <dsp:cNvSpPr/>
      </dsp:nvSpPr>
      <dsp:spPr>
        <a:xfrm>
          <a:off x="871473" y="1780702"/>
          <a:ext cx="1879963" cy="11937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31A11-5B5B-4895-94FA-1D7D0307E936}">
      <dsp:nvSpPr>
        <dsp:cNvPr id="0" name=""/>
        <dsp:cNvSpPr/>
      </dsp:nvSpPr>
      <dsp:spPr>
        <a:xfrm>
          <a:off x="1080357" y="1979143"/>
          <a:ext cx="1879963" cy="119377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General</a:t>
          </a:r>
          <a:endParaRPr lang="en-US" sz="2800" kern="1200" dirty="0"/>
        </a:p>
      </dsp:txBody>
      <dsp:txXfrm>
        <a:off x="1115322" y="2014108"/>
        <a:ext cx="1810033" cy="1123846"/>
      </dsp:txXfrm>
    </dsp:sp>
    <dsp:sp modelId="{4FF62B4E-DF7F-47BA-B0B4-C651F955ECC9}">
      <dsp:nvSpPr>
        <dsp:cNvPr id="0" name=""/>
        <dsp:cNvSpPr/>
      </dsp:nvSpPr>
      <dsp:spPr>
        <a:xfrm>
          <a:off x="6501" y="3521235"/>
          <a:ext cx="3609905" cy="2153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90B6-6D21-42B4-BB58-89377CDD6290}">
      <dsp:nvSpPr>
        <dsp:cNvPr id="0" name=""/>
        <dsp:cNvSpPr/>
      </dsp:nvSpPr>
      <dsp:spPr>
        <a:xfrm>
          <a:off x="215386" y="3719676"/>
          <a:ext cx="3609905" cy="21536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a:t>Determinar los problemas estratégicos que aquejaron al Sistema Nacional de Inteligencia del Ecuador y que incidieron desfavorablemente en la seguridad de su Frontera Norte, en el período comprendido entre el año 2008 – 2018 y elaborar una propuesta</a:t>
          </a:r>
          <a:endParaRPr lang="en-US" sz="1700" kern="1200" dirty="0"/>
        </a:p>
      </dsp:txBody>
      <dsp:txXfrm>
        <a:off x="278463" y="3782753"/>
        <a:ext cx="3483751" cy="2027454"/>
      </dsp:txXfrm>
    </dsp:sp>
    <dsp:sp modelId="{489202FB-135D-4D5F-9D1F-A89997B19E4B}">
      <dsp:nvSpPr>
        <dsp:cNvPr id="0" name=""/>
        <dsp:cNvSpPr/>
      </dsp:nvSpPr>
      <dsp:spPr>
        <a:xfrm>
          <a:off x="6813621" y="1780702"/>
          <a:ext cx="1879963" cy="11937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28225-2B9B-4742-935D-058142D7EEF9}">
      <dsp:nvSpPr>
        <dsp:cNvPr id="0" name=""/>
        <dsp:cNvSpPr/>
      </dsp:nvSpPr>
      <dsp:spPr>
        <a:xfrm>
          <a:off x="7022506" y="1979143"/>
          <a:ext cx="1879963" cy="119377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Específicos</a:t>
          </a:r>
          <a:endParaRPr lang="en-US" sz="2400" kern="1200" dirty="0"/>
        </a:p>
      </dsp:txBody>
      <dsp:txXfrm>
        <a:off x="7057471" y="2014108"/>
        <a:ext cx="1810033" cy="1123846"/>
      </dsp:txXfrm>
    </dsp:sp>
    <dsp:sp modelId="{1C030C17-6B5C-4F1C-85EE-8F17DCCA9A68}">
      <dsp:nvSpPr>
        <dsp:cNvPr id="0" name=""/>
        <dsp:cNvSpPr/>
      </dsp:nvSpPr>
      <dsp:spPr>
        <a:xfrm>
          <a:off x="4034176" y="3521235"/>
          <a:ext cx="2183727" cy="21304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110C6-6865-4BAD-B131-CCE020B51ECF}">
      <dsp:nvSpPr>
        <dsp:cNvPr id="0" name=""/>
        <dsp:cNvSpPr/>
      </dsp:nvSpPr>
      <dsp:spPr>
        <a:xfrm>
          <a:off x="4243061" y="3719676"/>
          <a:ext cx="2183727" cy="21304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a:t>Identificar los eventos coyunturales que marcaron puntos de quiebre en el proceso de reforma al sistema de inteligencia durante el período citado</a:t>
          </a:r>
          <a:endParaRPr lang="en-US" sz="1700" kern="1200" dirty="0"/>
        </a:p>
      </dsp:txBody>
      <dsp:txXfrm>
        <a:off x="4305461" y="3782076"/>
        <a:ext cx="2058927" cy="2005697"/>
      </dsp:txXfrm>
    </dsp:sp>
    <dsp:sp modelId="{9B410F20-A9AE-48F7-92BE-2F2718CB413F}">
      <dsp:nvSpPr>
        <dsp:cNvPr id="0" name=""/>
        <dsp:cNvSpPr/>
      </dsp:nvSpPr>
      <dsp:spPr>
        <a:xfrm>
          <a:off x="6635674" y="3521235"/>
          <a:ext cx="2134566" cy="2146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AA103-5D24-4C6F-92DD-77E3D612E5F1}">
      <dsp:nvSpPr>
        <dsp:cNvPr id="0" name=""/>
        <dsp:cNvSpPr/>
      </dsp:nvSpPr>
      <dsp:spPr>
        <a:xfrm>
          <a:off x="6844558" y="3719676"/>
          <a:ext cx="2134566" cy="2146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Examinar el marco legal que sustenta las labores de funcionamiento del Sistema Nacional de Inteligencia</a:t>
          </a:r>
          <a:endParaRPr lang="en-US" sz="1800" kern="1200" dirty="0"/>
        </a:p>
      </dsp:txBody>
      <dsp:txXfrm>
        <a:off x="6907077" y="3782195"/>
        <a:ext cx="2009528" cy="2021085"/>
      </dsp:txXfrm>
    </dsp:sp>
    <dsp:sp modelId="{1788A5D5-A0D4-4E99-9FC4-E62E13749E2E}">
      <dsp:nvSpPr>
        <dsp:cNvPr id="0" name=""/>
        <dsp:cNvSpPr/>
      </dsp:nvSpPr>
      <dsp:spPr>
        <a:xfrm>
          <a:off x="9188010" y="3521235"/>
          <a:ext cx="2285020" cy="2183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3B06E-17A2-4A83-B5F6-DEF5413469D8}">
      <dsp:nvSpPr>
        <dsp:cNvPr id="0" name=""/>
        <dsp:cNvSpPr/>
      </dsp:nvSpPr>
      <dsp:spPr>
        <a:xfrm>
          <a:off x="9396894" y="3719676"/>
          <a:ext cx="2285020" cy="2183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a:t>Analizar los problemas estratégicos que han afectado al Sistema Nacional de Inteligencia</a:t>
          </a:r>
          <a:endParaRPr lang="en-US" sz="2000" kern="1200" dirty="0"/>
        </a:p>
      </dsp:txBody>
      <dsp:txXfrm>
        <a:off x="9460843" y="3783625"/>
        <a:ext cx="2157122" cy="2055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5C434-6194-4C70-936E-E2F4C4B76FCC}">
      <dsp:nvSpPr>
        <dsp:cNvPr id="0" name=""/>
        <dsp:cNvSpPr/>
      </dsp:nvSpPr>
      <dsp:spPr>
        <a:xfrm>
          <a:off x="2768270" y="1617"/>
          <a:ext cx="7657079" cy="16735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buFont typeface="Arial" panose="020B0604020202020204" pitchFamily="34" charset="0"/>
            <a:buChar char="•"/>
          </a:pPr>
          <a:r>
            <a:rPr lang="es-ES" sz="2100" kern="1200" dirty="0"/>
            <a:t>Procesos de reformar a inteligencia responden a la democratización surgida en América del Sur, en superación a los procesos “</a:t>
          </a:r>
          <a:r>
            <a:rPr lang="es-ES" sz="2100" kern="1200" dirty="0" err="1"/>
            <a:t>postautoritarios</a:t>
          </a:r>
          <a:r>
            <a:rPr lang="es-ES" sz="2100" kern="1200" dirty="0"/>
            <a:t>” surgidos en la Guerra Fría, donde imperaron los proyectos dictatoriales civiles y militares (de la Torre, 2009, pág. 119).</a:t>
          </a:r>
          <a:endParaRPr lang="en-US" sz="2100" kern="1200" dirty="0"/>
        </a:p>
      </dsp:txBody>
      <dsp:txXfrm>
        <a:off x="2817287" y="50634"/>
        <a:ext cx="7559045" cy="1575527"/>
      </dsp:txXfrm>
    </dsp:sp>
    <dsp:sp modelId="{4CCBDE1D-7AA7-4A70-8FC1-5036F663BBF1}">
      <dsp:nvSpPr>
        <dsp:cNvPr id="0" name=""/>
        <dsp:cNvSpPr/>
      </dsp:nvSpPr>
      <dsp:spPr>
        <a:xfrm>
          <a:off x="3533978" y="1675178"/>
          <a:ext cx="765707" cy="1255171"/>
        </a:xfrm>
        <a:custGeom>
          <a:avLst/>
          <a:gdLst/>
          <a:ahLst/>
          <a:cxnLst/>
          <a:rect l="0" t="0" r="0" b="0"/>
          <a:pathLst>
            <a:path>
              <a:moveTo>
                <a:pt x="0" y="0"/>
              </a:moveTo>
              <a:lnTo>
                <a:pt x="0" y="1255171"/>
              </a:lnTo>
              <a:lnTo>
                <a:pt x="765707" y="12551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0E00B-67ED-465F-AF60-889573090B16}">
      <dsp:nvSpPr>
        <dsp:cNvPr id="0" name=""/>
        <dsp:cNvSpPr/>
      </dsp:nvSpPr>
      <dsp:spPr>
        <a:xfrm>
          <a:off x="4299686" y="2093569"/>
          <a:ext cx="8380874" cy="167356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a:t>Funciones que la inteligencia debe tener en el marco del combate a fenómenos globales, entre otros, el terrorismo, narcotráfico (</a:t>
          </a:r>
          <a:r>
            <a:rPr lang="es-EC" sz="2200" kern="1200" dirty="0" err="1"/>
            <a:t>Curti</a:t>
          </a:r>
          <a:r>
            <a:rPr lang="es-EC" sz="2200" kern="1200" dirty="0"/>
            <a:t>, 2015, págs. 16-17)</a:t>
          </a:r>
          <a:endParaRPr lang="en-US" sz="2200" kern="1200" dirty="0"/>
        </a:p>
      </dsp:txBody>
      <dsp:txXfrm>
        <a:off x="4348703" y="2142586"/>
        <a:ext cx="8282840" cy="1575527"/>
      </dsp:txXfrm>
    </dsp:sp>
    <dsp:sp modelId="{CDD84D1E-5400-4322-8C62-BDFA72CE8549}">
      <dsp:nvSpPr>
        <dsp:cNvPr id="0" name=""/>
        <dsp:cNvSpPr/>
      </dsp:nvSpPr>
      <dsp:spPr>
        <a:xfrm>
          <a:off x="3533978" y="1675178"/>
          <a:ext cx="765707" cy="3347122"/>
        </a:xfrm>
        <a:custGeom>
          <a:avLst/>
          <a:gdLst/>
          <a:ahLst/>
          <a:cxnLst/>
          <a:rect l="0" t="0" r="0" b="0"/>
          <a:pathLst>
            <a:path>
              <a:moveTo>
                <a:pt x="0" y="0"/>
              </a:moveTo>
              <a:lnTo>
                <a:pt x="0" y="3347122"/>
              </a:lnTo>
              <a:lnTo>
                <a:pt x="765707" y="334712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970F9-C64F-498F-AED6-41CC02D46C9A}">
      <dsp:nvSpPr>
        <dsp:cNvPr id="0" name=""/>
        <dsp:cNvSpPr/>
      </dsp:nvSpPr>
      <dsp:spPr>
        <a:xfrm>
          <a:off x="4299686" y="4185521"/>
          <a:ext cx="8458447" cy="167356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a:t>Desafíos que se enfrentan estos procesos de reforma son: una adecuada y continua capacitación, que derive en una profesionalización del personal de inteligencia. A esto se suma la incorporación de personal nuevo para la inteligencia, especialmente civiles (</a:t>
          </a:r>
          <a:r>
            <a:rPr lang="es-EC" sz="2200" kern="1200" dirty="0" err="1"/>
            <a:t>Curti</a:t>
          </a:r>
          <a:r>
            <a:rPr lang="es-EC" sz="2200" kern="1200" dirty="0"/>
            <a:t>, 2015). </a:t>
          </a:r>
          <a:endParaRPr lang="en-US" sz="2200" kern="1200" dirty="0"/>
        </a:p>
      </dsp:txBody>
      <dsp:txXfrm>
        <a:off x="4348703" y="4234538"/>
        <a:ext cx="8360413" cy="1575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05C1B-6A21-46A1-808F-A16B7E6644EB}">
      <dsp:nvSpPr>
        <dsp:cNvPr id="0" name=""/>
        <dsp:cNvSpPr/>
      </dsp:nvSpPr>
      <dsp:spPr>
        <a:xfrm>
          <a:off x="0" y="945263"/>
          <a:ext cx="3793560" cy="189678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t>FORMULACIÓN DEL PROBLEMA</a:t>
          </a:r>
        </a:p>
      </dsp:txBody>
      <dsp:txXfrm>
        <a:off x="55555" y="1000818"/>
        <a:ext cx="3682450" cy="1785670"/>
      </dsp:txXfrm>
    </dsp:sp>
    <dsp:sp modelId="{22CCAFB0-06CC-47F2-942B-BABC9A2AAD81}">
      <dsp:nvSpPr>
        <dsp:cNvPr id="0" name=""/>
        <dsp:cNvSpPr/>
      </dsp:nvSpPr>
      <dsp:spPr>
        <a:xfrm rot="3298586">
          <a:off x="2542779" y="3184139"/>
          <a:ext cx="934155" cy="595524"/>
        </a:xfrm>
        <a:prstGeom prst="lef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2721436" y="3303244"/>
        <a:ext cx="576841" cy="357314"/>
      </dsp:txXfrm>
    </dsp:sp>
    <dsp:sp modelId="{4B7E4BDA-4454-4931-BBCB-6B53648524AD}">
      <dsp:nvSpPr>
        <dsp:cNvPr id="0" name=""/>
        <dsp:cNvSpPr/>
      </dsp:nvSpPr>
      <dsp:spPr>
        <a:xfrm>
          <a:off x="643485" y="4121760"/>
          <a:ext cx="7402917" cy="25303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t>HIPÓTESIS</a:t>
          </a:r>
        </a:p>
        <a:p>
          <a:pPr lvl="0" algn="ctr" defTabSz="889000">
            <a:lnSpc>
              <a:spcPct val="90000"/>
            </a:lnSpc>
            <a:spcBef>
              <a:spcPct val="0"/>
            </a:spcBef>
            <a:spcAft>
              <a:spcPct val="35000"/>
            </a:spcAft>
          </a:pPr>
          <a:r>
            <a:rPr lang="es-EC" sz="2400" kern="1200" dirty="0"/>
            <a:t>Los problemas estratégicos del Sistema Nacional de Inteligencia (como la alta politización del mismo, el recelo-competencia institucional) afectaron considerablemente a la seguridad y defensa del Estado ecuatoriano en su Frontera Norte, en el período comprendido entre el año 2008 – 2018.</a:t>
          </a:r>
        </a:p>
      </dsp:txBody>
      <dsp:txXfrm>
        <a:off x="717596" y="4195871"/>
        <a:ext cx="7254695" cy="2382128"/>
      </dsp:txXfrm>
    </dsp:sp>
    <dsp:sp modelId="{A0F4C165-60C7-432D-B461-EAD00C2EFFAE}">
      <dsp:nvSpPr>
        <dsp:cNvPr id="0" name=""/>
        <dsp:cNvSpPr/>
      </dsp:nvSpPr>
      <dsp:spPr>
        <a:xfrm rot="18413990">
          <a:off x="5279775" y="3221995"/>
          <a:ext cx="934155" cy="595524"/>
        </a:xfrm>
        <a:prstGeom prst="lef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5458432" y="3341100"/>
        <a:ext cx="576841" cy="357314"/>
      </dsp:txXfrm>
    </dsp:sp>
    <dsp:sp modelId="{09C71309-D306-4E3D-98DE-C3B8B45BB94A}">
      <dsp:nvSpPr>
        <dsp:cNvPr id="0" name=""/>
        <dsp:cNvSpPr/>
      </dsp:nvSpPr>
      <dsp:spPr>
        <a:xfrm>
          <a:off x="4961229" y="936274"/>
          <a:ext cx="3962962" cy="198148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a:t>OBJETIVO GENERAL</a:t>
          </a:r>
        </a:p>
      </dsp:txBody>
      <dsp:txXfrm>
        <a:off x="5019265" y="994310"/>
        <a:ext cx="3846890" cy="1865409"/>
      </dsp:txXfrm>
    </dsp:sp>
    <dsp:sp modelId="{31A5F30C-2907-4C69-A9C7-330C68365A8E}">
      <dsp:nvSpPr>
        <dsp:cNvPr id="0" name=""/>
        <dsp:cNvSpPr/>
      </dsp:nvSpPr>
      <dsp:spPr>
        <a:xfrm rot="10822729">
          <a:off x="3910317" y="1612291"/>
          <a:ext cx="934155" cy="595524"/>
        </a:xfrm>
        <a:prstGeom prst="lef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4088974" y="1731396"/>
        <a:ext cx="576841" cy="357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D9F4-5CCF-48AC-8BA7-E3831592DF14}">
      <dsp:nvSpPr>
        <dsp:cNvPr id="0" name=""/>
        <dsp:cNvSpPr/>
      </dsp:nvSpPr>
      <dsp:spPr>
        <a:xfrm rot="16200000">
          <a:off x="1339897" y="1822689"/>
          <a:ext cx="3859580" cy="235861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87630" tIns="146050" rIns="131445" bIns="146050" numCol="1" spcCol="1270" anchor="t" anchorCtr="0">
          <a:noAutofit/>
        </a:bodyPr>
        <a:lstStyle/>
        <a:p>
          <a:pPr lvl="0" algn="l" defTabSz="1022350">
            <a:lnSpc>
              <a:spcPct val="90000"/>
            </a:lnSpc>
            <a:spcBef>
              <a:spcPct val="0"/>
            </a:spcBef>
            <a:spcAft>
              <a:spcPct val="35000"/>
            </a:spcAft>
          </a:pPr>
          <a:r>
            <a:rPr lang="es-EC" sz="2300" b="1" kern="1200" dirty="0"/>
            <a:t>Variable independiente</a:t>
          </a:r>
          <a:endParaRPr lang="es-EC" sz="2300" kern="1200" dirty="0"/>
        </a:p>
        <a:p>
          <a:pPr lvl="0" algn="l" defTabSz="1022350">
            <a:lnSpc>
              <a:spcPct val="90000"/>
            </a:lnSpc>
            <a:spcBef>
              <a:spcPct val="0"/>
            </a:spcBef>
            <a:spcAft>
              <a:spcPct val="35000"/>
            </a:spcAft>
          </a:pPr>
          <a:r>
            <a:rPr lang="es-EC" sz="2300" kern="1200" dirty="0"/>
            <a:t>Los problemas estratégicos del Sistema Nacional de Inteligencia. </a:t>
          </a:r>
        </a:p>
      </dsp:txBody>
      <dsp:txXfrm rot="5400000">
        <a:off x="2205540" y="1187365"/>
        <a:ext cx="2243453" cy="3629262"/>
      </dsp:txXfrm>
    </dsp:sp>
    <dsp:sp modelId="{E2EF6C38-59CB-47D6-9417-3D0A1EAFD25E}">
      <dsp:nvSpPr>
        <dsp:cNvPr id="0" name=""/>
        <dsp:cNvSpPr/>
      </dsp:nvSpPr>
      <dsp:spPr>
        <a:xfrm rot="5400000">
          <a:off x="3805609" y="1822689"/>
          <a:ext cx="3859580" cy="2358612"/>
        </a:xfrm>
        <a:prstGeom prst="round2SameRect">
          <a:avLst>
            <a:gd name="adj1" fmla="val 16670"/>
            <a:gd name="adj2" fmla="val 0"/>
          </a:avLst>
        </a:prstGeom>
        <a:solidFill>
          <a:schemeClr val="accent1">
            <a:tint val="50000"/>
            <a:hueOff val="-12719064"/>
            <a:satOff val="34075"/>
            <a:lumOff val="1237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31445" tIns="146050" rIns="87630" bIns="146050" numCol="1" spcCol="1270" anchor="t" anchorCtr="0">
          <a:noAutofit/>
        </a:bodyPr>
        <a:lstStyle/>
        <a:p>
          <a:pPr lvl="0" algn="l" defTabSz="1022350">
            <a:lnSpc>
              <a:spcPct val="90000"/>
            </a:lnSpc>
            <a:spcBef>
              <a:spcPct val="0"/>
            </a:spcBef>
            <a:spcAft>
              <a:spcPct val="35000"/>
            </a:spcAft>
          </a:pPr>
          <a:r>
            <a:rPr lang="es-EC" sz="2300" b="1" kern="1200" dirty="0"/>
            <a:t>Variable dependiente</a:t>
          </a:r>
          <a:endParaRPr lang="es-EC" sz="2300" kern="1200" dirty="0"/>
        </a:p>
        <a:p>
          <a:pPr lvl="0" algn="l" defTabSz="1022350">
            <a:lnSpc>
              <a:spcPct val="90000"/>
            </a:lnSpc>
            <a:spcBef>
              <a:spcPct val="0"/>
            </a:spcBef>
            <a:spcAft>
              <a:spcPct val="35000"/>
            </a:spcAft>
          </a:pPr>
          <a:r>
            <a:rPr lang="es-EC" sz="2300" kern="1200" dirty="0"/>
            <a:t>La seguridad y defensa de la Frontera Norte ecuatoriana en el período comprendido entre el año 2008 - 2018</a:t>
          </a:r>
        </a:p>
      </dsp:txBody>
      <dsp:txXfrm rot="-5400000">
        <a:off x="4556093" y="1187365"/>
        <a:ext cx="2243453" cy="3629262"/>
      </dsp:txXfrm>
    </dsp:sp>
    <dsp:sp modelId="{1E120840-6F50-4215-B278-C49701E1E884}">
      <dsp:nvSpPr>
        <dsp:cNvPr id="0" name=""/>
        <dsp:cNvSpPr/>
      </dsp:nvSpPr>
      <dsp:spPr>
        <a:xfrm>
          <a:off x="3269446" y="0"/>
          <a:ext cx="2465712" cy="2465592"/>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286659-0B07-42D5-9AF7-C82F2A69BDF2}">
      <dsp:nvSpPr>
        <dsp:cNvPr id="0" name=""/>
        <dsp:cNvSpPr/>
      </dsp:nvSpPr>
      <dsp:spPr>
        <a:xfrm rot="10800000">
          <a:off x="3269446" y="3537798"/>
          <a:ext cx="2465712" cy="2465592"/>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749FD-6EAB-4615-AEA7-8481F1012D91}">
      <dsp:nvSpPr>
        <dsp:cNvPr id="0" name=""/>
        <dsp:cNvSpPr/>
      </dsp:nvSpPr>
      <dsp:spPr>
        <a:xfrm>
          <a:off x="3135126" y="704"/>
          <a:ext cx="4702690" cy="274747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S" sz="2500" kern="1200" dirty="0"/>
            <a:t>La inteligencia del Estado Ecuatoriano, específicamente en su Frontera Norte </a:t>
          </a:r>
          <a:endParaRPr lang="es-EC" sz="2500" kern="1200" dirty="0"/>
        </a:p>
      </dsp:txBody>
      <dsp:txXfrm>
        <a:off x="3135126" y="344139"/>
        <a:ext cx="3672387" cy="2060607"/>
      </dsp:txXfrm>
    </dsp:sp>
    <dsp:sp modelId="{596B84C0-AD57-48DD-AC87-B1BB8AFDD235}">
      <dsp:nvSpPr>
        <dsp:cNvPr id="0" name=""/>
        <dsp:cNvSpPr/>
      </dsp:nvSpPr>
      <dsp:spPr>
        <a:xfrm>
          <a:off x="0" y="704"/>
          <a:ext cx="3135126" cy="27474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s-EC" sz="4800" kern="1200" dirty="0"/>
            <a:t>Objeto de estudio</a:t>
          </a:r>
        </a:p>
      </dsp:txBody>
      <dsp:txXfrm>
        <a:off x="134121" y="134825"/>
        <a:ext cx="2866884" cy="2479234"/>
      </dsp:txXfrm>
    </dsp:sp>
    <dsp:sp modelId="{ACCD019D-9291-4379-92C6-78D71BC46401}">
      <dsp:nvSpPr>
        <dsp:cNvPr id="0" name=""/>
        <dsp:cNvSpPr/>
      </dsp:nvSpPr>
      <dsp:spPr>
        <a:xfrm>
          <a:off x="3135126" y="3022928"/>
          <a:ext cx="4702690" cy="274747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a:t>Problemas estructurales en los subsistemas de inteligencia y su incidencia en la seguridad y defensa del Estado</a:t>
          </a:r>
        </a:p>
      </dsp:txBody>
      <dsp:txXfrm>
        <a:off x="3135126" y="3366363"/>
        <a:ext cx="3672387" cy="2060607"/>
      </dsp:txXfrm>
    </dsp:sp>
    <dsp:sp modelId="{02CC9BED-9970-46BC-AAE6-80B5DB667693}">
      <dsp:nvSpPr>
        <dsp:cNvPr id="0" name=""/>
        <dsp:cNvSpPr/>
      </dsp:nvSpPr>
      <dsp:spPr>
        <a:xfrm>
          <a:off x="0" y="3022928"/>
          <a:ext cx="3135126" cy="27474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s-EC" sz="4800" kern="1200" dirty="0"/>
            <a:t>Campo de acción</a:t>
          </a:r>
        </a:p>
      </dsp:txBody>
      <dsp:txXfrm>
        <a:off x="134121" y="3157049"/>
        <a:ext cx="2866884" cy="2479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7397D-8A3C-4E91-A01A-03B8DF359026}">
      <dsp:nvSpPr>
        <dsp:cNvPr id="0" name=""/>
        <dsp:cNvSpPr/>
      </dsp:nvSpPr>
      <dsp:spPr>
        <a:xfrm>
          <a:off x="6883" y="716807"/>
          <a:ext cx="3531397" cy="141255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S" sz="3600" kern="1200" dirty="0"/>
            <a:t>Enfoque</a:t>
          </a:r>
          <a:endParaRPr lang="en-US" sz="3600" kern="1200" dirty="0"/>
        </a:p>
      </dsp:txBody>
      <dsp:txXfrm>
        <a:off x="713163" y="716807"/>
        <a:ext cx="2118838" cy="1412559"/>
      </dsp:txXfrm>
    </dsp:sp>
    <dsp:sp modelId="{23947222-369B-4B9B-9C3D-002AFF311ADB}">
      <dsp:nvSpPr>
        <dsp:cNvPr id="0" name=""/>
        <dsp:cNvSpPr/>
      </dsp:nvSpPr>
      <dsp:spPr>
        <a:xfrm>
          <a:off x="3079199" y="836874"/>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a:t>Cuantitativo</a:t>
          </a:r>
        </a:p>
        <a:p>
          <a:pPr lvl="0" algn="ctr" defTabSz="622300">
            <a:lnSpc>
              <a:spcPct val="90000"/>
            </a:lnSpc>
            <a:spcBef>
              <a:spcPct val="0"/>
            </a:spcBef>
            <a:spcAft>
              <a:spcPct val="35000"/>
            </a:spcAft>
          </a:pPr>
          <a:r>
            <a:rPr lang="es-EC" sz="1400" kern="1200" dirty="0"/>
            <a:t>(Encuestas a militares, policías, académicos con experiencia en el sector inteligencia)</a:t>
          </a:r>
          <a:endParaRPr lang="en-US" sz="1400" kern="1200" dirty="0"/>
        </a:p>
      </dsp:txBody>
      <dsp:txXfrm>
        <a:off x="3665411" y="836874"/>
        <a:ext cx="1758636" cy="1172423"/>
      </dsp:txXfrm>
    </dsp:sp>
    <dsp:sp modelId="{245508D8-D560-44EC-B7CC-36C639361B64}">
      <dsp:nvSpPr>
        <dsp:cNvPr id="0" name=""/>
        <dsp:cNvSpPr/>
      </dsp:nvSpPr>
      <dsp:spPr>
        <a:xfrm>
          <a:off x="8127506" y="836874"/>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a:t>Enfoque </a:t>
          </a:r>
          <a:r>
            <a:rPr lang="es-EC" sz="1200" b="1" kern="1200" dirty="0" err="1"/>
            <a:t>cuali</a:t>
          </a:r>
          <a:r>
            <a:rPr lang="es-EC" sz="1200" b="1" kern="1200" dirty="0"/>
            <a:t>-cuantitativo. </a:t>
          </a:r>
        </a:p>
        <a:p>
          <a:pPr lvl="0" algn="ctr" defTabSz="533400">
            <a:lnSpc>
              <a:spcPct val="90000"/>
            </a:lnSpc>
            <a:spcBef>
              <a:spcPct val="0"/>
            </a:spcBef>
            <a:spcAft>
              <a:spcPct val="35000"/>
            </a:spcAft>
          </a:pPr>
          <a:r>
            <a:rPr lang="es-EC" sz="1200" kern="1200" dirty="0"/>
            <a:t>Estudio integral que permita relacionar datos obtenidos de la realidad, para contrastarlos y apoyarlos con teoría</a:t>
          </a:r>
          <a:endParaRPr lang="en-US" sz="1200" kern="1200" dirty="0"/>
        </a:p>
      </dsp:txBody>
      <dsp:txXfrm>
        <a:off x="8713718" y="836874"/>
        <a:ext cx="1758636" cy="1172423"/>
      </dsp:txXfrm>
    </dsp:sp>
    <dsp:sp modelId="{1A904068-F736-40C2-B3A9-3B2B9AB50FEA}">
      <dsp:nvSpPr>
        <dsp:cNvPr id="0" name=""/>
        <dsp:cNvSpPr/>
      </dsp:nvSpPr>
      <dsp:spPr>
        <a:xfrm>
          <a:off x="5601405" y="838223"/>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a:t>Cualitativo </a:t>
          </a:r>
          <a:r>
            <a:rPr lang="es-EC" sz="1200" kern="1200" dirty="0"/>
            <a:t>(</a:t>
          </a:r>
          <a:r>
            <a:rPr lang="es-ES" sz="1200" kern="1200" dirty="0"/>
            <a:t>análisis de documentación existente. Uso de entrevistas a profundidad a expertos: académico, periodista y militar en servicio pasivo</a:t>
          </a:r>
          <a:r>
            <a:rPr lang="es-EC" sz="1200" kern="1200" dirty="0"/>
            <a:t>)</a:t>
          </a:r>
          <a:endParaRPr lang="en-US" sz="1200" kern="1200" dirty="0"/>
        </a:p>
      </dsp:txBody>
      <dsp:txXfrm>
        <a:off x="6187617" y="838223"/>
        <a:ext cx="1758636" cy="1172423"/>
      </dsp:txXfrm>
    </dsp:sp>
    <dsp:sp modelId="{6F9D44B6-7DA0-4B88-ADBE-E6A116E07A4B}">
      <dsp:nvSpPr>
        <dsp:cNvPr id="0" name=""/>
        <dsp:cNvSpPr/>
      </dsp:nvSpPr>
      <dsp:spPr>
        <a:xfrm>
          <a:off x="6883" y="2327124"/>
          <a:ext cx="3531397" cy="141255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C" sz="2800" b="1" kern="1200" dirty="0"/>
            <a:t>Tipo de investigación</a:t>
          </a:r>
          <a:endParaRPr lang="en-US" sz="2800" kern="1200" dirty="0"/>
        </a:p>
      </dsp:txBody>
      <dsp:txXfrm>
        <a:off x="713163" y="2327124"/>
        <a:ext cx="2118838" cy="1412559"/>
      </dsp:txXfrm>
    </dsp:sp>
    <dsp:sp modelId="{4A47BEED-43D6-408F-A9C3-67A1B1E759BD}">
      <dsp:nvSpPr>
        <dsp:cNvPr id="0" name=""/>
        <dsp:cNvSpPr/>
      </dsp:nvSpPr>
      <dsp:spPr>
        <a:xfrm>
          <a:off x="3079199" y="2447192"/>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i="1" kern="1200" dirty="0"/>
            <a:t>Exploratoria</a:t>
          </a:r>
          <a:r>
            <a:rPr lang="es-EC" sz="2000" kern="1200" dirty="0"/>
            <a:t> (entrevista a expertos)</a:t>
          </a:r>
        </a:p>
      </dsp:txBody>
      <dsp:txXfrm>
        <a:off x="3665411" y="2447192"/>
        <a:ext cx="1758636" cy="1172423"/>
      </dsp:txXfrm>
    </dsp:sp>
    <dsp:sp modelId="{1F1C6242-6631-44D0-90E8-362EC97045D6}">
      <dsp:nvSpPr>
        <dsp:cNvPr id="0" name=""/>
        <dsp:cNvSpPr/>
      </dsp:nvSpPr>
      <dsp:spPr>
        <a:xfrm>
          <a:off x="5599910" y="2447192"/>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i="1" kern="1200" dirty="0"/>
            <a:t>Documental </a:t>
          </a:r>
          <a:endParaRPr lang="es-EC" sz="2000" kern="1200" dirty="0"/>
        </a:p>
      </dsp:txBody>
      <dsp:txXfrm>
        <a:off x="6186122" y="2447192"/>
        <a:ext cx="1758636" cy="1172423"/>
      </dsp:txXfrm>
    </dsp:sp>
    <dsp:sp modelId="{B595B9BF-86C8-4B6A-A44F-E9FBC1622E24}">
      <dsp:nvSpPr>
        <dsp:cNvPr id="0" name=""/>
        <dsp:cNvSpPr/>
      </dsp:nvSpPr>
      <dsp:spPr>
        <a:xfrm>
          <a:off x="8120622" y="2447192"/>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i="1" kern="1200" dirty="0"/>
            <a:t>Aplicativa</a:t>
          </a:r>
          <a:r>
            <a:rPr lang="es-EC" sz="1800" kern="1200" dirty="0"/>
            <a:t> (confrontar teoría con realidad)</a:t>
          </a:r>
          <a:endParaRPr lang="en-US" sz="1800" kern="1200" dirty="0"/>
        </a:p>
      </dsp:txBody>
      <dsp:txXfrm>
        <a:off x="8706834" y="2447192"/>
        <a:ext cx="1758636" cy="1172423"/>
      </dsp:txXfrm>
    </dsp:sp>
    <dsp:sp modelId="{89647F24-2102-45A4-AB0B-457AB37AA0C2}">
      <dsp:nvSpPr>
        <dsp:cNvPr id="0" name=""/>
        <dsp:cNvSpPr/>
      </dsp:nvSpPr>
      <dsp:spPr>
        <a:xfrm>
          <a:off x="6883" y="3937441"/>
          <a:ext cx="3531397" cy="141255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C" sz="3600" b="1" kern="1200" dirty="0"/>
            <a:t>Población</a:t>
          </a:r>
        </a:p>
      </dsp:txBody>
      <dsp:txXfrm>
        <a:off x="713163" y="3937441"/>
        <a:ext cx="2118838" cy="1412559"/>
      </dsp:txXfrm>
    </dsp:sp>
    <dsp:sp modelId="{447A7A97-8C23-4B23-9D1A-7C2AFE742A14}">
      <dsp:nvSpPr>
        <dsp:cNvPr id="0" name=""/>
        <dsp:cNvSpPr/>
      </dsp:nvSpPr>
      <dsp:spPr>
        <a:xfrm>
          <a:off x="3079199" y="4057509"/>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a:t>Directivos del CIES</a:t>
          </a:r>
          <a:endParaRPr lang="es-EC" sz="1800" kern="1200" dirty="0"/>
        </a:p>
        <a:p>
          <a:pPr lvl="0" algn="ctr" defTabSz="800100">
            <a:lnSpc>
              <a:spcPct val="90000"/>
            </a:lnSpc>
            <a:spcBef>
              <a:spcPct val="0"/>
            </a:spcBef>
            <a:spcAft>
              <a:spcPct val="35000"/>
            </a:spcAft>
          </a:pPr>
          <a:r>
            <a:rPr lang="es-ES" sz="1800" kern="1200" dirty="0"/>
            <a:t>Jefe G-2</a:t>
          </a:r>
          <a:endParaRPr lang="es-EC" sz="1800" kern="1200" dirty="0"/>
        </a:p>
      </dsp:txBody>
      <dsp:txXfrm>
        <a:off x="3665411" y="4057509"/>
        <a:ext cx="1758636" cy="1172423"/>
      </dsp:txXfrm>
    </dsp:sp>
    <dsp:sp modelId="{E5F76F89-92E1-43CD-A5D9-155C9A948F27}">
      <dsp:nvSpPr>
        <dsp:cNvPr id="0" name=""/>
        <dsp:cNvSpPr/>
      </dsp:nvSpPr>
      <dsp:spPr>
        <a:xfrm>
          <a:off x="5599910" y="4057509"/>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a:t>Inteligencia del Ejército, Armada y Fuerza Aérea</a:t>
          </a:r>
          <a:endParaRPr lang="es-EC" sz="1600" kern="1200" dirty="0"/>
        </a:p>
        <a:p>
          <a:pPr lvl="0" algn="ctr" defTabSz="711200">
            <a:lnSpc>
              <a:spcPct val="90000"/>
            </a:lnSpc>
            <a:spcBef>
              <a:spcPct val="0"/>
            </a:spcBef>
            <a:spcAft>
              <a:spcPct val="35000"/>
            </a:spcAft>
          </a:pPr>
          <a:r>
            <a:rPr lang="es-ES" sz="1600" kern="1200" dirty="0"/>
            <a:t>Inteligencia Policía Nacional</a:t>
          </a:r>
          <a:endParaRPr lang="es-EC" sz="1600" kern="1200" dirty="0"/>
        </a:p>
      </dsp:txBody>
      <dsp:txXfrm>
        <a:off x="6186122" y="4057509"/>
        <a:ext cx="1758636" cy="1172423"/>
      </dsp:txXfrm>
    </dsp:sp>
    <dsp:sp modelId="{00A1DF78-908F-41F5-BB71-1DE7F6073ED1}">
      <dsp:nvSpPr>
        <dsp:cNvPr id="0" name=""/>
        <dsp:cNvSpPr/>
      </dsp:nvSpPr>
      <dsp:spPr>
        <a:xfrm>
          <a:off x="8120622" y="4057509"/>
          <a:ext cx="2931059" cy="1172423"/>
        </a:xfrm>
        <a:prstGeom prst="chevron">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a:t>Autoridades judiciales</a:t>
          </a:r>
          <a:endParaRPr lang="es-EC" sz="1600" kern="1200" dirty="0"/>
        </a:p>
        <a:p>
          <a:pPr lvl="0" algn="ctr" defTabSz="711200">
            <a:lnSpc>
              <a:spcPct val="90000"/>
            </a:lnSpc>
            <a:spcBef>
              <a:spcPct val="0"/>
            </a:spcBef>
            <a:spcAft>
              <a:spcPct val="35000"/>
            </a:spcAft>
          </a:pPr>
          <a:r>
            <a:rPr lang="es-ES" sz="1600" kern="1200" dirty="0"/>
            <a:t>Académicos y profesionales</a:t>
          </a:r>
          <a:endParaRPr lang="en-US" sz="1600" kern="1200" dirty="0"/>
        </a:p>
      </dsp:txBody>
      <dsp:txXfrm>
        <a:off x="8706834" y="4057509"/>
        <a:ext cx="1758636" cy="117242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2" y="2080205"/>
            <a:ext cx="932217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problemas estratégicos en el funcionamiento del Sistema Nacional de Inteligencia y su incidencia en la seguridad de la </a:t>
            </a:r>
            <a:r>
              <a:rPr kumimoji="0" lang="es-ES"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frontera </a:t>
            </a:r>
            <a:r>
              <a:rPr lang="es-ES" sz="3000" b="1" dirty="0">
                <a:solidFill>
                  <a:prstClr val="black"/>
                </a:solidFill>
                <a:latin typeface="Arial" panose="020B0604020202020204" pitchFamily="34" charset="0"/>
                <a:cs typeface="Arial" panose="020B0604020202020204" pitchFamily="34" charset="0"/>
              </a:rPr>
              <a:t>n</a:t>
            </a:r>
            <a:r>
              <a:rPr kumimoji="0" lang="es-ES" sz="3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orte</a:t>
            </a:r>
            <a:r>
              <a:rPr kumimoji="0" lang="es-ES"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ecuatoriana en el período 2008 - 2018</a:t>
            </a:r>
            <a:endPar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939444" y="4277918"/>
            <a:ext cx="11287963"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a:t>
            </a:r>
            <a:r>
              <a:rPr lang="es-EC" sz="2400" dirty="0">
                <a:solidFill>
                  <a:prstClr val="black"/>
                </a:solidFill>
                <a:latin typeface="Arial" panose="020B0604020202020204" pitchFamily="34" charset="0"/>
                <a:cs typeface="Arial" panose="020B0604020202020204" pitchFamily="34" charset="0"/>
              </a:rPr>
              <a:t> Jácome Jordán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Luigi.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Muñoz Camacho Carlos.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a:t>
            </a:r>
            <a:r>
              <a:rPr lang="es-EC" sz="2400" dirty="0">
                <a:solidFill>
                  <a:prstClr val="black"/>
                </a:solidFill>
                <a:latin typeface="Arial" panose="020B0604020202020204" pitchFamily="34" charset="0"/>
                <a:cs typeface="Arial" panose="020B0604020202020204" pitchFamily="34" charset="0"/>
              </a:rPr>
              <a:t>TCRN</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lang="es-EC" sz="2400" dirty="0">
                <a:solidFill>
                  <a:prstClr val="black"/>
                </a:solidFill>
                <a:latin typeface="Arial" panose="020B0604020202020204" pitchFamily="34" charset="0"/>
                <a:cs typeface="Arial" panose="020B0604020202020204" pitchFamily="34" charset="0"/>
              </a:rPr>
              <a:t>EM.</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Maldonado Viera Alex.</a:t>
            </a:r>
          </a:p>
        </p:txBody>
      </p:sp>
    </p:spTree>
    <p:extLst>
      <p:ext uri="{BB962C8B-B14F-4D97-AF65-F5344CB8AC3E}">
        <p14:creationId xmlns:p14="http://schemas.microsoft.com/office/powerpoint/2010/main" val="144934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8. VARIABLES INDEPENDIENTE Y DEPENDIENTES</a:t>
            </a:r>
          </a:p>
        </p:txBody>
      </p:sp>
      <p:graphicFrame>
        <p:nvGraphicFramePr>
          <p:cNvPr id="2" name="Diagrama 1">
            <a:extLst>
              <a:ext uri="{FF2B5EF4-FFF2-40B4-BE49-F238E27FC236}">
                <a16:creationId xmlns:a16="http://schemas.microsoft.com/office/drawing/2014/main" xmlns="" id="{7D5224B5-7900-4C72-9724-122C47C11DF5}"/>
              </a:ext>
            </a:extLst>
          </p:cNvPr>
          <p:cNvGraphicFramePr/>
          <p:nvPr>
            <p:extLst>
              <p:ext uri="{D42A27DB-BD31-4B8C-83A1-F6EECF244321}">
                <p14:modId xmlns:p14="http://schemas.microsoft.com/office/powerpoint/2010/main" val="3337239077"/>
              </p:ext>
            </p:extLst>
          </p:nvPr>
        </p:nvGraphicFramePr>
        <p:xfrm>
          <a:off x="1593456" y="854609"/>
          <a:ext cx="9005087" cy="6003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17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 OPERACIONALIZACIÓN DE LAS VARIABLES</a:t>
            </a:r>
          </a:p>
        </p:txBody>
      </p:sp>
      <p:graphicFrame>
        <p:nvGraphicFramePr>
          <p:cNvPr id="3" name="Tabla 2">
            <a:extLst>
              <a:ext uri="{FF2B5EF4-FFF2-40B4-BE49-F238E27FC236}">
                <a16:creationId xmlns:a16="http://schemas.microsoft.com/office/drawing/2014/main" xmlns="" id="{91EC465F-134C-4CD6-915D-3017CC76302C}"/>
              </a:ext>
            </a:extLst>
          </p:cNvPr>
          <p:cNvGraphicFramePr>
            <a:graphicFrameLocks noGrp="1"/>
          </p:cNvGraphicFramePr>
          <p:nvPr>
            <p:extLst>
              <p:ext uri="{D42A27DB-BD31-4B8C-83A1-F6EECF244321}">
                <p14:modId xmlns:p14="http://schemas.microsoft.com/office/powerpoint/2010/main" val="271392882"/>
              </p:ext>
            </p:extLst>
          </p:nvPr>
        </p:nvGraphicFramePr>
        <p:xfrm>
          <a:off x="1338471" y="1351725"/>
          <a:ext cx="10714008" cy="5271654"/>
        </p:xfrm>
        <a:graphic>
          <a:graphicData uri="http://schemas.openxmlformats.org/drawingml/2006/table">
            <a:tbl>
              <a:tblPr firstRow="1" firstCol="1" bandRow="1">
                <a:tableStyleId>{3B4B98B0-60AC-42C2-AFA5-B58CD77FA1E5}</a:tableStyleId>
              </a:tblPr>
              <a:tblGrid>
                <a:gridCol w="4231472">
                  <a:extLst>
                    <a:ext uri="{9D8B030D-6E8A-4147-A177-3AD203B41FA5}">
                      <a16:colId xmlns:a16="http://schemas.microsoft.com/office/drawing/2014/main" xmlns="" val="95487920"/>
                    </a:ext>
                  </a:extLst>
                </a:gridCol>
                <a:gridCol w="1434994">
                  <a:extLst>
                    <a:ext uri="{9D8B030D-6E8A-4147-A177-3AD203B41FA5}">
                      <a16:colId xmlns:a16="http://schemas.microsoft.com/office/drawing/2014/main" xmlns="" val="3890735123"/>
                    </a:ext>
                  </a:extLst>
                </a:gridCol>
                <a:gridCol w="2846883">
                  <a:extLst>
                    <a:ext uri="{9D8B030D-6E8A-4147-A177-3AD203B41FA5}">
                      <a16:colId xmlns:a16="http://schemas.microsoft.com/office/drawing/2014/main" xmlns="" val="1095851978"/>
                    </a:ext>
                  </a:extLst>
                </a:gridCol>
                <a:gridCol w="2200659">
                  <a:extLst>
                    <a:ext uri="{9D8B030D-6E8A-4147-A177-3AD203B41FA5}">
                      <a16:colId xmlns:a16="http://schemas.microsoft.com/office/drawing/2014/main" xmlns="" val="441372929"/>
                    </a:ext>
                  </a:extLst>
                </a:gridCol>
              </a:tblGrid>
              <a:tr h="223950">
                <a:tc>
                  <a:txBody>
                    <a:bodyPr/>
                    <a:lstStyle/>
                    <a:p>
                      <a:pPr algn="ctr">
                        <a:lnSpc>
                          <a:spcPct val="150000"/>
                        </a:lnSpc>
                        <a:spcBef>
                          <a:spcPts val="600"/>
                        </a:spcBef>
                        <a:spcAft>
                          <a:spcPts val="0"/>
                        </a:spcAft>
                      </a:pPr>
                      <a:r>
                        <a:rPr lang="es-EC" sz="1600" dirty="0">
                          <a:effectLst/>
                        </a:rPr>
                        <a:t>VARIABLE INDEPENDIENTE</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b"/>
                </a:tc>
                <a:tc>
                  <a:txBody>
                    <a:bodyPr/>
                    <a:lstStyle/>
                    <a:p>
                      <a:pPr algn="ctr">
                        <a:lnSpc>
                          <a:spcPct val="150000"/>
                        </a:lnSpc>
                        <a:spcBef>
                          <a:spcPts val="600"/>
                        </a:spcBef>
                        <a:spcAft>
                          <a:spcPts val="0"/>
                        </a:spcAft>
                      </a:pPr>
                      <a:r>
                        <a:rPr lang="es-EC" sz="1600" dirty="0">
                          <a:effectLst/>
                        </a:rPr>
                        <a:t>DIMENSIÓN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b"/>
                </a:tc>
                <a:tc>
                  <a:txBody>
                    <a:bodyPr/>
                    <a:lstStyle/>
                    <a:p>
                      <a:pPr algn="ctr">
                        <a:lnSpc>
                          <a:spcPct val="150000"/>
                        </a:lnSpc>
                        <a:spcBef>
                          <a:spcPts val="600"/>
                        </a:spcBef>
                        <a:spcAft>
                          <a:spcPts val="0"/>
                        </a:spcAft>
                      </a:pPr>
                      <a:r>
                        <a:rPr lang="es-EC" sz="1600" dirty="0">
                          <a:effectLst/>
                        </a:rPr>
                        <a:t>INDICADORES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b"/>
                </a:tc>
                <a:tc>
                  <a:txBody>
                    <a:bodyPr/>
                    <a:lstStyle/>
                    <a:p>
                      <a:pPr algn="ctr">
                        <a:lnSpc>
                          <a:spcPct val="150000"/>
                        </a:lnSpc>
                        <a:spcBef>
                          <a:spcPts val="600"/>
                        </a:spcBef>
                        <a:spcAft>
                          <a:spcPts val="0"/>
                        </a:spcAft>
                      </a:pPr>
                      <a:r>
                        <a:rPr lang="es-EC" sz="1600" dirty="0">
                          <a:effectLst/>
                        </a:rPr>
                        <a:t>ITEM</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ctr"/>
                </a:tc>
                <a:extLst>
                  <a:ext uri="{0D108BD9-81ED-4DB2-BD59-A6C34878D82A}">
                    <a16:rowId xmlns:a16="http://schemas.microsoft.com/office/drawing/2014/main" xmlns="" val="3367748320"/>
                  </a:ext>
                </a:extLst>
              </a:tr>
              <a:tr h="1969637">
                <a:tc rowSpan="2">
                  <a:txBody>
                    <a:bodyPr/>
                    <a:lstStyle/>
                    <a:p>
                      <a:pPr algn="l">
                        <a:lnSpc>
                          <a:spcPct val="150000"/>
                        </a:lnSpc>
                        <a:spcBef>
                          <a:spcPts val="600"/>
                        </a:spcBef>
                        <a:spcAft>
                          <a:spcPts val="0"/>
                        </a:spcAft>
                      </a:pPr>
                      <a:r>
                        <a:rPr lang="es-EC" sz="1600" b="0" i="1" dirty="0">
                          <a:effectLst/>
                        </a:rPr>
                        <a:t>“Los problemas estratégicos del Sistema de inteligencia del Estado Ecuatoriano”</a:t>
                      </a:r>
                      <a:endParaRPr lang="es-EC" sz="1200" b="0" i="1" dirty="0">
                        <a:effectLst/>
                      </a:endParaRPr>
                    </a:p>
                    <a:p>
                      <a:pPr algn="l">
                        <a:lnSpc>
                          <a:spcPct val="150000"/>
                        </a:lnSpc>
                        <a:spcBef>
                          <a:spcPts val="600"/>
                        </a:spcBef>
                        <a:spcAft>
                          <a:spcPts val="0"/>
                        </a:spcAft>
                      </a:pPr>
                      <a:r>
                        <a:rPr lang="es-EC" sz="1600" dirty="0">
                          <a:effectLst/>
                        </a:rPr>
                        <a:t>Conceptualización: </a:t>
                      </a:r>
                      <a:endParaRPr lang="es-EC" sz="1200" dirty="0">
                        <a:effectLst/>
                      </a:endParaRPr>
                    </a:p>
                    <a:p>
                      <a:pPr algn="l">
                        <a:lnSpc>
                          <a:spcPct val="150000"/>
                        </a:lnSpc>
                        <a:spcBef>
                          <a:spcPts val="600"/>
                        </a:spcBef>
                        <a:spcAft>
                          <a:spcPts val="0"/>
                        </a:spcAft>
                      </a:pPr>
                      <a:r>
                        <a:rPr lang="es-EC" sz="1400" b="0" dirty="0">
                          <a:effectLst/>
                        </a:rPr>
                        <a:t>Un problema estratégico es un inconveniente que se presenta dentro de una misma estructura y que obliga a ejecutar cambios para superarlos. </a:t>
                      </a:r>
                      <a:endParaRPr lang="es-EC" sz="1100" b="0" dirty="0">
                        <a:effectLst/>
                      </a:endParaRPr>
                    </a:p>
                    <a:p>
                      <a:pPr algn="l">
                        <a:lnSpc>
                          <a:spcPct val="150000"/>
                        </a:lnSpc>
                        <a:spcBef>
                          <a:spcPts val="600"/>
                        </a:spcBef>
                        <a:spcAft>
                          <a:spcPts val="0"/>
                        </a:spcAft>
                      </a:pPr>
                      <a:r>
                        <a:rPr lang="es-EC" sz="1400" b="0" dirty="0">
                          <a:effectLst/>
                        </a:rPr>
                        <a:t>Un sistema es un conjunto de elementos relacionados entre sí que funciona como un todo. </a:t>
                      </a:r>
                      <a:endParaRPr lang="es-EC" sz="1100" b="0" dirty="0">
                        <a:effectLst/>
                      </a:endParaRPr>
                    </a:p>
                    <a:p>
                      <a:pPr algn="l">
                        <a:lnSpc>
                          <a:spcPct val="150000"/>
                        </a:lnSpc>
                        <a:spcBef>
                          <a:spcPts val="600"/>
                        </a:spcBef>
                        <a:spcAft>
                          <a:spcPts val="0"/>
                        </a:spcAft>
                      </a:pPr>
                      <a:r>
                        <a:rPr lang="es-EC" sz="1400" b="0" dirty="0">
                          <a:effectLst/>
                        </a:rPr>
                        <a:t>El sistema de inteligencia es el conjunto de subsistemas de Inteligencia del Estado que han presentado cambios estructurales en los dos últimos gobiernos y que en la actualidad se encuentran bajo rectoría del CIES. </a:t>
                      </a:r>
                      <a:endParaRPr lang="es-EC"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9365" marR="99365" marT="49683" marB="49683" anchor="ctr"/>
                </a:tc>
                <a:tc>
                  <a:txBody>
                    <a:bodyPr/>
                    <a:lstStyle/>
                    <a:p>
                      <a:pPr algn="l">
                        <a:lnSpc>
                          <a:spcPct val="150000"/>
                        </a:lnSpc>
                        <a:spcBef>
                          <a:spcPts val="600"/>
                        </a:spcBef>
                        <a:spcAft>
                          <a:spcPts val="0"/>
                        </a:spcAft>
                      </a:pPr>
                      <a:r>
                        <a:rPr lang="es-EC" sz="1600" dirty="0">
                          <a:effectLst/>
                        </a:rPr>
                        <a:t>MILITAR</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ctr"/>
                </a:tc>
                <a:tc>
                  <a:txBody>
                    <a:bodyPr/>
                    <a:lstStyle/>
                    <a:p>
                      <a:pPr algn="l">
                        <a:lnSpc>
                          <a:spcPct val="150000"/>
                        </a:lnSpc>
                        <a:spcBef>
                          <a:spcPts val="600"/>
                        </a:spcBef>
                        <a:spcAft>
                          <a:spcPts val="0"/>
                        </a:spcAft>
                      </a:pPr>
                      <a:r>
                        <a:rPr lang="es-EC" sz="1600" dirty="0">
                          <a:effectLst/>
                        </a:rPr>
                        <a:t>Estructura de inteligencia nacional</a:t>
                      </a:r>
                    </a:p>
                    <a:p>
                      <a:pPr algn="l">
                        <a:lnSpc>
                          <a:spcPct val="150000"/>
                        </a:lnSpc>
                        <a:spcBef>
                          <a:spcPts val="600"/>
                        </a:spcBef>
                        <a:spcAft>
                          <a:spcPts val="0"/>
                        </a:spcAft>
                      </a:pPr>
                      <a:r>
                        <a:rPr lang="es-EC" sz="1600" dirty="0">
                          <a:effectLst/>
                        </a:rPr>
                        <a:t>Estructura de inteligencia en FF AA</a:t>
                      </a:r>
                      <a:endParaRPr lang="es-EC" sz="1200" dirty="0">
                        <a:effectLst/>
                      </a:endParaRPr>
                    </a:p>
                    <a:p>
                      <a:pPr algn="l">
                        <a:lnSpc>
                          <a:spcPct val="150000"/>
                        </a:lnSpc>
                        <a:spcBef>
                          <a:spcPts val="600"/>
                        </a:spcBef>
                        <a:spcAft>
                          <a:spcPts val="0"/>
                        </a:spcAft>
                      </a:pPr>
                      <a:r>
                        <a:rPr lang="es-EC" sz="1600" dirty="0">
                          <a:effectLst/>
                        </a:rPr>
                        <a:t>Estructura de inteligencia en Ejército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ctr"/>
                </a:tc>
                <a:tc>
                  <a:txBody>
                    <a:bodyPr/>
                    <a:lstStyle/>
                    <a:p>
                      <a:pPr marL="342900" lvl="0" indent="-342900" algn="l">
                        <a:lnSpc>
                          <a:spcPct val="150000"/>
                        </a:lnSpc>
                        <a:spcBef>
                          <a:spcPts val="600"/>
                        </a:spcBef>
                        <a:spcAft>
                          <a:spcPts val="0"/>
                        </a:spcAft>
                        <a:buFont typeface="Arial" panose="020B0604020202020204" pitchFamily="34" charset="0"/>
                        <a:buChar char="-"/>
                      </a:pPr>
                      <a:r>
                        <a:rPr lang="es-EC" sz="1600" dirty="0">
                          <a:effectLst/>
                        </a:rPr>
                        <a:t>ENTREVISTA</a:t>
                      </a:r>
                      <a:endParaRPr lang="es-EC" sz="1200" dirty="0">
                        <a:effectLst/>
                      </a:endParaRPr>
                    </a:p>
                    <a:p>
                      <a:pPr marL="342900" lvl="0" indent="-342900" algn="l">
                        <a:lnSpc>
                          <a:spcPct val="150000"/>
                        </a:lnSpc>
                        <a:spcBef>
                          <a:spcPts val="600"/>
                        </a:spcBef>
                        <a:spcAft>
                          <a:spcPts val="0"/>
                        </a:spcAft>
                        <a:buFont typeface="Arial" panose="020B0604020202020204" pitchFamily="34" charset="0"/>
                        <a:buChar char="-"/>
                      </a:pPr>
                      <a:r>
                        <a:rPr lang="es-EC" sz="1600" dirty="0">
                          <a:effectLst/>
                        </a:rPr>
                        <a:t>REVISIÓN BIBLIOGRÁFICA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676" marR="62676" marT="0" marB="0" anchor="ctr"/>
                </a:tc>
                <a:extLst>
                  <a:ext uri="{0D108BD9-81ED-4DB2-BD59-A6C34878D82A}">
                    <a16:rowId xmlns:a16="http://schemas.microsoft.com/office/drawing/2014/main" xmlns="" val="335231900"/>
                  </a:ext>
                </a:extLst>
              </a:tr>
              <a:tr h="2558934">
                <a:tc vMerge="1">
                  <a:txBody>
                    <a:bodyPr/>
                    <a:lstStyle/>
                    <a:p>
                      <a:endParaRPr lang="es-EC"/>
                    </a:p>
                  </a:txBody>
                  <a:tcPr/>
                </a:tc>
                <a:tc>
                  <a:txBody>
                    <a:bodyPr/>
                    <a:lstStyle/>
                    <a:p>
                      <a:pPr algn="l">
                        <a:lnSpc>
                          <a:spcPct val="150000"/>
                        </a:lnSpc>
                        <a:spcBef>
                          <a:spcPts val="600"/>
                        </a:spcBef>
                        <a:spcAft>
                          <a:spcPts val="0"/>
                        </a:spcAft>
                      </a:pPr>
                      <a:r>
                        <a:rPr lang="es-EC" sz="1600">
                          <a:effectLst/>
                        </a:rPr>
                        <a:t>NORMATIVA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ctr"/>
                </a:tc>
                <a:tc>
                  <a:txBody>
                    <a:bodyPr/>
                    <a:lstStyle/>
                    <a:p>
                      <a:pPr algn="l">
                        <a:lnSpc>
                          <a:spcPct val="150000"/>
                        </a:lnSpc>
                        <a:spcBef>
                          <a:spcPts val="600"/>
                        </a:spcBef>
                        <a:spcAft>
                          <a:spcPts val="0"/>
                        </a:spcAft>
                      </a:pPr>
                      <a:r>
                        <a:rPr lang="es-EC" sz="1600" dirty="0">
                          <a:effectLst/>
                        </a:rPr>
                        <a:t>Reglamento a la Ley de Seguridad Pública y del Estado.</a:t>
                      </a:r>
                      <a:endParaRPr lang="es-EC" sz="1200" dirty="0">
                        <a:effectLst/>
                      </a:endParaRPr>
                    </a:p>
                    <a:p>
                      <a:pPr algn="l">
                        <a:lnSpc>
                          <a:spcPct val="150000"/>
                        </a:lnSpc>
                        <a:spcBef>
                          <a:spcPts val="600"/>
                        </a:spcBef>
                        <a:spcAft>
                          <a:spcPts val="0"/>
                        </a:spcAft>
                      </a:pPr>
                      <a:r>
                        <a:rPr lang="es-EC" sz="1600" dirty="0">
                          <a:effectLst/>
                        </a:rPr>
                        <a:t>Sistema de Gestión de Seguridad de la Información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676" marR="62676" marT="0" marB="0" anchor="ctr"/>
                </a:tc>
                <a:tc>
                  <a:txBody>
                    <a:bodyPr/>
                    <a:lstStyle/>
                    <a:p>
                      <a:pPr marL="342900" lvl="0" indent="-342900" algn="l">
                        <a:lnSpc>
                          <a:spcPct val="150000"/>
                        </a:lnSpc>
                        <a:spcBef>
                          <a:spcPts val="600"/>
                        </a:spcBef>
                        <a:spcAft>
                          <a:spcPts val="0"/>
                        </a:spcAft>
                        <a:buFont typeface="Arial" panose="020B0604020202020204" pitchFamily="34" charset="0"/>
                        <a:buChar char="-"/>
                      </a:pPr>
                      <a:r>
                        <a:rPr lang="es-EC" sz="1600" dirty="0">
                          <a:effectLst/>
                        </a:rPr>
                        <a:t>REVISIÓN BIBLIOGRÁFICA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676" marR="62676" marT="0" marB="0" anchor="ctr"/>
                </a:tc>
                <a:extLst>
                  <a:ext uri="{0D108BD9-81ED-4DB2-BD59-A6C34878D82A}">
                    <a16:rowId xmlns:a16="http://schemas.microsoft.com/office/drawing/2014/main" xmlns="" val="3455310157"/>
                  </a:ext>
                </a:extLst>
              </a:tr>
            </a:tbl>
          </a:graphicData>
        </a:graphic>
      </p:graphicFrame>
    </p:spTree>
    <p:extLst>
      <p:ext uri="{BB962C8B-B14F-4D97-AF65-F5344CB8AC3E}">
        <p14:creationId xmlns:p14="http://schemas.microsoft.com/office/powerpoint/2010/main" val="370276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 OPERACIONALIZACIÓN DE LAS VARIABLES</a:t>
            </a:r>
          </a:p>
        </p:txBody>
      </p:sp>
      <p:graphicFrame>
        <p:nvGraphicFramePr>
          <p:cNvPr id="2" name="Tabla 1">
            <a:extLst>
              <a:ext uri="{FF2B5EF4-FFF2-40B4-BE49-F238E27FC236}">
                <a16:creationId xmlns:a16="http://schemas.microsoft.com/office/drawing/2014/main" xmlns="" id="{65EADAF1-7880-4DA1-9B13-C35F81636609}"/>
              </a:ext>
            </a:extLst>
          </p:cNvPr>
          <p:cNvGraphicFramePr>
            <a:graphicFrameLocks noGrp="1"/>
          </p:cNvGraphicFramePr>
          <p:nvPr>
            <p:extLst>
              <p:ext uri="{D42A27DB-BD31-4B8C-83A1-F6EECF244321}">
                <p14:modId xmlns:p14="http://schemas.microsoft.com/office/powerpoint/2010/main" val="2431795436"/>
              </p:ext>
            </p:extLst>
          </p:nvPr>
        </p:nvGraphicFramePr>
        <p:xfrm>
          <a:off x="1364974" y="875751"/>
          <a:ext cx="10687505" cy="5982250"/>
        </p:xfrm>
        <a:graphic>
          <a:graphicData uri="http://schemas.openxmlformats.org/drawingml/2006/table">
            <a:tbl>
              <a:tblPr firstRow="1" firstCol="1" bandRow="1">
                <a:tableStyleId>{0E3FDE45-AF77-4B5C-9715-49D594BDF05E}</a:tableStyleId>
              </a:tblPr>
              <a:tblGrid>
                <a:gridCol w="2424896">
                  <a:extLst>
                    <a:ext uri="{9D8B030D-6E8A-4147-A177-3AD203B41FA5}">
                      <a16:colId xmlns:a16="http://schemas.microsoft.com/office/drawing/2014/main" xmlns="" val="266194953"/>
                    </a:ext>
                  </a:extLst>
                </a:gridCol>
                <a:gridCol w="2155463">
                  <a:extLst>
                    <a:ext uri="{9D8B030D-6E8A-4147-A177-3AD203B41FA5}">
                      <a16:colId xmlns:a16="http://schemas.microsoft.com/office/drawing/2014/main" xmlns="" val="918991071"/>
                    </a:ext>
                  </a:extLst>
                </a:gridCol>
                <a:gridCol w="3861873">
                  <a:extLst>
                    <a:ext uri="{9D8B030D-6E8A-4147-A177-3AD203B41FA5}">
                      <a16:colId xmlns:a16="http://schemas.microsoft.com/office/drawing/2014/main" xmlns="" val="3052295688"/>
                    </a:ext>
                  </a:extLst>
                </a:gridCol>
                <a:gridCol w="2245273">
                  <a:extLst>
                    <a:ext uri="{9D8B030D-6E8A-4147-A177-3AD203B41FA5}">
                      <a16:colId xmlns:a16="http://schemas.microsoft.com/office/drawing/2014/main" xmlns="" val="3765030733"/>
                    </a:ext>
                  </a:extLst>
                </a:gridCol>
              </a:tblGrid>
              <a:tr h="726048">
                <a:tc>
                  <a:txBody>
                    <a:bodyPr/>
                    <a:lstStyle/>
                    <a:p>
                      <a:pPr algn="ctr">
                        <a:lnSpc>
                          <a:spcPct val="100000"/>
                        </a:lnSpc>
                        <a:spcBef>
                          <a:spcPts val="1200"/>
                        </a:spcBef>
                        <a:spcAft>
                          <a:spcPts val="0"/>
                        </a:spcAft>
                      </a:pPr>
                      <a:r>
                        <a:rPr lang="es-EC" sz="1700" dirty="0">
                          <a:effectLst/>
                        </a:rPr>
                        <a:t>VARIABLE DEPENDIENTE</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ctr">
                        <a:lnSpc>
                          <a:spcPct val="100000"/>
                        </a:lnSpc>
                        <a:spcBef>
                          <a:spcPts val="1200"/>
                        </a:spcBef>
                        <a:spcAft>
                          <a:spcPts val="0"/>
                        </a:spcAft>
                      </a:pPr>
                      <a:r>
                        <a:rPr lang="es-EC" sz="1700" dirty="0">
                          <a:effectLst/>
                        </a:rPr>
                        <a:t>DIMENSIÓN</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ctr">
                        <a:lnSpc>
                          <a:spcPct val="100000"/>
                        </a:lnSpc>
                        <a:spcBef>
                          <a:spcPts val="1200"/>
                        </a:spcBef>
                        <a:spcAft>
                          <a:spcPts val="0"/>
                        </a:spcAft>
                      </a:pPr>
                      <a:r>
                        <a:rPr lang="es-EC" sz="1700">
                          <a:effectLst/>
                        </a:rPr>
                        <a:t>INDICADORES</a:t>
                      </a:r>
                      <a:endParaRPr lang="es-EC"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ctr">
                        <a:lnSpc>
                          <a:spcPct val="100000"/>
                        </a:lnSpc>
                        <a:spcBef>
                          <a:spcPts val="1200"/>
                        </a:spcBef>
                        <a:spcAft>
                          <a:spcPts val="0"/>
                        </a:spcAft>
                      </a:pPr>
                      <a:r>
                        <a:rPr lang="es-EC" sz="1700" dirty="0">
                          <a:effectLst/>
                        </a:rPr>
                        <a:t>ITEM</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extLst>
                  <a:ext uri="{0D108BD9-81ED-4DB2-BD59-A6C34878D82A}">
                    <a16:rowId xmlns:a16="http://schemas.microsoft.com/office/drawing/2014/main" xmlns="" val="4268275468"/>
                  </a:ext>
                </a:extLst>
              </a:tr>
              <a:tr h="1769259">
                <a:tc rowSpan="3">
                  <a:txBody>
                    <a:bodyPr/>
                    <a:lstStyle/>
                    <a:p>
                      <a:pPr marL="108585" marR="111760" algn="ctr">
                        <a:lnSpc>
                          <a:spcPct val="100000"/>
                        </a:lnSpc>
                        <a:spcBef>
                          <a:spcPts val="1200"/>
                        </a:spcBef>
                        <a:spcAft>
                          <a:spcPts val="0"/>
                        </a:spcAft>
                      </a:pPr>
                      <a:r>
                        <a:rPr lang="es-EC" sz="1700" b="0" i="1" dirty="0">
                          <a:effectLst/>
                        </a:rPr>
                        <a:t>“</a:t>
                      </a:r>
                      <a:r>
                        <a:rPr lang="es-ES" sz="1700" b="0" i="1" dirty="0">
                          <a:effectLst/>
                        </a:rPr>
                        <a:t>La seguridad y defensa de la Frontera Norte ecuatoriana en el período comprendido entre el año 2008 - 2018</a:t>
                      </a:r>
                      <a:r>
                        <a:rPr lang="es-EC" sz="1700" b="0" i="1" dirty="0">
                          <a:effectLst/>
                        </a:rPr>
                        <a:t>”</a:t>
                      </a:r>
                      <a:endParaRPr lang="es-EC" sz="1500" b="0" i="1" dirty="0">
                        <a:effectLst/>
                      </a:endParaRPr>
                    </a:p>
                    <a:p>
                      <a:pPr marL="108585" marR="111760" algn="ctr">
                        <a:lnSpc>
                          <a:spcPct val="100000"/>
                        </a:lnSpc>
                        <a:spcBef>
                          <a:spcPts val="1200"/>
                        </a:spcBef>
                        <a:spcAft>
                          <a:spcPts val="0"/>
                        </a:spcAft>
                      </a:pPr>
                      <a:r>
                        <a:rPr lang="es-EC" sz="1700" b="1" dirty="0">
                          <a:effectLst/>
                        </a:rPr>
                        <a:t>Conceptualización:</a:t>
                      </a:r>
                      <a:r>
                        <a:rPr lang="es-EC" sz="1700" b="0" dirty="0">
                          <a:effectLst/>
                        </a:rPr>
                        <a:t> </a:t>
                      </a:r>
                      <a:endParaRPr lang="es-EC" sz="1500" b="0" dirty="0">
                        <a:effectLst/>
                      </a:endParaRPr>
                    </a:p>
                    <a:p>
                      <a:pPr marL="108585" marR="111760" algn="ctr">
                        <a:lnSpc>
                          <a:spcPct val="100000"/>
                        </a:lnSpc>
                        <a:spcBef>
                          <a:spcPts val="1200"/>
                        </a:spcBef>
                        <a:spcAft>
                          <a:spcPts val="0"/>
                        </a:spcAft>
                      </a:pPr>
                      <a:r>
                        <a:rPr lang="es-EC" sz="1700" b="0" dirty="0">
                          <a:effectLst/>
                        </a:rPr>
                        <a:t>Hace referencia a la ausencia de riesgos o amenazas para el Estado ecuatoriano, en el período citado. </a:t>
                      </a:r>
                      <a:endParaRPr lang="es-EC"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707" marR="95707" marT="47854" marB="47854" anchor="ctr"/>
                </a:tc>
                <a:tc>
                  <a:txBody>
                    <a:bodyPr/>
                    <a:lstStyle/>
                    <a:p>
                      <a:pPr algn="l">
                        <a:lnSpc>
                          <a:spcPct val="100000"/>
                        </a:lnSpc>
                        <a:spcBef>
                          <a:spcPts val="600"/>
                        </a:spcBef>
                        <a:spcAft>
                          <a:spcPts val="600"/>
                        </a:spcAft>
                      </a:pPr>
                      <a:r>
                        <a:rPr lang="es-EC" sz="1700" dirty="0">
                          <a:effectLst/>
                        </a:rPr>
                        <a:t>POLÍTICA</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l">
                        <a:lnSpc>
                          <a:spcPct val="100000"/>
                        </a:lnSpc>
                        <a:spcBef>
                          <a:spcPts val="600"/>
                        </a:spcBef>
                        <a:spcAft>
                          <a:spcPts val="600"/>
                        </a:spcAft>
                      </a:pPr>
                      <a:r>
                        <a:rPr lang="es-EC" sz="1700" dirty="0">
                          <a:effectLst/>
                        </a:rPr>
                        <a:t>Constitución Política del Estado</a:t>
                      </a:r>
                      <a:endParaRPr lang="es-EC" sz="1500" dirty="0">
                        <a:effectLst/>
                      </a:endParaRPr>
                    </a:p>
                    <a:p>
                      <a:pPr algn="l">
                        <a:lnSpc>
                          <a:spcPct val="100000"/>
                        </a:lnSpc>
                        <a:spcBef>
                          <a:spcPts val="600"/>
                        </a:spcBef>
                        <a:spcAft>
                          <a:spcPts val="600"/>
                        </a:spcAft>
                      </a:pPr>
                      <a:r>
                        <a:rPr lang="es-EC" sz="1700" dirty="0">
                          <a:effectLst/>
                        </a:rPr>
                        <a:t>Ley de Seguridad Pública y del Estado</a:t>
                      </a:r>
                    </a:p>
                    <a:p>
                      <a:pPr algn="l">
                        <a:lnSpc>
                          <a:spcPct val="100000"/>
                        </a:lnSpc>
                        <a:spcBef>
                          <a:spcPts val="600"/>
                        </a:spcBef>
                        <a:spcAft>
                          <a:spcPts val="600"/>
                        </a:spcAft>
                      </a:pPr>
                      <a:r>
                        <a:rPr lang="es-EC" sz="1700" dirty="0">
                          <a:effectLst/>
                        </a:rPr>
                        <a:t>Reglamento a la Ley de Seguridad Pública y del Estado</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marL="342900" lvl="0" indent="-342900" algn="l">
                        <a:lnSpc>
                          <a:spcPct val="100000"/>
                        </a:lnSpc>
                        <a:spcBef>
                          <a:spcPts val="600"/>
                        </a:spcBef>
                        <a:spcAft>
                          <a:spcPts val="600"/>
                        </a:spcAft>
                        <a:buFont typeface="Arial" panose="020B0604020202020204" pitchFamily="34" charset="0"/>
                        <a:buChar char="-"/>
                      </a:pPr>
                      <a:r>
                        <a:rPr lang="es-EC" sz="1700" dirty="0">
                          <a:effectLst/>
                        </a:rPr>
                        <a:t>REVISIÓN BIBLIOGRÁFICA</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5764" marR="15764" marT="0" marB="0" anchor="ctr"/>
                </a:tc>
                <a:extLst>
                  <a:ext uri="{0D108BD9-81ED-4DB2-BD59-A6C34878D82A}">
                    <a16:rowId xmlns:a16="http://schemas.microsoft.com/office/drawing/2014/main" xmlns="" val="2256873376"/>
                  </a:ext>
                </a:extLst>
              </a:tr>
              <a:tr h="1317412">
                <a:tc vMerge="1">
                  <a:txBody>
                    <a:bodyPr/>
                    <a:lstStyle/>
                    <a:p>
                      <a:endParaRPr lang="es-EC"/>
                    </a:p>
                  </a:txBody>
                  <a:tcPr/>
                </a:tc>
                <a:tc>
                  <a:txBody>
                    <a:bodyPr/>
                    <a:lstStyle/>
                    <a:p>
                      <a:pPr algn="l">
                        <a:lnSpc>
                          <a:spcPct val="100000"/>
                        </a:lnSpc>
                        <a:spcBef>
                          <a:spcPts val="600"/>
                        </a:spcBef>
                        <a:spcAft>
                          <a:spcPts val="600"/>
                        </a:spcAft>
                      </a:pPr>
                      <a:r>
                        <a:rPr lang="es-EC" sz="1700" dirty="0">
                          <a:effectLst/>
                        </a:rPr>
                        <a:t>SEGURIDAD Y DEFENSA</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l">
                        <a:lnSpc>
                          <a:spcPct val="100000"/>
                        </a:lnSpc>
                        <a:spcBef>
                          <a:spcPts val="600"/>
                        </a:spcBef>
                        <a:spcAft>
                          <a:spcPts val="600"/>
                        </a:spcAft>
                      </a:pPr>
                      <a:r>
                        <a:rPr lang="es-EC" sz="1700" dirty="0">
                          <a:effectLst/>
                        </a:rPr>
                        <a:t>Política de la Defensa Libro blanco de la Defensa</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marL="342900" lvl="0" indent="-342900" algn="l">
                        <a:lnSpc>
                          <a:spcPct val="100000"/>
                        </a:lnSpc>
                        <a:spcBef>
                          <a:spcPts val="600"/>
                        </a:spcBef>
                        <a:spcAft>
                          <a:spcPts val="600"/>
                        </a:spcAft>
                        <a:buFont typeface="Arial" panose="020B0604020202020204" pitchFamily="34" charset="0"/>
                        <a:buChar char="-"/>
                      </a:pPr>
                      <a:r>
                        <a:rPr lang="es-EC" sz="1700" dirty="0">
                          <a:effectLst/>
                        </a:rPr>
                        <a:t>REVISIÓN BIBLIOGRÁFICA</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5764" marR="15764" marT="0" marB="0" anchor="ctr"/>
                </a:tc>
                <a:extLst>
                  <a:ext uri="{0D108BD9-81ED-4DB2-BD59-A6C34878D82A}">
                    <a16:rowId xmlns:a16="http://schemas.microsoft.com/office/drawing/2014/main" xmlns="" val="741354473"/>
                  </a:ext>
                </a:extLst>
              </a:tr>
              <a:tr h="2169531">
                <a:tc vMerge="1">
                  <a:txBody>
                    <a:bodyPr/>
                    <a:lstStyle/>
                    <a:p>
                      <a:endParaRPr lang="es-EC"/>
                    </a:p>
                  </a:txBody>
                  <a:tcPr/>
                </a:tc>
                <a:tc>
                  <a:txBody>
                    <a:bodyPr/>
                    <a:lstStyle/>
                    <a:p>
                      <a:pPr algn="l">
                        <a:lnSpc>
                          <a:spcPct val="100000"/>
                        </a:lnSpc>
                        <a:spcBef>
                          <a:spcPts val="600"/>
                        </a:spcBef>
                        <a:spcAft>
                          <a:spcPts val="600"/>
                        </a:spcAft>
                      </a:pPr>
                      <a:r>
                        <a:rPr lang="es-EC" sz="1700" dirty="0">
                          <a:effectLst/>
                        </a:rPr>
                        <a:t>PSICOSOCIAL</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algn="l">
                        <a:lnSpc>
                          <a:spcPct val="100000"/>
                        </a:lnSpc>
                        <a:spcBef>
                          <a:spcPts val="600"/>
                        </a:spcBef>
                        <a:spcAft>
                          <a:spcPts val="600"/>
                        </a:spcAft>
                      </a:pPr>
                      <a:r>
                        <a:rPr lang="es-EC" sz="1700" dirty="0">
                          <a:effectLst/>
                        </a:rPr>
                        <a:t>Amenazas.</a:t>
                      </a:r>
                      <a:endParaRPr lang="es-EC" sz="1500" dirty="0">
                        <a:effectLst/>
                      </a:endParaRPr>
                    </a:p>
                    <a:p>
                      <a:pPr algn="l">
                        <a:lnSpc>
                          <a:spcPct val="100000"/>
                        </a:lnSpc>
                        <a:spcBef>
                          <a:spcPts val="600"/>
                        </a:spcBef>
                        <a:spcAft>
                          <a:spcPts val="600"/>
                        </a:spcAft>
                      </a:pPr>
                      <a:r>
                        <a:rPr lang="es-EC" sz="1700" dirty="0">
                          <a:effectLst/>
                        </a:rPr>
                        <a:t>Riesgos.</a:t>
                      </a:r>
                      <a:endParaRPr lang="es-EC" sz="1500" dirty="0">
                        <a:effectLst/>
                      </a:endParaRPr>
                    </a:p>
                    <a:p>
                      <a:pPr algn="l">
                        <a:lnSpc>
                          <a:spcPct val="100000"/>
                        </a:lnSpc>
                        <a:spcBef>
                          <a:spcPts val="600"/>
                        </a:spcBef>
                        <a:spcAft>
                          <a:spcPts val="600"/>
                        </a:spcAft>
                      </a:pPr>
                      <a:r>
                        <a:rPr lang="es-EC" sz="1700" dirty="0">
                          <a:effectLst/>
                        </a:rPr>
                        <a:t>Sucesos que provocaron la restructuración del sistema de inteligencia</a:t>
                      </a:r>
                      <a:endParaRPr lang="es-EC"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64" marR="15764" marT="0" marB="0" anchor="ctr"/>
                </a:tc>
                <a:tc>
                  <a:txBody>
                    <a:bodyPr/>
                    <a:lstStyle/>
                    <a:p>
                      <a:pPr marL="342900" lvl="0" indent="-342900" algn="l">
                        <a:lnSpc>
                          <a:spcPct val="100000"/>
                        </a:lnSpc>
                        <a:spcBef>
                          <a:spcPts val="600"/>
                        </a:spcBef>
                        <a:spcAft>
                          <a:spcPts val="600"/>
                        </a:spcAft>
                        <a:buFont typeface="Arial" panose="020B0604020202020204" pitchFamily="34" charset="0"/>
                        <a:buChar char="-"/>
                      </a:pPr>
                      <a:r>
                        <a:rPr lang="es-EC" sz="1700" dirty="0">
                          <a:effectLst/>
                        </a:rPr>
                        <a:t>ENCUESTA</a:t>
                      </a:r>
                      <a:endParaRPr lang="es-EC" sz="1500" dirty="0">
                        <a:effectLst/>
                      </a:endParaRPr>
                    </a:p>
                    <a:p>
                      <a:pPr marL="342900" lvl="0" indent="-342900" algn="l">
                        <a:lnSpc>
                          <a:spcPct val="100000"/>
                        </a:lnSpc>
                        <a:spcBef>
                          <a:spcPts val="600"/>
                        </a:spcBef>
                        <a:spcAft>
                          <a:spcPts val="600"/>
                        </a:spcAft>
                        <a:buFont typeface="Arial" panose="020B0604020202020204" pitchFamily="34" charset="0"/>
                        <a:buChar char="-"/>
                      </a:pPr>
                      <a:r>
                        <a:rPr lang="es-EC" sz="1700" dirty="0">
                          <a:effectLst/>
                        </a:rPr>
                        <a:t>REVISIÓN BIBLIOGRÁFICA</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5764" marR="15764" marT="0" marB="0" anchor="ctr"/>
                </a:tc>
                <a:extLst>
                  <a:ext uri="{0D108BD9-81ED-4DB2-BD59-A6C34878D82A}">
                    <a16:rowId xmlns:a16="http://schemas.microsoft.com/office/drawing/2014/main" xmlns="" val="3718154978"/>
                  </a:ext>
                </a:extLst>
              </a:tr>
            </a:tbl>
          </a:graphicData>
        </a:graphic>
      </p:graphicFrame>
    </p:spTree>
    <p:extLst>
      <p:ext uri="{BB962C8B-B14F-4D97-AF65-F5344CB8AC3E}">
        <p14:creationId xmlns:p14="http://schemas.microsoft.com/office/powerpoint/2010/main" val="139565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10. OBJETO DE ESTUDIO Y CAMPO DE ACCIÓN</a:t>
            </a:r>
          </a:p>
        </p:txBody>
      </p:sp>
      <p:graphicFrame>
        <p:nvGraphicFramePr>
          <p:cNvPr id="2" name="Diagrama 1">
            <a:extLst>
              <a:ext uri="{FF2B5EF4-FFF2-40B4-BE49-F238E27FC236}">
                <a16:creationId xmlns:a16="http://schemas.microsoft.com/office/drawing/2014/main" xmlns="" id="{E8DE4890-155E-4D88-8FEA-A84E3CFE328C}"/>
              </a:ext>
            </a:extLst>
          </p:cNvPr>
          <p:cNvGraphicFramePr/>
          <p:nvPr>
            <p:extLst>
              <p:ext uri="{D42A27DB-BD31-4B8C-83A1-F6EECF244321}">
                <p14:modId xmlns:p14="http://schemas.microsoft.com/office/powerpoint/2010/main" val="2159275151"/>
              </p:ext>
            </p:extLst>
          </p:nvPr>
        </p:nvGraphicFramePr>
        <p:xfrm>
          <a:off x="1425453" y="1036086"/>
          <a:ext cx="7837817" cy="577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ECUADOR">
            <a:extLst>
              <a:ext uri="{FF2B5EF4-FFF2-40B4-BE49-F238E27FC236}">
                <a16:creationId xmlns:a16="http://schemas.microsoft.com/office/drawing/2014/main" xmlns="" id="{8007B723-3CE6-4547-A02C-149A81D211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0560" y="1036086"/>
            <a:ext cx="3181920" cy="350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5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DISEÑO DE LA INVESTIGACIÓN</a:t>
            </a:r>
          </a:p>
        </p:txBody>
      </p:sp>
      <p:graphicFrame>
        <p:nvGraphicFramePr>
          <p:cNvPr id="3" name="Diagrama 2">
            <a:extLst>
              <a:ext uri="{FF2B5EF4-FFF2-40B4-BE49-F238E27FC236}">
                <a16:creationId xmlns:a16="http://schemas.microsoft.com/office/drawing/2014/main" xmlns="" id="{EC01E73F-5325-488B-B927-1EE96EF50F44}"/>
              </a:ext>
            </a:extLst>
          </p:cNvPr>
          <p:cNvGraphicFramePr/>
          <p:nvPr>
            <p:extLst>
              <p:ext uri="{D42A27DB-BD31-4B8C-83A1-F6EECF244321}">
                <p14:modId xmlns:p14="http://schemas.microsoft.com/office/powerpoint/2010/main" val="140422875"/>
              </p:ext>
            </p:extLst>
          </p:nvPr>
        </p:nvGraphicFramePr>
        <p:xfrm>
          <a:off x="993913" y="648067"/>
          <a:ext cx="11058566" cy="6066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93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DISEÑO DE LA INVESTIGACIÓN</a:t>
            </a:r>
          </a:p>
        </p:txBody>
      </p:sp>
      <p:graphicFrame>
        <p:nvGraphicFramePr>
          <p:cNvPr id="3" name="Diagrama 2">
            <a:extLst>
              <a:ext uri="{FF2B5EF4-FFF2-40B4-BE49-F238E27FC236}">
                <a16:creationId xmlns:a16="http://schemas.microsoft.com/office/drawing/2014/main" xmlns="" id="{EC01E73F-5325-488B-B927-1EE96EF50F44}"/>
              </a:ext>
            </a:extLst>
          </p:cNvPr>
          <p:cNvGraphicFramePr/>
          <p:nvPr>
            <p:extLst>
              <p:ext uri="{D42A27DB-BD31-4B8C-83A1-F6EECF244321}">
                <p14:modId xmlns:p14="http://schemas.microsoft.com/office/powerpoint/2010/main" val="3713855729"/>
              </p:ext>
            </p:extLst>
          </p:nvPr>
        </p:nvGraphicFramePr>
        <p:xfrm>
          <a:off x="870006" y="1098921"/>
          <a:ext cx="9590524" cy="529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Resultado de imagen para fuerzas armadas del ecuador">
            <a:extLst>
              <a:ext uri="{FF2B5EF4-FFF2-40B4-BE49-F238E27FC236}">
                <a16:creationId xmlns:a16="http://schemas.microsoft.com/office/drawing/2014/main" xmlns="" id="{626B9CC0-E674-4ACB-A372-F704EEF639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900" b="18424"/>
          <a:stretch/>
        </p:blipFill>
        <p:spPr bwMode="auto">
          <a:xfrm>
            <a:off x="10392729" y="874645"/>
            <a:ext cx="1658374" cy="1254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policÃ­a nacional ecuador">
            <a:extLst>
              <a:ext uri="{FF2B5EF4-FFF2-40B4-BE49-F238E27FC236}">
                <a16:creationId xmlns:a16="http://schemas.microsoft.com/office/drawing/2014/main" xmlns="" id="{7193399E-3B66-491F-9201-5B2CFCC8AE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2132" y="2240689"/>
            <a:ext cx="1070273" cy="11216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fiscalia ecuador">
            <a:extLst>
              <a:ext uri="{FF2B5EF4-FFF2-40B4-BE49-F238E27FC236}">
                <a16:creationId xmlns:a16="http://schemas.microsoft.com/office/drawing/2014/main" xmlns="" id="{9A09F4DE-5593-4B15-AB94-9E9E653C8E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6128" y="2174025"/>
            <a:ext cx="1254975" cy="125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74898568-68CA-4D88-8DED-471B670696AA}"/>
              </a:ext>
            </a:extLst>
          </p:cNvPr>
          <p:cNvPicPr>
            <a:picLocks noChangeAspect="1"/>
          </p:cNvPicPr>
          <p:nvPr/>
        </p:nvPicPr>
        <p:blipFill rotWithShape="1">
          <a:blip r:embed="rId2"/>
          <a:srcRect l="29525" t="24788" r="27951" b="14983"/>
          <a:stretch/>
        </p:blipFill>
        <p:spPr>
          <a:xfrm>
            <a:off x="991845" y="2384850"/>
            <a:ext cx="4960086" cy="3949689"/>
          </a:xfrm>
          <a:prstGeom prst="rect">
            <a:avLst/>
          </a:prstGeom>
        </p:spPr>
      </p:pic>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
        <p:nvSpPr>
          <p:cNvPr id="3" name="15 Marcador de contenido">
            <a:extLst>
              <a:ext uri="{FF2B5EF4-FFF2-40B4-BE49-F238E27FC236}">
                <a16:creationId xmlns:a16="http://schemas.microsoft.com/office/drawing/2014/main" xmlns="" id="{494A2DC8-4A54-4E52-9B4E-7B54F57675C0}"/>
              </a:ext>
            </a:extLst>
          </p:cNvPr>
          <p:cNvSpPr txBox="1">
            <a:spLocks/>
          </p:cNvSpPr>
          <p:nvPr/>
        </p:nvSpPr>
        <p:spPr bwMode="auto">
          <a:xfrm>
            <a:off x="1118048" y="967664"/>
            <a:ext cx="10931107" cy="525585"/>
          </a:xfrm>
          <a:prstGeom prst="round2SameRect">
            <a:avLst>
              <a:gd name="adj1" fmla="val 16667"/>
              <a:gd name="adj2" fmla="val 44798"/>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chemeClr val="bg1">
                <a:alpha val="60000"/>
              </a:schemeClr>
            </a:glow>
            <a:outerShdw blurRad="114300" dist="63500" dir="3600000" algn="ctr" rotWithShape="0">
              <a:sysClr val="windowText" lastClr="000000"/>
            </a:outerShdw>
          </a:effectLst>
          <a:scene3d>
            <a:camera prst="orthographicFront"/>
            <a:lightRig rig="threePt" dir="t">
              <a:rot lat="0" lon="0" rev="4200000"/>
            </a:lightRig>
          </a:scene3d>
          <a:sp3d contourW="38100">
            <a:bevelT w="158750" prst="artDeco"/>
            <a:bevelB w="0" h="171450"/>
            <a:contourClr>
              <a:srgbClr val="4D1C1B"/>
            </a:contourClr>
          </a:sp3d>
        </p:spPr>
        <p:txBody>
          <a:bodyPr/>
          <a:lstStyle/>
          <a:p>
            <a:pPr algn="ctr" eaLnBrk="0" hangingPunct="0">
              <a:lnSpc>
                <a:spcPct val="130000"/>
              </a:lnSpc>
              <a:buClr>
                <a:srgbClr val="1A4F80"/>
              </a:buClr>
              <a:buSzPct val="200000"/>
              <a:defRPr/>
            </a:pPr>
            <a:endParaRPr lang="es-EC" sz="1900" kern="0" spc="300" dirty="0">
              <a:solidFill>
                <a:prstClr val="white"/>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 name="22 Rectángulo">
            <a:extLst>
              <a:ext uri="{FF2B5EF4-FFF2-40B4-BE49-F238E27FC236}">
                <a16:creationId xmlns:a16="http://schemas.microsoft.com/office/drawing/2014/main" xmlns="" id="{DE6D3AC9-AB85-4EA7-85F9-BF22F7CF6B98}"/>
              </a:ext>
            </a:extLst>
          </p:cNvPr>
          <p:cNvSpPr/>
          <p:nvPr/>
        </p:nvSpPr>
        <p:spPr>
          <a:xfrm>
            <a:off x="1157805" y="967664"/>
            <a:ext cx="10660605" cy="812530"/>
          </a:xfrm>
          <a:prstGeom prst="rect">
            <a:avLst/>
          </a:prstGeom>
          <a:effectLst>
            <a:outerShdw blurRad="63500" dist="25400" dir="5400000" algn="ctr" rotWithShape="0">
              <a:schemeClr val="tx1"/>
            </a:outerShdw>
          </a:effectLst>
        </p:spPr>
        <p:txBody>
          <a:bodyPr wrap="square">
            <a:spAutoFit/>
          </a:bodyPr>
          <a:lstStyle/>
          <a:p>
            <a:pPr marL="0" lvl="1" algn="just" eaLnBrk="0" hangingPunct="0">
              <a:lnSpc>
                <a:spcPct val="90000"/>
              </a:lnSpc>
              <a:buClr>
                <a:srgbClr val="49788D"/>
              </a:buClr>
              <a:buSzPct val="200000"/>
              <a:defRPr/>
            </a:pPr>
            <a:r>
              <a:rPr lang="es-ES" b="1" kern="0" dirty="0">
                <a:solidFill>
                  <a:schemeClr val="bg1">
                    <a:lumMod val="95000"/>
                  </a:schemeClr>
                </a:solidFill>
                <a:effectLst>
                  <a:outerShdw blurRad="38100" dist="38100" dir="2700000" algn="tl">
                    <a:srgbClr val="000000">
                      <a:alpha val="43137"/>
                    </a:srgbClr>
                  </a:outerShdw>
                </a:effectLst>
                <a:cs typeface="Calibri" pitchFamily="34" charset="0"/>
              </a:rPr>
              <a:t>1. Determinar los eventos coyunturales que marcaron puntos de quiebre en el proceso de reforma al sistema de inteligencia durante el período comprendido entre los años 2008 – 2018</a:t>
            </a:r>
            <a:endParaRPr lang="es-EC" b="1" kern="0" dirty="0">
              <a:solidFill>
                <a:schemeClr val="bg1">
                  <a:lumMod val="95000"/>
                </a:schemeClr>
              </a:solidFill>
              <a:effectLst>
                <a:outerShdw blurRad="38100" dist="38100" dir="2700000" algn="tl">
                  <a:srgbClr val="000000">
                    <a:alpha val="43137"/>
                  </a:srgbClr>
                </a:outerShdw>
              </a:effectLst>
              <a:cs typeface="Calibri" pitchFamily="34" charset="0"/>
            </a:endParaRPr>
          </a:p>
          <a:p>
            <a:pPr marL="0" lvl="1" algn="ctr" eaLnBrk="0" hangingPunct="0">
              <a:lnSpc>
                <a:spcPct val="90000"/>
              </a:lnSpc>
              <a:buClr>
                <a:srgbClr val="49788D"/>
              </a:buClr>
              <a:buSzPct val="200000"/>
              <a:defRPr/>
            </a:pPr>
            <a:endParaRPr lang="es-ES" sz="1600" b="1" kern="0" dirty="0">
              <a:solidFill>
                <a:prstClr val="white"/>
              </a:solidFill>
              <a:effectLst>
                <a:outerShdw blurRad="38100" dist="38100" dir="2700000" algn="tl">
                  <a:srgbClr val="000000">
                    <a:alpha val="43137"/>
                  </a:srgbClr>
                </a:outerShdw>
              </a:effectLst>
              <a:cs typeface="Arial" pitchFamily="34" charset="0"/>
            </a:endParaRPr>
          </a:p>
        </p:txBody>
      </p:sp>
      <p:pic>
        <p:nvPicPr>
          <p:cNvPr id="12" name="Imagen 11">
            <a:extLst>
              <a:ext uri="{FF2B5EF4-FFF2-40B4-BE49-F238E27FC236}">
                <a16:creationId xmlns:a16="http://schemas.microsoft.com/office/drawing/2014/main" xmlns="" id="{1F59FFE7-86F7-4001-AFA4-285F754105A6}"/>
              </a:ext>
            </a:extLst>
          </p:cNvPr>
          <p:cNvPicPr>
            <a:picLocks noChangeAspect="1"/>
          </p:cNvPicPr>
          <p:nvPr/>
        </p:nvPicPr>
        <p:blipFill rotWithShape="1">
          <a:blip r:embed="rId3"/>
          <a:srcRect l="28739" t="27590" r="27163" b="28990"/>
          <a:stretch/>
        </p:blipFill>
        <p:spPr>
          <a:xfrm>
            <a:off x="6147401" y="2403729"/>
            <a:ext cx="5652470" cy="3443014"/>
          </a:xfrm>
          <a:prstGeom prst="rect">
            <a:avLst/>
          </a:prstGeom>
        </p:spPr>
      </p:pic>
    </p:spTree>
    <p:extLst>
      <p:ext uri="{BB962C8B-B14F-4D97-AF65-F5344CB8AC3E}">
        <p14:creationId xmlns:p14="http://schemas.microsoft.com/office/powerpoint/2010/main" val="88849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
        <p:nvSpPr>
          <p:cNvPr id="3" name="15 Marcador de contenido">
            <a:extLst>
              <a:ext uri="{FF2B5EF4-FFF2-40B4-BE49-F238E27FC236}">
                <a16:creationId xmlns:a16="http://schemas.microsoft.com/office/drawing/2014/main" xmlns="" id="{494A2DC8-4A54-4E52-9B4E-7B54F57675C0}"/>
              </a:ext>
            </a:extLst>
          </p:cNvPr>
          <p:cNvSpPr txBox="1">
            <a:spLocks/>
          </p:cNvSpPr>
          <p:nvPr/>
        </p:nvSpPr>
        <p:spPr bwMode="auto">
          <a:xfrm>
            <a:off x="1118048" y="967664"/>
            <a:ext cx="10931107" cy="525585"/>
          </a:xfrm>
          <a:prstGeom prst="round2SameRect">
            <a:avLst>
              <a:gd name="adj1" fmla="val 16667"/>
              <a:gd name="adj2" fmla="val 44798"/>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chemeClr val="bg1">
                <a:alpha val="60000"/>
              </a:schemeClr>
            </a:glow>
            <a:outerShdw blurRad="114300" dist="63500" dir="3600000" algn="ctr" rotWithShape="0">
              <a:sysClr val="windowText" lastClr="000000"/>
            </a:outerShdw>
          </a:effectLst>
          <a:scene3d>
            <a:camera prst="orthographicFront"/>
            <a:lightRig rig="threePt" dir="t">
              <a:rot lat="0" lon="0" rev="4200000"/>
            </a:lightRig>
          </a:scene3d>
          <a:sp3d contourW="38100">
            <a:bevelT w="158750" prst="artDeco"/>
            <a:bevelB w="0" h="171450"/>
            <a:contourClr>
              <a:srgbClr val="4D1C1B"/>
            </a:contourClr>
          </a:sp3d>
        </p:spPr>
        <p:txBody>
          <a:bodyPr/>
          <a:lstStyle/>
          <a:p>
            <a:pPr algn="ctr" eaLnBrk="0" hangingPunct="0">
              <a:lnSpc>
                <a:spcPct val="130000"/>
              </a:lnSpc>
              <a:buClr>
                <a:srgbClr val="1A4F80"/>
              </a:buClr>
              <a:buSzPct val="200000"/>
              <a:defRPr/>
            </a:pPr>
            <a:endParaRPr lang="es-EC" sz="1900" kern="0" spc="300" dirty="0">
              <a:solidFill>
                <a:prstClr val="white"/>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 name="22 Rectángulo">
            <a:extLst>
              <a:ext uri="{FF2B5EF4-FFF2-40B4-BE49-F238E27FC236}">
                <a16:creationId xmlns:a16="http://schemas.microsoft.com/office/drawing/2014/main" xmlns="" id="{DE6D3AC9-AB85-4EA7-85F9-BF22F7CF6B98}"/>
              </a:ext>
            </a:extLst>
          </p:cNvPr>
          <p:cNvSpPr/>
          <p:nvPr/>
        </p:nvSpPr>
        <p:spPr>
          <a:xfrm>
            <a:off x="1157805" y="967664"/>
            <a:ext cx="10660605" cy="812530"/>
          </a:xfrm>
          <a:prstGeom prst="rect">
            <a:avLst/>
          </a:prstGeom>
          <a:effectLst>
            <a:outerShdw blurRad="63500" dist="25400" dir="5400000" algn="ctr" rotWithShape="0">
              <a:schemeClr val="tx1"/>
            </a:outerShdw>
          </a:effectLst>
        </p:spPr>
        <p:txBody>
          <a:bodyPr wrap="square">
            <a:spAutoFit/>
          </a:bodyPr>
          <a:lstStyle/>
          <a:p>
            <a:pPr marL="0" lvl="1" algn="just" eaLnBrk="0" hangingPunct="0">
              <a:lnSpc>
                <a:spcPct val="90000"/>
              </a:lnSpc>
              <a:buClr>
                <a:srgbClr val="49788D"/>
              </a:buClr>
              <a:buSzPct val="200000"/>
              <a:defRPr/>
            </a:pPr>
            <a:r>
              <a:rPr lang="es-ES" b="1" kern="0" dirty="0">
                <a:solidFill>
                  <a:schemeClr val="bg1">
                    <a:lumMod val="95000"/>
                  </a:schemeClr>
                </a:solidFill>
                <a:effectLst>
                  <a:outerShdw blurRad="38100" dist="38100" dir="2700000" algn="tl">
                    <a:srgbClr val="000000">
                      <a:alpha val="43137"/>
                    </a:srgbClr>
                  </a:outerShdw>
                </a:effectLst>
                <a:cs typeface="Calibri" pitchFamily="34" charset="0"/>
              </a:rPr>
              <a:t>1. Determinar los eventos coyunturales que marcaron puntos de quiebre en el proceso de reforma al sistema de inteligencia durante el período comprendido entre los años 2008 – 2018</a:t>
            </a:r>
            <a:endParaRPr lang="es-EC" b="1" kern="0" dirty="0">
              <a:solidFill>
                <a:schemeClr val="bg1">
                  <a:lumMod val="95000"/>
                </a:schemeClr>
              </a:solidFill>
              <a:effectLst>
                <a:outerShdw blurRad="38100" dist="38100" dir="2700000" algn="tl">
                  <a:srgbClr val="000000">
                    <a:alpha val="43137"/>
                  </a:srgbClr>
                </a:outerShdw>
              </a:effectLst>
              <a:cs typeface="Calibri" pitchFamily="34" charset="0"/>
            </a:endParaRPr>
          </a:p>
          <a:p>
            <a:pPr marL="0" lvl="1" algn="ctr" eaLnBrk="0" hangingPunct="0">
              <a:lnSpc>
                <a:spcPct val="90000"/>
              </a:lnSpc>
              <a:buClr>
                <a:srgbClr val="49788D"/>
              </a:buClr>
              <a:buSzPct val="200000"/>
              <a:defRPr/>
            </a:pPr>
            <a:endParaRPr lang="es-ES" sz="1600" b="1" kern="0" dirty="0">
              <a:solidFill>
                <a:prstClr val="white"/>
              </a:solidFill>
              <a:effectLst>
                <a:outerShdw blurRad="38100" dist="38100" dir="2700000" algn="tl">
                  <a:srgbClr val="000000">
                    <a:alpha val="43137"/>
                  </a:srgbClr>
                </a:outerShdw>
              </a:effectLst>
              <a:cs typeface="Arial" pitchFamily="34" charset="0"/>
            </a:endParaRPr>
          </a:p>
        </p:txBody>
      </p:sp>
      <p:graphicFrame>
        <p:nvGraphicFramePr>
          <p:cNvPr id="4" name="Diagrama 3">
            <a:extLst>
              <a:ext uri="{FF2B5EF4-FFF2-40B4-BE49-F238E27FC236}">
                <a16:creationId xmlns:a16="http://schemas.microsoft.com/office/drawing/2014/main" xmlns="" id="{96331A86-AB00-4746-8939-4D0DE138BA12}"/>
              </a:ext>
            </a:extLst>
          </p:cNvPr>
          <p:cNvGraphicFramePr/>
          <p:nvPr>
            <p:extLst>
              <p:ext uri="{D42A27DB-BD31-4B8C-83A1-F6EECF244321}">
                <p14:modId xmlns:p14="http://schemas.microsoft.com/office/powerpoint/2010/main" val="3831628481"/>
              </p:ext>
            </p:extLst>
          </p:nvPr>
        </p:nvGraphicFramePr>
        <p:xfrm>
          <a:off x="0" y="1586268"/>
          <a:ext cx="13119652" cy="5271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36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
        <p:nvSpPr>
          <p:cNvPr id="3" name="15 Marcador de contenido">
            <a:extLst>
              <a:ext uri="{FF2B5EF4-FFF2-40B4-BE49-F238E27FC236}">
                <a16:creationId xmlns:a16="http://schemas.microsoft.com/office/drawing/2014/main" xmlns="" id="{494A2DC8-4A54-4E52-9B4E-7B54F57675C0}"/>
              </a:ext>
            </a:extLst>
          </p:cNvPr>
          <p:cNvSpPr txBox="1">
            <a:spLocks/>
          </p:cNvSpPr>
          <p:nvPr/>
        </p:nvSpPr>
        <p:spPr bwMode="auto">
          <a:xfrm>
            <a:off x="1118048" y="967664"/>
            <a:ext cx="10931107" cy="525585"/>
          </a:xfrm>
          <a:prstGeom prst="round2SameRect">
            <a:avLst>
              <a:gd name="adj1" fmla="val 16667"/>
              <a:gd name="adj2" fmla="val 44798"/>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chemeClr val="bg1">
                <a:alpha val="60000"/>
              </a:schemeClr>
            </a:glow>
            <a:outerShdw blurRad="114300" dist="63500" dir="3600000" algn="ctr" rotWithShape="0">
              <a:sysClr val="windowText" lastClr="000000"/>
            </a:outerShdw>
          </a:effectLst>
          <a:scene3d>
            <a:camera prst="orthographicFront"/>
            <a:lightRig rig="threePt" dir="t">
              <a:rot lat="0" lon="0" rev="4200000"/>
            </a:lightRig>
          </a:scene3d>
          <a:sp3d contourW="38100">
            <a:bevelT w="158750" prst="artDeco"/>
            <a:bevelB w="0" h="171450"/>
            <a:contourClr>
              <a:srgbClr val="4D1C1B"/>
            </a:contourClr>
          </a:sp3d>
        </p:spPr>
        <p:txBody>
          <a:bodyPr/>
          <a:lstStyle/>
          <a:p>
            <a:pPr algn="ctr" eaLnBrk="0" hangingPunct="0">
              <a:lnSpc>
                <a:spcPct val="130000"/>
              </a:lnSpc>
              <a:buClr>
                <a:srgbClr val="1A4F80"/>
              </a:buClr>
              <a:buSzPct val="200000"/>
              <a:defRPr/>
            </a:pPr>
            <a:endParaRPr lang="es-EC" sz="1900" kern="0" spc="300" dirty="0">
              <a:solidFill>
                <a:prstClr val="white"/>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 name="22 Rectángulo">
            <a:extLst>
              <a:ext uri="{FF2B5EF4-FFF2-40B4-BE49-F238E27FC236}">
                <a16:creationId xmlns:a16="http://schemas.microsoft.com/office/drawing/2014/main" xmlns="" id="{DE6D3AC9-AB85-4EA7-85F9-BF22F7CF6B98}"/>
              </a:ext>
            </a:extLst>
          </p:cNvPr>
          <p:cNvSpPr/>
          <p:nvPr/>
        </p:nvSpPr>
        <p:spPr>
          <a:xfrm>
            <a:off x="1157805" y="967664"/>
            <a:ext cx="10660605" cy="590931"/>
          </a:xfrm>
          <a:prstGeom prst="rect">
            <a:avLst/>
          </a:prstGeom>
          <a:effectLst>
            <a:outerShdw blurRad="63500" dist="25400" dir="5400000" algn="ctr" rotWithShape="0">
              <a:schemeClr val="tx1"/>
            </a:outerShdw>
          </a:effectLst>
        </p:spPr>
        <p:txBody>
          <a:bodyPr wrap="square">
            <a:spAutoFit/>
          </a:bodyPr>
          <a:lstStyle/>
          <a:p>
            <a:pPr marL="0" lvl="1" algn="ctr" eaLnBrk="0" hangingPunct="0">
              <a:lnSpc>
                <a:spcPct val="90000"/>
              </a:lnSpc>
              <a:buClr>
                <a:srgbClr val="49788D"/>
              </a:buClr>
              <a:buSzPct val="200000"/>
              <a:defRPr/>
            </a:pPr>
            <a:r>
              <a:rPr lang="es-ES" b="1" kern="0" dirty="0">
                <a:solidFill>
                  <a:schemeClr val="bg1">
                    <a:lumMod val="95000"/>
                  </a:schemeClr>
                </a:solidFill>
                <a:effectLst>
                  <a:outerShdw blurRad="38100" dist="38100" dir="2700000" algn="tl">
                    <a:srgbClr val="000000">
                      <a:alpha val="43137"/>
                    </a:srgbClr>
                  </a:outerShdw>
                </a:effectLst>
                <a:cs typeface="Calibri" pitchFamily="34" charset="0"/>
              </a:rPr>
              <a:t>2. </a:t>
            </a:r>
            <a:r>
              <a:rPr lang="es-ES" sz="1800" b="1" kern="0" dirty="0">
                <a:solidFill>
                  <a:schemeClr val="bg1">
                    <a:lumMod val="95000"/>
                  </a:schemeClr>
                </a:solidFill>
                <a:effectLst>
                  <a:outerShdw blurRad="38100" dist="38100" dir="2700000" algn="tl">
                    <a:srgbClr val="000000">
                      <a:alpha val="43137"/>
                    </a:srgbClr>
                  </a:outerShdw>
                </a:effectLst>
                <a:cs typeface="Calibri" pitchFamily="34" charset="0"/>
              </a:rPr>
              <a:t>Identificar el marco legal que sustenta las labores de funcionamiento del Sistema Nacional de Inteligencia en el Ecuador, en la delimitación temporal señalada</a:t>
            </a:r>
            <a:endParaRPr lang="es-EC" sz="1800" b="1" kern="0" dirty="0">
              <a:solidFill>
                <a:schemeClr val="bg1">
                  <a:lumMod val="95000"/>
                </a:schemeClr>
              </a:solidFill>
              <a:effectLst>
                <a:outerShdw blurRad="38100" dist="38100" dir="2700000" algn="tl">
                  <a:srgbClr val="000000">
                    <a:alpha val="43137"/>
                  </a:srgbClr>
                </a:outerShdw>
              </a:effectLst>
              <a:cs typeface="Calibri" pitchFamily="34" charset="0"/>
            </a:endParaRPr>
          </a:p>
        </p:txBody>
      </p:sp>
      <p:sp>
        <p:nvSpPr>
          <p:cNvPr id="9" name="Flecha: a la derecha 8">
            <a:extLst>
              <a:ext uri="{FF2B5EF4-FFF2-40B4-BE49-F238E27FC236}">
                <a16:creationId xmlns:a16="http://schemas.microsoft.com/office/drawing/2014/main" xmlns="" id="{5057C5FB-2ACA-4F87-AF06-FAA67D9F833A}"/>
              </a:ext>
            </a:extLst>
          </p:cNvPr>
          <p:cNvSpPr/>
          <p:nvPr/>
        </p:nvSpPr>
        <p:spPr>
          <a:xfrm>
            <a:off x="2203030" y="2393504"/>
            <a:ext cx="2616744" cy="129614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PIRÁMIDE DE KELSEN</a:t>
            </a:r>
          </a:p>
        </p:txBody>
      </p:sp>
      <p:graphicFrame>
        <p:nvGraphicFramePr>
          <p:cNvPr id="14" name="Diagrama 13">
            <a:extLst>
              <a:ext uri="{FF2B5EF4-FFF2-40B4-BE49-F238E27FC236}">
                <a16:creationId xmlns:a16="http://schemas.microsoft.com/office/drawing/2014/main" xmlns="" id="{EFF32B40-01BD-47A8-A920-D0D482960D9F}"/>
              </a:ext>
            </a:extLst>
          </p:cNvPr>
          <p:cNvGraphicFramePr/>
          <p:nvPr>
            <p:extLst>
              <p:ext uri="{D42A27DB-BD31-4B8C-83A1-F6EECF244321}">
                <p14:modId xmlns:p14="http://schemas.microsoft.com/office/powerpoint/2010/main" val="378596759"/>
              </p:ext>
            </p:extLst>
          </p:nvPr>
        </p:nvGraphicFramePr>
        <p:xfrm>
          <a:off x="4207060" y="1706859"/>
          <a:ext cx="7189809" cy="5151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76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
        <p:nvSpPr>
          <p:cNvPr id="3" name="15 Marcador de contenido">
            <a:extLst>
              <a:ext uri="{FF2B5EF4-FFF2-40B4-BE49-F238E27FC236}">
                <a16:creationId xmlns:a16="http://schemas.microsoft.com/office/drawing/2014/main" xmlns="" id="{494A2DC8-4A54-4E52-9B4E-7B54F57675C0}"/>
              </a:ext>
            </a:extLst>
          </p:cNvPr>
          <p:cNvSpPr txBox="1">
            <a:spLocks/>
          </p:cNvSpPr>
          <p:nvPr/>
        </p:nvSpPr>
        <p:spPr bwMode="auto">
          <a:xfrm>
            <a:off x="1118048" y="967664"/>
            <a:ext cx="10931107" cy="729650"/>
          </a:xfrm>
          <a:prstGeom prst="round2SameRect">
            <a:avLst>
              <a:gd name="adj1" fmla="val 16667"/>
              <a:gd name="adj2" fmla="val 44798"/>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chemeClr val="bg1">
                <a:alpha val="60000"/>
              </a:schemeClr>
            </a:glow>
            <a:outerShdw blurRad="114300" dist="63500" dir="3600000" algn="ctr" rotWithShape="0">
              <a:sysClr val="windowText" lastClr="000000"/>
            </a:outerShdw>
          </a:effectLst>
          <a:scene3d>
            <a:camera prst="orthographicFront"/>
            <a:lightRig rig="threePt" dir="t">
              <a:rot lat="0" lon="0" rev="4200000"/>
            </a:lightRig>
          </a:scene3d>
          <a:sp3d contourW="38100">
            <a:bevelT w="158750" prst="artDeco"/>
            <a:bevelB w="0" h="171450"/>
            <a:contourClr>
              <a:srgbClr val="4D1C1B"/>
            </a:contourClr>
          </a:sp3d>
        </p:spPr>
        <p:txBody>
          <a:bodyPr/>
          <a:lstStyle/>
          <a:p>
            <a:pPr algn="ctr" eaLnBrk="0" hangingPunct="0">
              <a:lnSpc>
                <a:spcPct val="130000"/>
              </a:lnSpc>
              <a:buClr>
                <a:srgbClr val="1A4F80"/>
              </a:buClr>
              <a:buSzPct val="200000"/>
              <a:defRPr/>
            </a:pPr>
            <a:endParaRPr lang="es-EC" sz="1900" kern="0" spc="300" dirty="0">
              <a:solidFill>
                <a:prstClr val="white"/>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7" name="Imagen 6">
            <a:extLst>
              <a:ext uri="{FF2B5EF4-FFF2-40B4-BE49-F238E27FC236}">
                <a16:creationId xmlns:a16="http://schemas.microsoft.com/office/drawing/2014/main" xmlns="" id="{7A9F071B-5CB0-476E-9FE8-3B8F0111AE4A}"/>
              </a:ext>
            </a:extLst>
          </p:cNvPr>
          <p:cNvPicPr>
            <a:picLocks noChangeAspect="1"/>
          </p:cNvPicPr>
          <p:nvPr/>
        </p:nvPicPr>
        <p:blipFill rotWithShape="1">
          <a:blip r:embed="rId2"/>
          <a:srcRect l="30313" t="31791" r="27163" b="12182"/>
          <a:stretch/>
        </p:blipFill>
        <p:spPr>
          <a:xfrm>
            <a:off x="1393874" y="1930394"/>
            <a:ext cx="4858757" cy="3599079"/>
          </a:xfrm>
          <a:prstGeom prst="rect">
            <a:avLst/>
          </a:prstGeom>
        </p:spPr>
      </p:pic>
      <p:pic>
        <p:nvPicPr>
          <p:cNvPr id="8" name="Imagen 7">
            <a:extLst>
              <a:ext uri="{FF2B5EF4-FFF2-40B4-BE49-F238E27FC236}">
                <a16:creationId xmlns:a16="http://schemas.microsoft.com/office/drawing/2014/main" xmlns="" id="{861D048B-A272-4C55-A123-7ACE17CFB340}"/>
              </a:ext>
            </a:extLst>
          </p:cNvPr>
          <p:cNvPicPr>
            <a:picLocks noChangeAspect="1"/>
          </p:cNvPicPr>
          <p:nvPr/>
        </p:nvPicPr>
        <p:blipFill rotWithShape="1">
          <a:blip r:embed="rId3"/>
          <a:srcRect l="28738" t="24763" r="27163" b="38658"/>
          <a:stretch/>
        </p:blipFill>
        <p:spPr>
          <a:xfrm>
            <a:off x="6381378" y="2015471"/>
            <a:ext cx="5482092" cy="2556532"/>
          </a:xfrm>
          <a:prstGeom prst="rect">
            <a:avLst/>
          </a:prstGeom>
        </p:spPr>
      </p:pic>
      <p:grpSp>
        <p:nvGrpSpPr>
          <p:cNvPr id="10" name="Grupo 9">
            <a:extLst>
              <a:ext uri="{FF2B5EF4-FFF2-40B4-BE49-F238E27FC236}">
                <a16:creationId xmlns:a16="http://schemas.microsoft.com/office/drawing/2014/main" xmlns="" id="{F063EF02-714B-434C-9869-DE47657C5285}"/>
              </a:ext>
            </a:extLst>
          </p:cNvPr>
          <p:cNvGrpSpPr/>
          <p:nvPr/>
        </p:nvGrpSpPr>
        <p:grpSpPr>
          <a:xfrm>
            <a:off x="3092621" y="5194008"/>
            <a:ext cx="7654891" cy="1422651"/>
            <a:chOff x="4136245" y="2221445"/>
            <a:chExt cx="3993820" cy="1165485"/>
          </a:xfrm>
        </p:grpSpPr>
        <p:sp>
          <p:nvSpPr>
            <p:cNvPr id="11" name="Rectángulo: esquinas redondeadas 10">
              <a:extLst>
                <a:ext uri="{FF2B5EF4-FFF2-40B4-BE49-F238E27FC236}">
                  <a16:creationId xmlns:a16="http://schemas.microsoft.com/office/drawing/2014/main" xmlns="" id="{998D67F0-2280-492C-B97A-B3156F47C3DB}"/>
                </a:ext>
              </a:extLst>
            </p:cNvPr>
            <p:cNvSpPr/>
            <p:nvPr/>
          </p:nvSpPr>
          <p:spPr>
            <a:xfrm>
              <a:off x="4136245" y="2221445"/>
              <a:ext cx="3993820" cy="1165485"/>
            </a:xfrm>
            <a:prstGeom prst="roundRect">
              <a:avLst/>
            </a:prstGeom>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ángulo: esquinas redondeadas 4">
              <a:extLst>
                <a:ext uri="{FF2B5EF4-FFF2-40B4-BE49-F238E27FC236}">
                  <a16:creationId xmlns:a16="http://schemas.microsoft.com/office/drawing/2014/main" xmlns="" id="{20A9EEFE-FF9B-47D1-A1AC-BCCF0ED22299}"/>
                </a:ext>
              </a:extLst>
            </p:cNvPr>
            <p:cNvSpPr txBox="1"/>
            <p:nvPr/>
          </p:nvSpPr>
          <p:spPr>
            <a:xfrm>
              <a:off x="4136245" y="2370567"/>
              <a:ext cx="3851816" cy="84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dirty="0"/>
                <a:t>El tercer mayor problema identificado, con el 6,1%, es la “desconfianza institucional entre los diversos subsistemas de inteligencia del país”. Con idéntico porcentaje se encuentra la “inadecuada coordinación de las instituciones que forman el sistema de inteligencia”. </a:t>
              </a:r>
              <a:endParaRPr lang="es-EC" kern="1200" dirty="0"/>
            </a:p>
          </p:txBody>
        </p:sp>
      </p:grpSp>
      <p:sp>
        <p:nvSpPr>
          <p:cNvPr id="4" name="22 Rectángulo">
            <a:extLst>
              <a:ext uri="{FF2B5EF4-FFF2-40B4-BE49-F238E27FC236}">
                <a16:creationId xmlns:a16="http://schemas.microsoft.com/office/drawing/2014/main" xmlns="" id="{444FAC9C-5651-442B-AB3D-40495129B3F4}"/>
              </a:ext>
            </a:extLst>
          </p:cNvPr>
          <p:cNvSpPr/>
          <p:nvPr/>
        </p:nvSpPr>
        <p:spPr>
          <a:xfrm>
            <a:off x="1157805" y="1062464"/>
            <a:ext cx="10891350" cy="867930"/>
          </a:xfrm>
          <a:prstGeom prst="rect">
            <a:avLst/>
          </a:prstGeom>
          <a:effectLst>
            <a:outerShdw blurRad="63500" dist="25400" dir="5400000" algn="ctr" rotWithShape="0">
              <a:schemeClr val="tx1"/>
            </a:outerShdw>
          </a:effectLst>
        </p:spPr>
        <p:txBody>
          <a:bodyPr wrap="square">
            <a:spAutoFit/>
          </a:bodyPr>
          <a:lstStyle/>
          <a:p>
            <a:pPr marL="0" lvl="1" algn="ctr" eaLnBrk="0" hangingPunct="0">
              <a:lnSpc>
                <a:spcPct val="90000"/>
              </a:lnSpc>
              <a:buClr>
                <a:srgbClr val="49788D"/>
              </a:buClr>
              <a:buSzPct val="200000"/>
              <a:defRPr/>
            </a:pPr>
            <a:r>
              <a:rPr lang="es-ES" sz="2000" b="1" kern="0" dirty="0">
                <a:solidFill>
                  <a:schemeClr val="bg1">
                    <a:lumMod val="95000"/>
                  </a:schemeClr>
                </a:solidFill>
                <a:effectLst>
                  <a:outerShdw blurRad="38100" dist="38100" dir="2700000" algn="tl">
                    <a:srgbClr val="000000">
                      <a:alpha val="43137"/>
                    </a:srgbClr>
                  </a:outerShdw>
                </a:effectLst>
                <a:cs typeface="Calibri" pitchFamily="34" charset="0"/>
              </a:rPr>
              <a:t>3. Analizar los problemas estratégicos del sistema de inteligencia durante el período 2008-2018, y su incidencia en la seguridad y defensa</a:t>
            </a:r>
          </a:p>
          <a:p>
            <a:pPr marL="0" lvl="1" algn="ctr" eaLnBrk="0" hangingPunct="0">
              <a:lnSpc>
                <a:spcPct val="90000"/>
              </a:lnSpc>
              <a:buClr>
                <a:srgbClr val="49788D"/>
              </a:buClr>
              <a:buSzPct val="200000"/>
              <a:defRPr/>
            </a:pPr>
            <a:endParaRPr lang="es-ES" sz="1600" b="1" kern="0" dirty="0">
              <a:solidFill>
                <a:prstClr val="white"/>
              </a:solidFill>
              <a:effectLst>
                <a:outerShdw blurRad="38100" dist="38100" dir="2700000" algn="tl">
                  <a:srgbClr val="000000">
                    <a:alpha val="43137"/>
                  </a:srgbClr>
                </a:outerShdw>
              </a:effectLst>
              <a:cs typeface="Arial" pitchFamily="34" charset="0"/>
            </a:endParaRPr>
          </a:p>
        </p:txBody>
      </p:sp>
      <p:sp>
        <p:nvSpPr>
          <p:cNvPr id="5" name="CuadroTexto 4">
            <a:extLst>
              <a:ext uri="{FF2B5EF4-FFF2-40B4-BE49-F238E27FC236}">
                <a16:creationId xmlns:a16="http://schemas.microsoft.com/office/drawing/2014/main" xmlns="" id="{8D295306-DC5B-4968-B7E1-DFD50ADBFF5F}"/>
              </a:ext>
            </a:extLst>
          </p:cNvPr>
          <p:cNvSpPr txBox="1"/>
          <p:nvPr/>
        </p:nvSpPr>
        <p:spPr>
          <a:xfrm>
            <a:off x="1848679" y="3462521"/>
            <a:ext cx="543339" cy="369332"/>
          </a:xfrm>
          <a:prstGeom prst="rect">
            <a:avLst/>
          </a:prstGeom>
          <a:noFill/>
        </p:spPr>
        <p:txBody>
          <a:bodyPr wrap="square" rtlCol="0">
            <a:spAutoFit/>
          </a:bodyPr>
          <a:lstStyle/>
          <a:p>
            <a:r>
              <a:rPr lang="es-ES" b="1" dirty="0">
                <a:solidFill>
                  <a:schemeClr val="bg1"/>
                </a:solidFill>
              </a:rPr>
              <a:t>SÍ</a:t>
            </a:r>
            <a:endParaRPr lang="en-US" b="1" dirty="0">
              <a:solidFill>
                <a:schemeClr val="bg1"/>
              </a:solidFill>
            </a:endParaRPr>
          </a:p>
        </p:txBody>
      </p:sp>
      <p:sp>
        <p:nvSpPr>
          <p:cNvPr id="16" name="CuadroTexto 15">
            <a:extLst>
              <a:ext uri="{FF2B5EF4-FFF2-40B4-BE49-F238E27FC236}">
                <a16:creationId xmlns:a16="http://schemas.microsoft.com/office/drawing/2014/main" xmlns="" id="{4A8BEBF5-7F92-44D8-8D5C-7A8ED5EAE928}"/>
              </a:ext>
            </a:extLst>
          </p:cNvPr>
          <p:cNvSpPr txBox="1"/>
          <p:nvPr/>
        </p:nvSpPr>
        <p:spPr>
          <a:xfrm>
            <a:off x="3551584" y="3037464"/>
            <a:ext cx="543339" cy="369332"/>
          </a:xfrm>
          <a:prstGeom prst="rect">
            <a:avLst/>
          </a:prstGeom>
          <a:noFill/>
        </p:spPr>
        <p:txBody>
          <a:bodyPr wrap="square" rtlCol="0">
            <a:spAutoFit/>
          </a:bodyPr>
          <a:lstStyle/>
          <a:p>
            <a:r>
              <a:rPr lang="es-ES" dirty="0"/>
              <a:t>NO</a:t>
            </a:r>
            <a:endParaRPr lang="en-US" dirty="0"/>
          </a:p>
        </p:txBody>
      </p:sp>
    </p:spTree>
    <p:extLst>
      <p:ext uri="{BB962C8B-B14F-4D97-AF65-F5344CB8AC3E}">
        <p14:creationId xmlns:p14="http://schemas.microsoft.com/office/powerpoint/2010/main" val="228798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R="0" lvl="0" algn="l" defTabSz="914400" rtl="0" eaLnBrk="1" fontAlgn="auto" latinLnBrk="0" hangingPunct="1">
              <a:lnSpc>
                <a:spcPct val="130000"/>
              </a:lnSpc>
              <a:spcBef>
                <a:spcPts val="0"/>
              </a:spcBef>
              <a:spcAft>
                <a:spcPts val="0"/>
              </a:spcAft>
              <a:buClrTx/>
              <a:buSzTx/>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  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13. PROPUESTA</a:t>
            </a:r>
          </a:p>
        </p:txBody>
      </p:sp>
      <p:graphicFrame>
        <p:nvGraphicFramePr>
          <p:cNvPr id="2" name="Diagrama 1">
            <a:extLst>
              <a:ext uri="{FF2B5EF4-FFF2-40B4-BE49-F238E27FC236}">
                <a16:creationId xmlns:a16="http://schemas.microsoft.com/office/drawing/2014/main" xmlns="" id="{5C0BC050-8A95-4D8B-B087-819B51F9DFAF}"/>
              </a:ext>
            </a:extLst>
          </p:cNvPr>
          <p:cNvGraphicFramePr/>
          <p:nvPr>
            <p:extLst>
              <p:ext uri="{D42A27DB-BD31-4B8C-83A1-F6EECF244321}">
                <p14:modId xmlns:p14="http://schemas.microsoft.com/office/powerpoint/2010/main" val="3570206510"/>
              </p:ext>
            </p:extLst>
          </p:nvPr>
        </p:nvGraphicFramePr>
        <p:xfrm>
          <a:off x="825134" y="734164"/>
          <a:ext cx="10541732" cy="5980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69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13. PROPUESTA</a:t>
            </a:r>
          </a:p>
        </p:txBody>
      </p:sp>
      <p:graphicFrame>
        <p:nvGraphicFramePr>
          <p:cNvPr id="4" name="Diagrama 3">
            <a:extLst>
              <a:ext uri="{FF2B5EF4-FFF2-40B4-BE49-F238E27FC236}">
                <a16:creationId xmlns:a16="http://schemas.microsoft.com/office/drawing/2014/main" xmlns="" id="{6C544C3C-7A06-4990-AF54-C993FC0348D2}"/>
              </a:ext>
            </a:extLst>
          </p:cNvPr>
          <p:cNvGraphicFramePr/>
          <p:nvPr>
            <p:extLst>
              <p:ext uri="{D42A27DB-BD31-4B8C-83A1-F6EECF244321}">
                <p14:modId xmlns:p14="http://schemas.microsoft.com/office/powerpoint/2010/main" val="655536035"/>
              </p:ext>
            </p:extLst>
          </p:nvPr>
        </p:nvGraphicFramePr>
        <p:xfrm>
          <a:off x="1590260" y="874645"/>
          <a:ext cx="10011822" cy="5840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77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14. CONCLUSIONES Y RECOMENDACIONES</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1510748" y="1492203"/>
            <a:ext cx="10541732" cy="5013680"/>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es-ES"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CONCLUSIONES</a:t>
            </a:r>
          </a:p>
          <a:p>
            <a:pPr marR="0" lvl="0" algn="l" defTabSz="914400" rtl="0" eaLnBrk="1" fontAlgn="auto" latinLnBrk="0" hangingPunct="1">
              <a:lnSpc>
                <a:spcPct val="130000"/>
              </a:lnSpc>
              <a:spcBef>
                <a:spcPts val="0"/>
              </a:spcBef>
              <a:spcAft>
                <a:spcPts val="0"/>
              </a:spcAft>
              <a:buClrTx/>
              <a:buSzTx/>
              <a:tabLst/>
              <a:defRPr/>
            </a:pPr>
            <a:endPar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Problemas estratégicos del Sistema Nacional de Inteligencia: falta marco normativo específico de inteligencia, alta politización de los procesos de reestructuración, desconfianza institucional entre los diversos subsistemas y la inadecuada coordinación de las instituciones del sistema.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eventos concretos: Angostura 2008, 30-S y ataques terroristas en San Lorenzo 2018.</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sugirió una propuesta que ayude a mejorar las labores del Sistema: creación de un Centro Coordinador de Análisis Estratégico para la Frontera Norte, como órgano asesor del CIES. Estará compuesto por : inteligencia militar, policial, SRI, Aduanas y UAFE.</a:t>
            </a:r>
          </a:p>
        </p:txBody>
      </p:sp>
    </p:spTree>
    <p:extLst>
      <p:ext uri="{BB962C8B-B14F-4D97-AF65-F5344CB8AC3E}">
        <p14:creationId xmlns:p14="http://schemas.microsoft.com/office/powerpoint/2010/main" val="2691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14. CONCLUSIONES Y RECOMENDACIONES</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1510748" y="1601063"/>
            <a:ext cx="10541732" cy="3333220"/>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es-ES"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RECOMENDACIONES</a:t>
            </a:r>
          </a:p>
          <a:p>
            <a:pPr marR="0" lvl="0" algn="l" defTabSz="914400" rtl="0" eaLnBrk="1" fontAlgn="auto" latinLnBrk="0" hangingPunct="1">
              <a:lnSpc>
                <a:spcPct val="130000"/>
              </a:lnSpc>
              <a:spcBef>
                <a:spcPts val="0"/>
              </a:spcBef>
              <a:spcAft>
                <a:spcPts val="0"/>
              </a:spcAft>
              <a:buClrTx/>
              <a:buSzTx/>
              <a:tabLst/>
              <a:defRPr/>
            </a:pPr>
            <a:endPar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Estudiar el empleo de las labores de los Sistema de Inteligencia en: protestas de octubre de 2019 y en pandemia de Covid-19</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Importancia del segundo, si bien no es un suceso de carácter estrictamente militar, empleo de FFAA ha sido determinante para controlar el orden interno. </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S" sz="21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Esto hace concluir que las labores de inteligencia deben ser amplias y considerar todos los factores del entorno</a:t>
            </a:r>
          </a:p>
        </p:txBody>
      </p:sp>
    </p:spTree>
    <p:extLst>
      <p:ext uri="{BB962C8B-B14F-4D97-AF65-F5344CB8AC3E}">
        <p14:creationId xmlns:p14="http://schemas.microsoft.com/office/powerpoint/2010/main" val="356302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endParaRPr lang="es-EC" sz="2800" b="1" i="1"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3861570" y="2762484"/>
            <a:ext cx="5679995" cy="1526187"/>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es-EC" sz="8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GRACIAS</a:t>
            </a:r>
          </a:p>
        </p:txBody>
      </p:sp>
    </p:spTree>
    <p:extLst>
      <p:ext uri="{BB962C8B-B14F-4D97-AF65-F5344CB8AC3E}">
        <p14:creationId xmlns:p14="http://schemas.microsoft.com/office/powerpoint/2010/main" val="100521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a:solidFill>
                  <a:prstClr val="black"/>
                </a:solidFill>
                <a:latin typeface="Arial" panose="020B0604020202020204" pitchFamily="34" charset="0"/>
                <a:cs typeface="Arial" panose="020B0604020202020204" pitchFamily="34" charset="0"/>
              </a:rPr>
              <a:t>PLANTEAMIENTO DEL PROBLEMA</a:t>
            </a:r>
          </a:p>
        </p:txBody>
      </p:sp>
      <p:graphicFrame>
        <p:nvGraphicFramePr>
          <p:cNvPr id="2" name="Diagrama 1">
            <a:extLst>
              <a:ext uri="{FF2B5EF4-FFF2-40B4-BE49-F238E27FC236}">
                <a16:creationId xmlns:a16="http://schemas.microsoft.com/office/drawing/2014/main" xmlns="" id="{FF3DFA46-B39A-4F95-90DC-CFC9662674C2}"/>
              </a:ext>
            </a:extLst>
          </p:cNvPr>
          <p:cNvGraphicFramePr/>
          <p:nvPr>
            <p:extLst>
              <p:ext uri="{D42A27DB-BD31-4B8C-83A1-F6EECF244321}">
                <p14:modId xmlns:p14="http://schemas.microsoft.com/office/powerpoint/2010/main" val="3036456254"/>
              </p:ext>
            </p:extLst>
          </p:nvPr>
        </p:nvGraphicFramePr>
        <p:xfrm>
          <a:off x="1468061" y="951472"/>
          <a:ext cx="10048077" cy="589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a la izquierda y derecha 2">
            <a:extLst>
              <a:ext uri="{FF2B5EF4-FFF2-40B4-BE49-F238E27FC236}">
                <a16:creationId xmlns:a16="http://schemas.microsoft.com/office/drawing/2014/main" xmlns="" id="{2C9341F0-CCE9-4FDB-A928-63DBC8147604}"/>
              </a:ext>
            </a:extLst>
          </p:cNvPr>
          <p:cNvSpPr/>
          <p:nvPr/>
        </p:nvSpPr>
        <p:spPr>
          <a:xfrm>
            <a:off x="1468060" y="5155097"/>
            <a:ext cx="10048077" cy="1702904"/>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dirty="0">
                <a:solidFill>
                  <a:schemeClr val="tx1"/>
                </a:solidFill>
              </a:rPr>
              <a:t>Problemas institucionales del Sistema de Inteligencia: normativos, operacionales, doctrinarios y fraccionamiento en la operatividad</a:t>
            </a:r>
          </a:p>
        </p:txBody>
      </p:sp>
    </p:spTree>
    <p:extLst>
      <p:ext uri="{BB962C8B-B14F-4D97-AF65-F5344CB8AC3E}">
        <p14:creationId xmlns:p14="http://schemas.microsoft.com/office/powerpoint/2010/main" val="31296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2. ENUNCIADO DEL PROBLEMA</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1245704" y="4127458"/>
            <a:ext cx="10614991" cy="1366849"/>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es-E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¿Cuáles fueron los problemas estratégicos que incidieron desfavorablemente en el Sistema Nacional de Inteligencia y en la seguridad y defensa del Estado ecuatoriano, en el período comprendido entre el año 2008 - 2018? </a:t>
            </a:r>
          </a:p>
        </p:txBody>
      </p:sp>
      <p:pic>
        <p:nvPicPr>
          <p:cNvPr id="2" name="Picture 2" descr="Imagen relacionada">
            <a:extLst>
              <a:ext uri="{FF2B5EF4-FFF2-40B4-BE49-F238E27FC236}">
                <a16:creationId xmlns:a16="http://schemas.microsoft.com/office/drawing/2014/main" xmlns="" id="{FA6690A3-BA1A-495F-8C15-1C8F0D004D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88" y="1540956"/>
            <a:ext cx="2285824" cy="22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2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3. PREGUNTAS DE INVESTIGACIÓN</a:t>
            </a:r>
          </a:p>
        </p:txBody>
      </p:sp>
      <p:graphicFrame>
        <p:nvGraphicFramePr>
          <p:cNvPr id="3" name="Diagrama 2">
            <a:extLst>
              <a:ext uri="{FF2B5EF4-FFF2-40B4-BE49-F238E27FC236}">
                <a16:creationId xmlns:a16="http://schemas.microsoft.com/office/drawing/2014/main" xmlns="" id="{1680FF99-7E85-43AC-9731-1AA1A76F593A}"/>
              </a:ext>
            </a:extLst>
          </p:cNvPr>
          <p:cNvGraphicFramePr/>
          <p:nvPr>
            <p:extLst>
              <p:ext uri="{D42A27DB-BD31-4B8C-83A1-F6EECF244321}">
                <p14:modId xmlns:p14="http://schemas.microsoft.com/office/powerpoint/2010/main" val="1113863734"/>
              </p:ext>
            </p:extLst>
          </p:nvPr>
        </p:nvGraphicFramePr>
        <p:xfrm>
          <a:off x="2117936" y="914401"/>
          <a:ext cx="8821643" cy="5881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Resultado de imagen para inteligencia militar">
            <a:extLst>
              <a:ext uri="{FF2B5EF4-FFF2-40B4-BE49-F238E27FC236}">
                <a16:creationId xmlns:a16="http://schemas.microsoft.com/office/drawing/2014/main" xmlns="" id="{779B5CB5-2FF6-4CF6-B8EC-594142B1F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6053" y="2756452"/>
            <a:ext cx="2921894" cy="219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1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4. JUSTIFICACIÓN DE LA INVESTIGACIÓN</a:t>
            </a:r>
          </a:p>
        </p:txBody>
      </p:sp>
      <p:graphicFrame>
        <p:nvGraphicFramePr>
          <p:cNvPr id="3" name="Diagrama 2">
            <a:extLst>
              <a:ext uri="{FF2B5EF4-FFF2-40B4-BE49-F238E27FC236}">
                <a16:creationId xmlns:a16="http://schemas.microsoft.com/office/drawing/2014/main" xmlns="" id="{2D913860-CD1A-4264-ACC8-F87B49E22480}"/>
              </a:ext>
            </a:extLst>
          </p:cNvPr>
          <p:cNvGraphicFramePr/>
          <p:nvPr>
            <p:extLst>
              <p:ext uri="{D42A27DB-BD31-4B8C-83A1-F6EECF244321}">
                <p14:modId xmlns:p14="http://schemas.microsoft.com/office/powerpoint/2010/main" val="2838719287"/>
              </p:ext>
            </p:extLst>
          </p:nvPr>
        </p:nvGraphicFramePr>
        <p:xfrm>
          <a:off x="1532833" y="476342"/>
          <a:ext cx="10049567" cy="669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16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5. OBJETIVO GENERAL</a:t>
            </a:r>
          </a:p>
        </p:txBody>
      </p:sp>
      <p:graphicFrame>
        <p:nvGraphicFramePr>
          <p:cNvPr id="2" name="Diagrama 1">
            <a:extLst>
              <a:ext uri="{FF2B5EF4-FFF2-40B4-BE49-F238E27FC236}">
                <a16:creationId xmlns:a16="http://schemas.microsoft.com/office/drawing/2014/main" xmlns="" id="{67AC90BF-59CB-4256-BBD1-DA4EA29179A6}"/>
              </a:ext>
            </a:extLst>
          </p:cNvPr>
          <p:cNvGraphicFramePr/>
          <p:nvPr>
            <p:extLst>
              <p:ext uri="{D42A27DB-BD31-4B8C-83A1-F6EECF244321}">
                <p14:modId xmlns:p14="http://schemas.microsoft.com/office/powerpoint/2010/main" val="3365804887"/>
              </p:ext>
            </p:extLst>
          </p:nvPr>
        </p:nvGraphicFramePr>
        <p:xfrm>
          <a:off x="364062" y="848141"/>
          <a:ext cx="11688417" cy="594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38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6. FUNDAMENTACIÓN TEÓRICA</a:t>
            </a:r>
          </a:p>
        </p:txBody>
      </p:sp>
      <p:graphicFrame>
        <p:nvGraphicFramePr>
          <p:cNvPr id="3" name="Diagrama 2">
            <a:extLst>
              <a:ext uri="{FF2B5EF4-FFF2-40B4-BE49-F238E27FC236}">
                <a16:creationId xmlns:a16="http://schemas.microsoft.com/office/drawing/2014/main" xmlns="" id="{D34587AB-051B-437A-A12E-869DF55D7CD2}"/>
              </a:ext>
            </a:extLst>
          </p:cNvPr>
          <p:cNvGraphicFramePr/>
          <p:nvPr>
            <p:extLst>
              <p:ext uri="{D42A27DB-BD31-4B8C-83A1-F6EECF244321}">
                <p14:modId xmlns:p14="http://schemas.microsoft.com/office/powerpoint/2010/main" val="2250007226"/>
              </p:ext>
            </p:extLst>
          </p:nvPr>
        </p:nvGraphicFramePr>
        <p:xfrm>
          <a:off x="-1455564" y="908767"/>
          <a:ext cx="15526405" cy="586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19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312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 HIPÓTESIS</a:t>
            </a:r>
          </a:p>
        </p:txBody>
      </p:sp>
      <p:graphicFrame>
        <p:nvGraphicFramePr>
          <p:cNvPr id="2" name="Diagrama 1">
            <a:extLst>
              <a:ext uri="{FF2B5EF4-FFF2-40B4-BE49-F238E27FC236}">
                <a16:creationId xmlns:a16="http://schemas.microsoft.com/office/drawing/2014/main" xmlns="" id="{2955E3E5-AE14-415D-B4FA-F37A5BE4ED0B}"/>
              </a:ext>
            </a:extLst>
          </p:cNvPr>
          <p:cNvGraphicFramePr/>
          <p:nvPr>
            <p:extLst>
              <p:ext uri="{D42A27DB-BD31-4B8C-83A1-F6EECF244321}">
                <p14:modId xmlns:p14="http://schemas.microsoft.com/office/powerpoint/2010/main" val="272656596"/>
              </p:ext>
            </p:extLst>
          </p:nvPr>
        </p:nvGraphicFramePr>
        <p:xfrm>
          <a:off x="1825643" y="143125"/>
          <a:ext cx="9857626" cy="65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362374"/>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1813</Words>
  <Application>Microsoft Office PowerPoint</Application>
  <PresentationFormat>Panorámica</PresentationFormat>
  <Paragraphs>182</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 Black</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Usuario 2016</cp:lastModifiedBy>
  <cp:revision>40</cp:revision>
  <dcterms:created xsi:type="dcterms:W3CDTF">2020-09-15T21:54:46Z</dcterms:created>
  <dcterms:modified xsi:type="dcterms:W3CDTF">2020-10-27T02:48:33Z</dcterms:modified>
</cp:coreProperties>
</file>