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56" r:id="rId5"/>
    <p:sldId id="2445" r:id="rId6"/>
    <p:sldId id="2466" r:id="rId7"/>
    <p:sldId id="2447" r:id="rId8"/>
    <p:sldId id="2465" r:id="rId9"/>
    <p:sldId id="2449" r:id="rId10"/>
    <p:sldId id="2470" r:id="rId11"/>
    <p:sldId id="2451" r:id="rId12"/>
    <p:sldId id="2453" r:id="rId13"/>
    <p:sldId id="2462" r:id="rId14"/>
    <p:sldId id="2459" r:id="rId15"/>
    <p:sldId id="2460" r:id="rId16"/>
    <p:sldId id="2467" r:id="rId17"/>
    <p:sldId id="2468" r:id="rId18"/>
    <p:sldId id="2469" r:id="rId19"/>
    <p:sldId id="2457" r:id="rId20"/>
    <p:sldId id="2441" r:id="rId2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F400"/>
    <a:srgbClr val="05EE55"/>
    <a:srgbClr val="038B30"/>
    <a:srgbClr val="2F3342"/>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84932" autoAdjust="0"/>
  </p:normalViewPr>
  <p:slideViewPr>
    <p:cSldViewPr snapToGrid="0">
      <p:cViewPr varScale="1">
        <p:scale>
          <a:sx n="85" d="100"/>
          <a:sy n="85" d="100"/>
        </p:scale>
        <p:origin x="-416" y="-96"/>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theme" Target="theme/theme1.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presProps" Target="pres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handoutMaster" Target="handoutMasters/handoutMaster1.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notesMaster" Target="notesMasters/notesMaster1.xml" /><Relationship Id="rId27" Type="http://schemas.openxmlformats.org/officeDocument/2006/relationships/tableStyles" Target="tableStyles.xml" /></Relationships>
</file>

<file path=ppt/diagrams/_rels/data11.xml.rels><?xml version="1.0" encoding="UTF-8" standalone="yes"?>
<Relationships xmlns="http://schemas.openxmlformats.org/package/2006/relationships"><Relationship Id="rId1" Type="http://schemas.openxmlformats.org/officeDocument/2006/relationships/image" Target="../media/image9.jpg" /></Relationships>
</file>

<file path=ppt/diagrams/_rels/drawing11.xml.rels><?xml version="1.0" encoding="UTF-8" standalone="yes"?>
<Relationships xmlns="http://schemas.openxmlformats.org/package/2006/relationships"><Relationship Id="rId1" Type="http://schemas.openxmlformats.org/officeDocument/2006/relationships/image" Target="../media/image9.jpg"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B977F-44E5-4F0F-9313-66F45AA9D36C}" type="doc">
      <dgm:prSet loTypeId="urn:microsoft.com/office/officeart/2008/layout/RadialCluster" loCatId="relationship" qsTypeId="urn:microsoft.com/office/officeart/2005/8/quickstyle/simple1" qsCatId="simple" csTypeId="urn:microsoft.com/office/officeart/2005/8/colors/colorful2" csCatId="colorful" phldr="1"/>
      <dgm:spPr/>
      <dgm:t>
        <a:bodyPr/>
        <a:lstStyle/>
        <a:p>
          <a:endParaRPr lang="es-EC"/>
        </a:p>
      </dgm:t>
    </dgm:pt>
    <dgm:pt modelId="{68020C9D-C30C-4360-A721-D67C73AFD874}">
      <dgm:prSet phldrT="[Texto]" custT="1"/>
      <dgm:spPr/>
      <dgm:t>
        <a:bodyPr/>
        <a:lstStyle/>
        <a:p>
          <a:pPr algn="ctr"/>
          <a:r>
            <a:rPr lang="es-BO" sz="1800" b="1" dirty="0">
              <a:solidFill>
                <a:schemeClr val="tx1"/>
              </a:solidFill>
            </a:rPr>
            <a:t>PROBLEMA.</a:t>
          </a:r>
          <a:endParaRPr lang="es-EC" sz="1800" b="1" dirty="0">
            <a:solidFill>
              <a:schemeClr val="tx1"/>
            </a:solidFill>
          </a:endParaRPr>
        </a:p>
        <a:p>
          <a:pPr algn="ctr"/>
          <a:r>
            <a:rPr lang="es-EC" sz="1800" b="1" dirty="0">
              <a:solidFill>
                <a:schemeClr val="tx1"/>
              </a:solidFill>
            </a:rPr>
            <a:t>INCIDENCIA DEL NUEVO MARCO JURÍDICO EN EL ROL DE LAS FUERZAS ARMADAS EN LAS OPERACIONES MILITARES DE ÁMBITO INTERNO. </a:t>
          </a:r>
        </a:p>
      </dgm:t>
    </dgm:pt>
    <dgm:pt modelId="{EFCC18B1-2E51-4E4B-9D07-0167D50EBE82}" type="parTrans" cxnId="{E35A2E6B-1C7B-4DE9-A807-6F75C7ACA4E8}">
      <dgm:prSet/>
      <dgm:spPr/>
      <dgm:t>
        <a:bodyPr/>
        <a:lstStyle/>
        <a:p>
          <a:endParaRPr lang="es-EC" sz="1100">
            <a:solidFill>
              <a:schemeClr val="tx1"/>
            </a:solidFill>
          </a:endParaRPr>
        </a:p>
      </dgm:t>
    </dgm:pt>
    <dgm:pt modelId="{237D3B3F-5697-4CBB-9C48-2946699E4B73}" type="sibTrans" cxnId="{E35A2E6B-1C7B-4DE9-A807-6F75C7ACA4E8}">
      <dgm:prSet/>
      <dgm:spPr/>
      <dgm:t>
        <a:bodyPr/>
        <a:lstStyle/>
        <a:p>
          <a:endParaRPr lang="es-EC" sz="1100">
            <a:solidFill>
              <a:schemeClr val="tx1"/>
            </a:solidFill>
          </a:endParaRPr>
        </a:p>
      </dgm:t>
    </dgm:pt>
    <dgm:pt modelId="{7F4CC048-4A13-4EB3-B301-B060B23CBAF6}">
      <dgm:prSet phldrT="[Texto]" custT="1"/>
      <dgm:spPr>
        <a:solidFill>
          <a:schemeClr val="tx2">
            <a:lumMod val="60000"/>
            <a:lumOff val="40000"/>
          </a:schemeClr>
        </a:solidFill>
      </dgm:spPr>
      <dgm:t>
        <a:bodyPr/>
        <a:lstStyle/>
        <a:p>
          <a:pPr algn="ctr"/>
          <a:r>
            <a:rPr lang="es-BO" sz="1400" b="1" dirty="0">
              <a:solidFill>
                <a:schemeClr val="tx1"/>
              </a:solidFill>
            </a:rPr>
            <a:t>EFECTO</a:t>
          </a:r>
          <a:endParaRPr lang="es-EC" sz="1400" b="1" dirty="0">
            <a:solidFill>
              <a:schemeClr val="tx1"/>
            </a:solidFill>
          </a:endParaRPr>
        </a:p>
        <a:p>
          <a:pPr algn="ctr"/>
          <a:r>
            <a:rPr lang="es-BO" sz="1400" b="1" dirty="0">
              <a:solidFill>
                <a:schemeClr val="tx1"/>
              </a:solidFill>
            </a:rPr>
            <a:t>PERSONAL DE LAS FUERZAS ARMADAS INTERVIENEN EN OPERACIONES DE ÁMBITO INTERNO SIN SABER HASTA DÓNDE DEBEN ACTUAR Y PARAR, POSTERIORMENTE EXISTEN SANCIONES Y PROCESADOS POR ACTOS DE SERVICIO.</a:t>
          </a:r>
          <a:endParaRPr lang="es-EC" sz="1400" b="1" dirty="0">
            <a:solidFill>
              <a:schemeClr val="tx1"/>
            </a:solidFill>
          </a:endParaRPr>
        </a:p>
        <a:p>
          <a:pPr algn="ctr"/>
          <a:r>
            <a:rPr lang="es-BO" sz="1400" b="1" dirty="0">
              <a:solidFill>
                <a:schemeClr val="tx1"/>
              </a:solidFill>
            </a:rPr>
            <a:t>POCA EFECTIVIDAD DE DICHAS OPERACIONES.</a:t>
          </a:r>
          <a:endParaRPr lang="es-EC" sz="1400" b="1" dirty="0">
            <a:solidFill>
              <a:schemeClr val="tx1"/>
            </a:solidFill>
          </a:endParaRPr>
        </a:p>
      </dgm:t>
    </dgm:pt>
    <dgm:pt modelId="{A22E0F21-9FB0-4FED-A867-D6FAF74BB021}" type="parTrans" cxnId="{F4A6A18B-C656-4088-BE6A-668C8685D4EA}">
      <dgm:prSet/>
      <dgm:spPr/>
      <dgm:t>
        <a:bodyPr/>
        <a:lstStyle/>
        <a:p>
          <a:endParaRPr lang="es-EC" sz="1100">
            <a:solidFill>
              <a:schemeClr val="tx1"/>
            </a:solidFill>
          </a:endParaRPr>
        </a:p>
      </dgm:t>
    </dgm:pt>
    <dgm:pt modelId="{EA32555F-2678-47B1-AE3C-8EC2BF86FF49}" type="sibTrans" cxnId="{F4A6A18B-C656-4088-BE6A-668C8685D4EA}">
      <dgm:prSet/>
      <dgm:spPr/>
      <dgm:t>
        <a:bodyPr/>
        <a:lstStyle/>
        <a:p>
          <a:endParaRPr lang="es-EC" sz="1100">
            <a:solidFill>
              <a:schemeClr val="tx1"/>
            </a:solidFill>
          </a:endParaRPr>
        </a:p>
      </dgm:t>
    </dgm:pt>
    <dgm:pt modelId="{A0ABC2A0-DAF8-48A6-BFD7-4AFE494DEE63}">
      <dgm:prSet phldrT="[Texto]" custT="1"/>
      <dgm:spPr/>
      <dgm:t>
        <a:bodyPr/>
        <a:lstStyle/>
        <a:p>
          <a:pPr algn="ctr"/>
          <a:r>
            <a:rPr lang="es-BO" sz="1400" b="1" dirty="0">
              <a:solidFill>
                <a:schemeClr val="tx1"/>
              </a:solidFill>
            </a:rPr>
            <a:t>CAUSA</a:t>
          </a:r>
          <a:endParaRPr lang="es-EC" sz="1400" b="1" dirty="0">
            <a:solidFill>
              <a:schemeClr val="tx1"/>
            </a:solidFill>
          </a:endParaRPr>
        </a:p>
        <a:p>
          <a:pPr algn="ctr"/>
          <a:r>
            <a:rPr lang="es-EC" sz="1400" b="1" dirty="0">
              <a:solidFill>
                <a:schemeClr val="tx1"/>
              </a:solidFill>
            </a:rPr>
            <a:t>EXISTE ACTUALMENTE UN MARCO JURÍDICO PERTENECIENTE A LEY REFORMATORIA A LA LEY DE SEGURIDAD PÚBLICA Y DEL ESTADO EL CUAL NO ESTABLECE LÍMITES EN LOS SUPUESTOS ESCENARIOS DE LAS FUERZAS ARMADAS COMO APOYO DE FORMA COMPLEMENTARIA A LA POLICÍA NACIONAL, EN OPERACIONES DE ÁMBITO INTERNO. </a:t>
          </a:r>
          <a:r>
            <a:rPr lang="es-BO" sz="1400" b="1" dirty="0">
              <a:solidFill>
                <a:schemeClr val="tx1"/>
              </a:solidFill>
            </a:rPr>
            <a:t> </a:t>
          </a:r>
          <a:endParaRPr lang="es-EC" sz="1400" b="1" dirty="0">
            <a:solidFill>
              <a:schemeClr val="tx1"/>
            </a:solidFill>
          </a:endParaRPr>
        </a:p>
      </dgm:t>
    </dgm:pt>
    <dgm:pt modelId="{92EDA444-C4A4-4468-8EAE-0A4EA67F32A1}" type="sibTrans" cxnId="{B82AB114-BEBA-448B-8167-DF1733F04B76}">
      <dgm:prSet/>
      <dgm:spPr/>
      <dgm:t>
        <a:bodyPr/>
        <a:lstStyle/>
        <a:p>
          <a:endParaRPr lang="es-EC" sz="1100">
            <a:solidFill>
              <a:schemeClr val="tx1"/>
            </a:solidFill>
          </a:endParaRPr>
        </a:p>
      </dgm:t>
    </dgm:pt>
    <dgm:pt modelId="{4B7D6C7C-5E50-4945-AE3A-C4555B4A7E40}" type="parTrans" cxnId="{B82AB114-BEBA-448B-8167-DF1733F04B76}">
      <dgm:prSet/>
      <dgm:spPr/>
      <dgm:t>
        <a:bodyPr/>
        <a:lstStyle/>
        <a:p>
          <a:endParaRPr lang="es-EC" sz="1100">
            <a:solidFill>
              <a:schemeClr val="tx1"/>
            </a:solidFill>
          </a:endParaRPr>
        </a:p>
      </dgm:t>
    </dgm:pt>
    <dgm:pt modelId="{4E0FF3F5-DA30-42DA-8BDC-771097150B45}" type="pres">
      <dgm:prSet presAssocID="{6B8B977F-44E5-4F0F-9313-66F45AA9D36C}" presName="Name0" presStyleCnt="0">
        <dgm:presLayoutVars>
          <dgm:chMax val="1"/>
          <dgm:chPref val="1"/>
          <dgm:dir/>
          <dgm:animOne val="branch"/>
          <dgm:animLvl val="lvl"/>
        </dgm:presLayoutVars>
      </dgm:prSet>
      <dgm:spPr/>
    </dgm:pt>
    <dgm:pt modelId="{02CBBF31-5855-4CFF-988D-424C03235DDE}" type="pres">
      <dgm:prSet presAssocID="{68020C9D-C30C-4360-A721-D67C73AFD874}" presName="singleCycle" presStyleCnt="0"/>
      <dgm:spPr/>
    </dgm:pt>
    <dgm:pt modelId="{67427462-C6F3-420D-9C67-37180D270B9C}" type="pres">
      <dgm:prSet presAssocID="{68020C9D-C30C-4360-A721-D67C73AFD874}" presName="singleCenter" presStyleLbl="node1" presStyleIdx="0" presStyleCnt="3" custScaleX="212622">
        <dgm:presLayoutVars>
          <dgm:chMax val="7"/>
          <dgm:chPref val="7"/>
        </dgm:presLayoutVars>
      </dgm:prSet>
      <dgm:spPr/>
    </dgm:pt>
    <dgm:pt modelId="{339939CA-9090-4BEE-A79F-29D82B099565}" type="pres">
      <dgm:prSet presAssocID="{4B7D6C7C-5E50-4945-AE3A-C4555B4A7E40}" presName="Name56" presStyleLbl="parChTrans1D2" presStyleIdx="0" presStyleCnt="2"/>
      <dgm:spPr/>
    </dgm:pt>
    <dgm:pt modelId="{CD6E737A-7A9C-4865-8630-5E35B3AA9599}" type="pres">
      <dgm:prSet presAssocID="{A0ABC2A0-DAF8-48A6-BFD7-4AFE494DEE63}" presName="text0" presStyleLbl="node1" presStyleIdx="1" presStyleCnt="3" custScaleX="421494" custScaleY="151608" custRadScaleRad="84656" custRadScaleInc="0">
        <dgm:presLayoutVars>
          <dgm:bulletEnabled val="1"/>
        </dgm:presLayoutVars>
      </dgm:prSet>
      <dgm:spPr/>
    </dgm:pt>
    <dgm:pt modelId="{FD12DB74-23E2-4F0A-9776-4C1F9C0F0D45}" type="pres">
      <dgm:prSet presAssocID="{A22E0F21-9FB0-4FED-A867-D6FAF74BB021}" presName="Name56" presStyleLbl="parChTrans1D2" presStyleIdx="1" presStyleCnt="2"/>
      <dgm:spPr/>
    </dgm:pt>
    <dgm:pt modelId="{33E84FAB-7E89-4B8B-B998-9A62FA2538ED}" type="pres">
      <dgm:prSet presAssocID="{7F4CC048-4A13-4EB3-B301-B060B23CBAF6}" presName="text0" presStyleLbl="node1" presStyleIdx="2" presStyleCnt="3" custScaleX="511280" custScaleY="134890" custRadScaleRad="89141" custRadScaleInc="-374">
        <dgm:presLayoutVars>
          <dgm:bulletEnabled val="1"/>
        </dgm:presLayoutVars>
      </dgm:prSet>
      <dgm:spPr/>
    </dgm:pt>
  </dgm:ptLst>
  <dgm:cxnLst>
    <dgm:cxn modelId="{B82AB114-BEBA-448B-8167-DF1733F04B76}" srcId="{68020C9D-C30C-4360-A721-D67C73AFD874}" destId="{A0ABC2A0-DAF8-48A6-BFD7-4AFE494DEE63}" srcOrd="0" destOrd="0" parTransId="{4B7D6C7C-5E50-4945-AE3A-C4555B4A7E40}" sibTransId="{92EDA444-C4A4-4468-8EAE-0A4EA67F32A1}"/>
    <dgm:cxn modelId="{1D9D9934-9128-4654-B48B-A8AE70D016EE}" type="presOf" srcId="{4B7D6C7C-5E50-4945-AE3A-C4555B4A7E40}" destId="{339939CA-9090-4BEE-A79F-29D82B099565}" srcOrd="0" destOrd="0" presId="urn:microsoft.com/office/officeart/2008/layout/RadialCluster"/>
    <dgm:cxn modelId="{C955785B-7953-44D3-994C-1EB318E15A6F}" type="presOf" srcId="{A0ABC2A0-DAF8-48A6-BFD7-4AFE494DEE63}" destId="{CD6E737A-7A9C-4865-8630-5E35B3AA9599}" srcOrd="0" destOrd="0" presId="urn:microsoft.com/office/officeart/2008/layout/RadialCluster"/>
    <dgm:cxn modelId="{E35A2E6B-1C7B-4DE9-A807-6F75C7ACA4E8}" srcId="{6B8B977F-44E5-4F0F-9313-66F45AA9D36C}" destId="{68020C9D-C30C-4360-A721-D67C73AFD874}" srcOrd="0" destOrd="0" parTransId="{EFCC18B1-2E51-4E4B-9D07-0167D50EBE82}" sibTransId="{237D3B3F-5697-4CBB-9C48-2946699E4B73}"/>
    <dgm:cxn modelId="{FADC6E80-2DC5-4FB3-A12D-F35E7F5A84EA}" type="presOf" srcId="{7F4CC048-4A13-4EB3-B301-B060B23CBAF6}" destId="{33E84FAB-7E89-4B8B-B998-9A62FA2538ED}" srcOrd="0" destOrd="0" presId="urn:microsoft.com/office/officeart/2008/layout/RadialCluster"/>
    <dgm:cxn modelId="{55CD9780-40B5-4115-AD6A-ECDB3E714F98}" type="presOf" srcId="{A22E0F21-9FB0-4FED-A867-D6FAF74BB021}" destId="{FD12DB74-23E2-4F0A-9776-4C1F9C0F0D45}" srcOrd="0" destOrd="0" presId="urn:microsoft.com/office/officeart/2008/layout/RadialCluster"/>
    <dgm:cxn modelId="{F4A6A18B-C656-4088-BE6A-668C8685D4EA}" srcId="{68020C9D-C30C-4360-A721-D67C73AFD874}" destId="{7F4CC048-4A13-4EB3-B301-B060B23CBAF6}" srcOrd="1" destOrd="0" parTransId="{A22E0F21-9FB0-4FED-A867-D6FAF74BB021}" sibTransId="{EA32555F-2678-47B1-AE3C-8EC2BF86FF49}"/>
    <dgm:cxn modelId="{5F15C7C9-208B-4411-B4C0-2E37FE62CB36}" type="presOf" srcId="{68020C9D-C30C-4360-A721-D67C73AFD874}" destId="{67427462-C6F3-420D-9C67-37180D270B9C}" srcOrd="0" destOrd="0" presId="urn:microsoft.com/office/officeart/2008/layout/RadialCluster"/>
    <dgm:cxn modelId="{4EE02CD9-DAB6-4EFF-99EB-745ABBA4108B}" type="presOf" srcId="{6B8B977F-44E5-4F0F-9313-66F45AA9D36C}" destId="{4E0FF3F5-DA30-42DA-8BDC-771097150B45}" srcOrd="0" destOrd="0" presId="urn:microsoft.com/office/officeart/2008/layout/RadialCluster"/>
    <dgm:cxn modelId="{E9D2EAB2-8B60-47CC-B403-84DF393754FB}" type="presParOf" srcId="{4E0FF3F5-DA30-42DA-8BDC-771097150B45}" destId="{02CBBF31-5855-4CFF-988D-424C03235DDE}" srcOrd="0" destOrd="0" presId="urn:microsoft.com/office/officeart/2008/layout/RadialCluster"/>
    <dgm:cxn modelId="{B73EF867-6FCD-4672-ACFF-A0F3CEBBB468}" type="presParOf" srcId="{02CBBF31-5855-4CFF-988D-424C03235DDE}" destId="{67427462-C6F3-420D-9C67-37180D270B9C}" srcOrd="0" destOrd="0" presId="urn:microsoft.com/office/officeart/2008/layout/RadialCluster"/>
    <dgm:cxn modelId="{CC403538-100C-42DD-86B5-DDFC91FC8386}" type="presParOf" srcId="{02CBBF31-5855-4CFF-988D-424C03235DDE}" destId="{339939CA-9090-4BEE-A79F-29D82B099565}" srcOrd="1" destOrd="0" presId="urn:microsoft.com/office/officeart/2008/layout/RadialCluster"/>
    <dgm:cxn modelId="{5A94D312-23F4-442E-9D7D-71A6C0D30BC3}" type="presParOf" srcId="{02CBBF31-5855-4CFF-988D-424C03235DDE}" destId="{CD6E737A-7A9C-4865-8630-5E35B3AA9599}" srcOrd="2" destOrd="0" presId="urn:microsoft.com/office/officeart/2008/layout/RadialCluster"/>
    <dgm:cxn modelId="{5D508FCC-C1A4-4B5A-854A-DD0ADE398F41}" type="presParOf" srcId="{02CBBF31-5855-4CFF-988D-424C03235DDE}" destId="{FD12DB74-23E2-4F0A-9776-4C1F9C0F0D45}" srcOrd="3" destOrd="0" presId="urn:microsoft.com/office/officeart/2008/layout/RadialCluster"/>
    <dgm:cxn modelId="{4400A2E3-CC8E-4DFB-A628-6B6552FAAA6F}" type="presParOf" srcId="{02CBBF31-5855-4CFF-988D-424C03235DDE}" destId="{33E84FAB-7E89-4B8B-B998-9A62FA2538ED}" srcOrd="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4696DC-74B7-4E96-8E4E-95A244D6F49A}"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s-EC"/>
        </a:p>
      </dgm:t>
    </dgm:pt>
    <dgm:pt modelId="{8860CCA8-0789-4DA6-9D9B-4B899BC2C30B}" type="pres">
      <dgm:prSet presAssocID="{F24696DC-74B7-4E96-8E4E-95A244D6F49A}" presName="hierChild1" presStyleCnt="0">
        <dgm:presLayoutVars>
          <dgm:orgChart val="1"/>
          <dgm:chPref val="1"/>
          <dgm:dir/>
          <dgm:animOne val="branch"/>
          <dgm:animLvl val="lvl"/>
          <dgm:resizeHandles/>
        </dgm:presLayoutVars>
      </dgm:prSet>
      <dgm:spPr/>
    </dgm:pt>
  </dgm:ptLst>
  <dgm:cxnLst>
    <dgm:cxn modelId="{D7DC3147-EE48-4569-9863-28516BDF6CA7}" type="presOf" srcId="{F24696DC-74B7-4E96-8E4E-95A244D6F49A}" destId="{8860CCA8-0789-4DA6-9D9B-4B899BC2C30B}"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7C2EEA-8A97-4A66-A060-5D52CB3651E4}" type="doc">
      <dgm:prSet loTypeId="urn:microsoft.com/office/officeart/2005/8/layout/vList3" loCatId="list" qsTypeId="urn:microsoft.com/office/officeart/2005/8/quickstyle/simple2" qsCatId="simple" csTypeId="urn:microsoft.com/office/officeart/2005/8/colors/colorful4" csCatId="colorful" phldr="1"/>
      <dgm:spPr/>
    </dgm:pt>
    <dgm:pt modelId="{5B5A7369-71D7-4C5A-A911-D7E50DD08E74}">
      <dgm:prSet phldrT="[Texto]"/>
      <dgm:spPr/>
      <dgm:t>
        <a:bodyPr/>
        <a:lstStyle/>
        <a:p>
          <a:r>
            <a:rPr lang="es-ES" b="1" dirty="0"/>
            <a:t>Planteamiento una reforma a la Ley de Seguridad Pública y del Estado, y de su Reglamento, mediante la cual se incluya un nuevo capítulo para delimitar los supuestos y escenarios en los cuales las Fuerzas Armadas puedan apoyar de forma complementaria a la Policía Nacional.</a:t>
          </a:r>
          <a:endParaRPr lang="es-ES" dirty="0"/>
        </a:p>
      </dgm:t>
    </dgm:pt>
    <dgm:pt modelId="{CC3E1A77-124B-4827-8E43-C23C8E1A5628}" type="parTrans" cxnId="{1A3F1660-C746-465E-9B44-6D09667B1964}">
      <dgm:prSet/>
      <dgm:spPr/>
      <dgm:t>
        <a:bodyPr/>
        <a:lstStyle/>
        <a:p>
          <a:endParaRPr lang="es-ES"/>
        </a:p>
      </dgm:t>
    </dgm:pt>
    <dgm:pt modelId="{1A67C25F-1525-4F9E-8759-9186FCA9CDC8}" type="sibTrans" cxnId="{1A3F1660-C746-465E-9B44-6D09667B1964}">
      <dgm:prSet/>
      <dgm:spPr/>
      <dgm:t>
        <a:bodyPr/>
        <a:lstStyle/>
        <a:p>
          <a:endParaRPr lang="es-ES"/>
        </a:p>
      </dgm:t>
    </dgm:pt>
    <dgm:pt modelId="{92737421-827E-4D5B-834D-1D666C10E471}" type="pres">
      <dgm:prSet presAssocID="{857C2EEA-8A97-4A66-A060-5D52CB3651E4}" presName="linearFlow" presStyleCnt="0">
        <dgm:presLayoutVars>
          <dgm:dir/>
          <dgm:resizeHandles val="exact"/>
        </dgm:presLayoutVars>
      </dgm:prSet>
      <dgm:spPr/>
    </dgm:pt>
    <dgm:pt modelId="{9408411D-32EE-4F21-9DEB-650D7ABCA775}" type="pres">
      <dgm:prSet presAssocID="{5B5A7369-71D7-4C5A-A911-D7E50DD08E74}" presName="composite" presStyleCnt="0"/>
      <dgm:spPr/>
    </dgm:pt>
    <dgm:pt modelId="{51485EEA-0A7D-4C82-A740-125B8B3007DD}" type="pres">
      <dgm:prSet presAssocID="{5B5A7369-71D7-4C5A-A911-D7E50DD08E7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D828DD6D-043A-48CF-8D0F-AECAE922A19C}" type="pres">
      <dgm:prSet presAssocID="{5B5A7369-71D7-4C5A-A911-D7E50DD08E74}" presName="txShp" presStyleLbl="node1" presStyleIdx="0" presStyleCnt="1">
        <dgm:presLayoutVars>
          <dgm:bulletEnabled val="1"/>
        </dgm:presLayoutVars>
      </dgm:prSet>
      <dgm:spPr/>
    </dgm:pt>
  </dgm:ptLst>
  <dgm:cxnLst>
    <dgm:cxn modelId="{A1C2A40C-8183-4FCE-B2AD-6226E66C8122}" type="presOf" srcId="{5B5A7369-71D7-4C5A-A911-D7E50DD08E74}" destId="{D828DD6D-043A-48CF-8D0F-AECAE922A19C}" srcOrd="0" destOrd="0" presId="urn:microsoft.com/office/officeart/2005/8/layout/vList3"/>
    <dgm:cxn modelId="{1A3F1660-C746-465E-9B44-6D09667B1964}" srcId="{857C2EEA-8A97-4A66-A060-5D52CB3651E4}" destId="{5B5A7369-71D7-4C5A-A911-D7E50DD08E74}" srcOrd="0" destOrd="0" parTransId="{CC3E1A77-124B-4827-8E43-C23C8E1A5628}" sibTransId="{1A67C25F-1525-4F9E-8759-9186FCA9CDC8}"/>
    <dgm:cxn modelId="{5A70DC57-4DBC-4087-A1AC-A09C35783EEA}" type="presOf" srcId="{857C2EEA-8A97-4A66-A060-5D52CB3651E4}" destId="{92737421-827E-4D5B-834D-1D666C10E471}" srcOrd="0" destOrd="0" presId="urn:microsoft.com/office/officeart/2005/8/layout/vList3"/>
    <dgm:cxn modelId="{B76168AC-D3F0-4ED0-B38A-A4BB0DABC457}" type="presParOf" srcId="{92737421-827E-4D5B-834D-1D666C10E471}" destId="{9408411D-32EE-4F21-9DEB-650D7ABCA775}" srcOrd="0" destOrd="0" presId="urn:microsoft.com/office/officeart/2005/8/layout/vList3"/>
    <dgm:cxn modelId="{E9D32FDF-DA20-43EE-854A-2951783B9C38}" type="presParOf" srcId="{9408411D-32EE-4F21-9DEB-650D7ABCA775}" destId="{51485EEA-0A7D-4C82-A740-125B8B3007DD}" srcOrd="0" destOrd="0" presId="urn:microsoft.com/office/officeart/2005/8/layout/vList3"/>
    <dgm:cxn modelId="{433FFAFE-898E-4D51-A850-5BC05E4400A8}" type="presParOf" srcId="{9408411D-32EE-4F21-9DEB-650D7ABCA775}" destId="{D828DD6D-043A-48CF-8D0F-AECAE922A19C}"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86FFC9-65B2-4927-B8BB-72D0B49B1C3B}"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S"/>
        </a:p>
      </dgm:t>
    </dgm:pt>
    <dgm:pt modelId="{52B089B0-FA11-438B-B2BD-C454565AD8C1}">
      <dgm:prSet phldrT="[Texto]" phldr="1"/>
      <dgm:spPr/>
      <dgm:t>
        <a:bodyPr/>
        <a:lstStyle/>
        <a:p>
          <a:endParaRPr lang="es-ES"/>
        </a:p>
      </dgm:t>
    </dgm:pt>
    <dgm:pt modelId="{7F331BDA-8CAF-4D37-91AB-23823D455237}" type="parTrans" cxnId="{5BFDC112-F809-4DBB-95D6-8E0B2B1C57A2}">
      <dgm:prSet/>
      <dgm:spPr/>
      <dgm:t>
        <a:bodyPr/>
        <a:lstStyle/>
        <a:p>
          <a:endParaRPr lang="es-ES"/>
        </a:p>
      </dgm:t>
    </dgm:pt>
    <dgm:pt modelId="{2DAAAB86-F15C-4635-97EF-548FA227E850}" type="sibTrans" cxnId="{5BFDC112-F809-4DBB-95D6-8E0B2B1C57A2}">
      <dgm:prSet/>
      <dgm:spPr/>
      <dgm:t>
        <a:bodyPr/>
        <a:lstStyle/>
        <a:p>
          <a:endParaRPr lang="es-ES"/>
        </a:p>
      </dgm:t>
    </dgm:pt>
    <dgm:pt modelId="{B671CC1C-9E14-417E-8D2E-D1622D6D98A6}">
      <dgm:prSet/>
      <dgm:spPr/>
      <dgm:t>
        <a:bodyPr/>
        <a:lstStyle/>
        <a:p>
          <a:r>
            <a:rPr lang="es-ES"/>
            <a:t>Artículo 12.- Con el fin de precautelar la protección interna, el mantenimiento y control del orden público y la seguridad ciudadana </a:t>
          </a:r>
        </a:p>
      </dgm:t>
    </dgm:pt>
    <dgm:pt modelId="{C94DE182-D759-40E1-AAA3-99374F194CAD}" type="parTrans" cxnId="{2858621C-D74A-449C-85CD-137D50BCEDE5}">
      <dgm:prSet/>
      <dgm:spPr/>
      <dgm:t>
        <a:bodyPr/>
        <a:lstStyle/>
        <a:p>
          <a:endParaRPr lang="es-ES"/>
        </a:p>
      </dgm:t>
    </dgm:pt>
    <dgm:pt modelId="{25F89380-40FC-44D9-B917-269C7E16D0E8}" type="sibTrans" cxnId="{2858621C-D74A-449C-85CD-137D50BCEDE5}">
      <dgm:prSet/>
      <dgm:spPr/>
      <dgm:t>
        <a:bodyPr/>
        <a:lstStyle/>
        <a:p>
          <a:endParaRPr lang="es-ES"/>
        </a:p>
      </dgm:t>
    </dgm:pt>
    <dgm:pt modelId="{789DF3E7-D82A-42FE-A86C-FB7FCF773981}">
      <dgm:prSet/>
      <dgm:spPr/>
      <dgm:t>
        <a:bodyPr/>
        <a:lstStyle/>
        <a:p>
          <a:r>
            <a:rPr lang="es-ES"/>
            <a:t>Artículo 13.- Para el efectivo cumplimiento de las operaciones descritas en este Capítulo</a:t>
          </a:r>
        </a:p>
      </dgm:t>
    </dgm:pt>
    <dgm:pt modelId="{A757C2CB-7307-452F-BD6A-9447DA692024}" type="parTrans" cxnId="{8207AEC2-11FB-4114-A4A7-19BB6D97822D}">
      <dgm:prSet/>
      <dgm:spPr/>
      <dgm:t>
        <a:bodyPr/>
        <a:lstStyle/>
        <a:p>
          <a:endParaRPr lang="es-ES"/>
        </a:p>
      </dgm:t>
    </dgm:pt>
    <dgm:pt modelId="{C124E557-4A11-442C-B1AD-7C50F054A9A3}" type="sibTrans" cxnId="{8207AEC2-11FB-4114-A4A7-19BB6D97822D}">
      <dgm:prSet/>
      <dgm:spPr/>
      <dgm:t>
        <a:bodyPr/>
        <a:lstStyle/>
        <a:p>
          <a:endParaRPr lang="es-ES"/>
        </a:p>
      </dgm:t>
    </dgm:pt>
    <dgm:pt modelId="{14998BF7-25ED-43F4-9435-CC241604CDF1}">
      <dgm:prSet/>
      <dgm:spPr/>
      <dgm:t>
        <a:bodyPr/>
        <a:lstStyle/>
        <a:p>
          <a:r>
            <a:rPr lang="es-ES"/>
            <a:t>Artículo 14.- Cumplir Manual de Derecho en las Operaciones Militares expedido por el Ministerio de Defensa Nacional.</a:t>
          </a:r>
        </a:p>
      </dgm:t>
    </dgm:pt>
    <dgm:pt modelId="{3E5A256B-ADDB-4586-96EC-6F126D3F485E}" type="parTrans" cxnId="{75FC0DE5-6AE9-4CEE-B5FC-D001F142E32C}">
      <dgm:prSet/>
      <dgm:spPr/>
      <dgm:t>
        <a:bodyPr/>
        <a:lstStyle/>
        <a:p>
          <a:endParaRPr lang="es-ES"/>
        </a:p>
      </dgm:t>
    </dgm:pt>
    <dgm:pt modelId="{A1114B6F-1B2C-4EB2-9131-CCF710D7FE51}" type="sibTrans" cxnId="{75FC0DE5-6AE9-4CEE-B5FC-D001F142E32C}">
      <dgm:prSet/>
      <dgm:spPr/>
      <dgm:t>
        <a:bodyPr/>
        <a:lstStyle/>
        <a:p>
          <a:endParaRPr lang="es-ES"/>
        </a:p>
      </dgm:t>
    </dgm:pt>
    <dgm:pt modelId="{DD26BD02-C739-44CC-B02B-FFF197C3B31B}">
      <dgm:prSet/>
      <dgm:spPr/>
      <dgm:t>
        <a:bodyPr/>
        <a:lstStyle/>
        <a:p>
          <a:r>
            <a:rPr lang="es-ES"/>
            <a:t>Artículo 15.- Establecienmiento las directivas y protocolos necesarios en conformidad con las competencias atribuidas en la Ley. </a:t>
          </a:r>
        </a:p>
      </dgm:t>
    </dgm:pt>
    <dgm:pt modelId="{8FE859D5-749D-4CB2-86D4-11DE38A391F2}" type="parTrans" cxnId="{2F8A7106-2C40-4988-A3C4-3FBDF181C7B0}">
      <dgm:prSet/>
      <dgm:spPr/>
      <dgm:t>
        <a:bodyPr/>
        <a:lstStyle/>
        <a:p>
          <a:endParaRPr lang="es-ES"/>
        </a:p>
      </dgm:t>
    </dgm:pt>
    <dgm:pt modelId="{3F69F5C4-0C94-43E1-928C-E21ADC27E0A7}" type="sibTrans" cxnId="{2F8A7106-2C40-4988-A3C4-3FBDF181C7B0}">
      <dgm:prSet/>
      <dgm:spPr/>
      <dgm:t>
        <a:bodyPr/>
        <a:lstStyle/>
        <a:p>
          <a:endParaRPr lang="es-ES"/>
        </a:p>
      </dgm:t>
    </dgm:pt>
    <dgm:pt modelId="{FFBF5FF4-2E09-4C29-AEC8-EB62FA0E30A1}">
      <dgm:prSet/>
      <dgm:spPr/>
      <dgm:t>
        <a:bodyPr/>
        <a:lstStyle/>
        <a:p>
          <a:r>
            <a:rPr lang="es-ES"/>
            <a:t>Artículo 16.- En casos de grave conmoción interna, la aplicación de los planes para el uso de las fuerzas militares, será activado mediante Decreto Ejecutivo que declare el Estado de Excepción, de conformidad con la Constitución y la ley.</a:t>
          </a:r>
        </a:p>
      </dgm:t>
    </dgm:pt>
    <dgm:pt modelId="{F870317E-CC11-4749-84D6-97B284FBCC02}" type="parTrans" cxnId="{37C6EDA1-FC12-4BBC-80EA-545B6C76310A}">
      <dgm:prSet/>
      <dgm:spPr/>
      <dgm:t>
        <a:bodyPr/>
        <a:lstStyle/>
        <a:p>
          <a:endParaRPr lang="es-ES"/>
        </a:p>
      </dgm:t>
    </dgm:pt>
    <dgm:pt modelId="{55D5FDB0-2E65-4763-99A0-792E16CFC4F3}" type="sibTrans" cxnId="{37C6EDA1-FC12-4BBC-80EA-545B6C76310A}">
      <dgm:prSet/>
      <dgm:spPr/>
      <dgm:t>
        <a:bodyPr/>
        <a:lstStyle/>
        <a:p>
          <a:endParaRPr lang="es-ES"/>
        </a:p>
      </dgm:t>
    </dgm:pt>
    <dgm:pt modelId="{6086F455-A2D8-416F-A23E-25D253ED04BC}">
      <dgm:prSet phldrT="[Texto]"/>
      <dgm:spPr/>
      <dgm:t>
        <a:bodyPr/>
        <a:lstStyle/>
        <a:p>
          <a:endParaRPr lang="es-ES"/>
        </a:p>
      </dgm:t>
    </dgm:pt>
    <dgm:pt modelId="{1C334775-BB0C-4CF5-AF7F-9611BABF94AF}" type="parTrans" cxnId="{8D8EE7DE-6551-4666-88E5-7E1443862796}">
      <dgm:prSet/>
      <dgm:spPr/>
      <dgm:t>
        <a:bodyPr/>
        <a:lstStyle/>
        <a:p>
          <a:endParaRPr lang="es-ES"/>
        </a:p>
      </dgm:t>
    </dgm:pt>
    <dgm:pt modelId="{ECC78AAE-169E-4FDE-9D47-CF799A8531C7}" type="sibTrans" cxnId="{8D8EE7DE-6551-4666-88E5-7E1443862796}">
      <dgm:prSet/>
      <dgm:spPr/>
      <dgm:t>
        <a:bodyPr/>
        <a:lstStyle/>
        <a:p>
          <a:endParaRPr lang="es-ES"/>
        </a:p>
      </dgm:t>
    </dgm:pt>
    <dgm:pt modelId="{E03DFB64-1E2B-4B60-B2C6-0DC8E78D50B6}" type="pres">
      <dgm:prSet presAssocID="{7B86FFC9-65B2-4927-B8BB-72D0B49B1C3B}" presName="outerComposite" presStyleCnt="0">
        <dgm:presLayoutVars>
          <dgm:chMax val="5"/>
          <dgm:dir/>
          <dgm:resizeHandles val="exact"/>
        </dgm:presLayoutVars>
      </dgm:prSet>
      <dgm:spPr/>
    </dgm:pt>
    <dgm:pt modelId="{0A5127C2-9E95-47AD-A561-0F29909D765D}" type="pres">
      <dgm:prSet presAssocID="{7B86FFC9-65B2-4927-B8BB-72D0B49B1C3B}" presName="dummyMaxCanvas" presStyleCnt="0">
        <dgm:presLayoutVars/>
      </dgm:prSet>
      <dgm:spPr/>
    </dgm:pt>
    <dgm:pt modelId="{303F34B8-CCCB-47C5-AD64-995DD7BF72AD}" type="pres">
      <dgm:prSet presAssocID="{7B86FFC9-65B2-4927-B8BB-72D0B49B1C3B}" presName="FiveNodes_1" presStyleLbl="node1" presStyleIdx="0" presStyleCnt="5">
        <dgm:presLayoutVars>
          <dgm:bulletEnabled val="1"/>
        </dgm:presLayoutVars>
      </dgm:prSet>
      <dgm:spPr/>
    </dgm:pt>
    <dgm:pt modelId="{0F8FFAA2-6C93-4D28-B76E-FDB808C203A5}" type="pres">
      <dgm:prSet presAssocID="{7B86FFC9-65B2-4927-B8BB-72D0B49B1C3B}" presName="FiveNodes_2" presStyleLbl="node1" presStyleIdx="1" presStyleCnt="5">
        <dgm:presLayoutVars>
          <dgm:bulletEnabled val="1"/>
        </dgm:presLayoutVars>
      </dgm:prSet>
      <dgm:spPr/>
    </dgm:pt>
    <dgm:pt modelId="{DA14FFFF-F6F5-4DE7-A782-FEAF5AF34BFC}" type="pres">
      <dgm:prSet presAssocID="{7B86FFC9-65B2-4927-B8BB-72D0B49B1C3B}" presName="FiveNodes_3" presStyleLbl="node1" presStyleIdx="2" presStyleCnt="5">
        <dgm:presLayoutVars>
          <dgm:bulletEnabled val="1"/>
        </dgm:presLayoutVars>
      </dgm:prSet>
      <dgm:spPr/>
    </dgm:pt>
    <dgm:pt modelId="{DC663623-5D09-48E4-8933-D781280F9C6A}" type="pres">
      <dgm:prSet presAssocID="{7B86FFC9-65B2-4927-B8BB-72D0B49B1C3B}" presName="FiveNodes_4" presStyleLbl="node1" presStyleIdx="3" presStyleCnt="5">
        <dgm:presLayoutVars>
          <dgm:bulletEnabled val="1"/>
        </dgm:presLayoutVars>
      </dgm:prSet>
      <dgm:spPr/>
    </dgm:pt>
    <dgm:pt modelId="{B7DEFC4A-AD2D-40A2-8D13-D7F185E0A620}" type="pres">
      <dgm:prSet presAssocID="{7B86FFC9-65B2-4927-B8BB-72D0B49B1C3B}" presName="FiveNodes_5" presStyleLbl="node1" presStyleIdx="4" presStyleCnt="5">
        <dgm:presLayoutVars>
          <dgm:bulletEnabled val="1"/>
        </dgm:presLayoutVars>
      </dgm:prSet>
      <dgm:spPr/>
    </dgm:pt>
    <dgm:pt modelId="{C4900EF8-8D04-4B42-B377-843F0906EE1E}" type="pres">
      <dgm:prSet presAssocID="{7B86FFC9-65B2-4927-B8BB-72D0B49B1C3B}" presName="FiveConn_1-2" presStyleLbl="fgAccFollowNode1" presStyleIdx="0" presStyleCnt="4">
        <dgm:presLayoutVars>
          <dgm:bulletEnabled val="1"/>
        </dgm:presLayoutVars>
      </dgm:prSet>
      <dgm:spPr/>
    </dgm:pt>
    <dgm:pt modelId="{6D6AAD51-6E0B-486D-B8AD-3901B5F78A89}" type="pres">
      <dgm:prSet presAssocID="{7B86FFC9-65B2-4927-B8BB-72D0B49B1C3B}" presName="FiveConn_2-3" presStyleLbl="fgAccFollowNode1" presStyleIdx="1" presStyleCnt="4">
        <dgm:presLayoutVars>
          <dgm:bulletEnabled val="1"/>
        </dgm:presLayoutVars>
      </dgm:prSet>
      <dgm:spPr/>
    </dgm:pt>
    <dgm:pt modelId="{B23F35EF-463E-4F1A-BAA6-143674B6F09D}" type="pres">
      <dgm:prSet presAssocID="{7B86FFC9-65B2-4927-B8BB-72D0B49B1C3B}" presName="FiveConn_3-4" presStyleLbl="fgAccFollowNode1" presStyleIdx="2" presStyleCnt="4">
        <dgm:presLayoutVars>
          <dgm:bulletEnabled val="1"/>
        </dgm:presLayoutVars>
      </dgm:prSet>
      <dgm:spPr/>
    </dgm:pt>
    <dgm:pt modelId="{24C09CCE-EDE2-47FB-A646-DA01CF795AAC}" type="pres">
      <dgm:prSet presAssocID="{7B86FFC9-65B2-4927-B8BB-72D0B49B1C3B}" presName="FiveConn_4-5" presStyleLbl="fgAccFollowNode1" presStyleIdx="3" presStyleCnt="4">
        <dgm:presLayoutVars>
          <dgm:bulletEnabled val="1"/>
        </dgm:presLayoutVars>
      </dgm:prSet>
      <dgm:spPr/>
    </dgm:pt>
    <dgm:pt modelId="{5D9EE138-DE24-417A-B5B6-7D4C215ACF41}" type="pres">
      <dgm:prSet presAssocID="{7B86FFC9-65B2-4927-B8BB-72D0B49B1C3B}" presName="FiveNodes_1_text" presStyleLbl="node1" presStyleIdx="4" presStyleCnt="5">
        <dgm:presLayoutVars>
          <dgm:bulletEnabled val="1"/>
        </dgm:presLayoutVars>
      </dgm:prSet>
      <dgm:spPr/>
    </dgm:pt>
    <dgm:pt modelId="{F15C1036-7D6F-47C5-8997-20309D30FD32}" type="pres">
      <dgm:prSet presAssocID="{7B86FFC9-65B2-4927-B8BB-72D0B49B1C3B}" presName="FiveNodes_2_text" presStyleLbl="node1" presStyleIdx="4" presStyleCnt="5">
        <dgm:presLayoutVars>
          <dgm:bulletEnabled val="1"/>
        </dgm:presLayoutVars>
      </dgm:prSet>
      <dgm:spPr/>
    </dgm:pt>
    <dgm:pt modelId="{0DCF67FF-7FFA-46E5-9928-5C40E54E648F}" type="pres">
      <dgm:prSet presAssocID="{7B86FFC9-65B2-4927-B8BB-72D0B49B1C3B}" presName="FiveNodes_3_text" presStyleLbl="node1" presStyleIdx="4" presStyleCnt="5">
        <dgm:presLayoutVars>
          <dgm:bulletEnabled val="1"/>
        </dgm:presLayoutVars>
      </dgm:prSet>
      <dgm:spPr/>
    </dgm:pt>
    <dgm:pt modelId="{1B1EF168-1104-4D76-AB43-C18207D24296}" type="pres">
      <dgm:prSet presAssocID="{7B86FFC9-65B2-4927-B8BB-72D0B49B1C3B}" presName="FiveNodes_4_text" presStyleLbl="node1" presStyleIdx="4" presStyleCnt="5">
        <dgm:presLayoutVars>
          <dgm:bulletEnabled val="1"/>
        </dgm:presLayoutVars>
      </dgm:prSet>
      <dgm:spPr/>
    </dgm:pt>
    <dgm:pt modelId="{CA60B559-EA36-4E69-A109-953BFBC4A595}" type="pres">
      <dgm:prSet presAssocID="{7B86FFC9-65B2-4927-B8BB-72D0B49B1C3B}" presName="FiveNodes_5_text" presStyleLbl="node1" presStyleIdx="4" presStyleCnt="5">
        <dgm:presLayoutVars>
          <dgm:bulletEnabled val="1"/>
        </dgm:presLayoutVars>
      </dgm:prSet>
      <dgm:spPr/>
    </dgm:pt>
  </dgm:ptLst>
  <dgm:cxnLst>
    <dgm:cxn modelId="{B1A8D003-0BC4-4E35-8DB1-81A2E27B4E5D}" type="presOf" srcId="{C124E557-4A11-442C-B1AD-7C50F054A9A3}" destId="{6D6AAD51-6E0B-486D-B8AD-3901B5F78A89}" srcOrd="0" destOrd="0" presId="urn:microsoft.com/office/officeart/2005/8/layout/vProcess5"/>
    <dgm:cxn modelId="{2F8A7106-2C40-4988-A3C4-3FBDF181C7B0}" srcId="{7B86FFC9-65B2-4927-B8BB-72D0B49B1C3B}" destId="{DD26BD02-C739-44CC-B02B-FFF197C3B31B}" srcOrd="3" destOrd="0" parTransId="{8FE859D5-749D-4CB2-86D4-11DE38A391F2}" sibTransId="{3F69F5C4-0C94-43E1-928C-E21ADC27E0A7}"/>
    <dgm:cxn modelId="{1E51E50D-23F0-4212-90D6-6CBCDE4F66E3}" type="presOf" srcId="{DD26BD02-C739-44CC-B02B-FFF197C3B31B}" destId="{1B1EF168-1104-4D76-AB43-C18207D24296}" srcOrd="1" destOrd="0" presId="urn:microsoft.com/office/officeart/2005/8/layout/vProcess5"/>
    <dgm:cxn modelId="{5BFDC112-F809-4DBB-95D6-8E0B2B1C57A2}" srcId="{7B86FFC9-65B2-4927-B8BB-72D0B49B1C3B}" destId="{52B089B0-FA11-438B-B2BD-C454565AD8C1}" srcOrd="6" destOrd="0" parTransId="{7F331BDA-8CAF-4D37-91AB-23823D455237}" sibTransId="{2DAAAB86-F15C-4635-97EF-548FA227E850}"/>
    <dgm:cxn modelId="{14552B19-1AA8-4FC5-8BDD-EF164A948E98}" type="presOf" srcId="{FFBF5FF4-2E09-4C29-AEC8-EB62FA0E30A1}" destId="{B7DEFC4A-AD2D-40A2-8D13-D7F185E0A620}" srcOrd="0" destOrd="0" presId="urn:microsoft.com/office/officeart/2005/8/layout/vProcess5"/>
    <dgm:cxn modelId="{2858621C-D74A-449C-85CD-137D50BCEDE5}" srcId="{7B86FFC9-65B2-4927-B8BB-72D0B49B1C3B}" destId="{B671CC1C-9E14-417E-8D2E-D1622D6D98A6}" srcOrd="0" destOrd="0" parTransId="{C94DE182-D759-40E1-AAA3-99374F194CAD}" sibTransId="{25F89380-40FC-44D9-B917-269C7E16D0E8}"/>
    <dgm:cxn modelId="{A5E3305C-C71C-47AB-9232-E49605723134}" type="presOf" srcId="{789DF3E7-D82A-42FE-A86C-FB7FCF773981}" destId="{0F8FFAA2-6C93-4D28-B76E-FDB808C203A5}" srcOrd="0" destOrd="0" presId="urn:microsoft.com/office/officeart/2005/8/layout/vProcess5"/>
    <dgm:cxn modelId="{1BC1AB5D-04AA-40B8-A966-F46205DC7515}" type="presOf" srcId="{B671CC1C-9E14-417E-8D2E-D1622D6D98A6}" destId="{303F34B8-CCCB-47C5-AD64-995DD7BF72AD}" srcOrd="0" destOrd="0" presId="urn:microsoft.com/office/officeart/2005/8/layout/vProcess5"/>
    <dgm:cxn modelId="{B2F67E61-2D16-4334-89FD-887A6942D12B}" type="presOf" srcId="{14998BF7-25ED-43F4-9435-CC241604CDF1}" destId="{DA14FFFF-F6F5-4DE7-A782-FEAF5AF34BFC}" srcOrd="0" destOrd="0" presId="urn:microsoft.com/office/officeart/2005/8/layout/vProcess5"/>
    <dgm:cxn modelId="{B5A22E77-AE6A-4675-A842-3EDD72102C5A}" type="presOf" srcId="{7B86FFC9-65B2-4927-B8BB-72D0B49B1C3B}" destId="{E03DFB64-1E2B-4B60-B2C6-0DC8E78D50B6}" srcOrd="0" destOrd="0" presId="urn:microsoft.com/office/officeart/2005/8/layout/vProcess5"/>
    <dgm:cxn modelId="{B1B9B57A-0FED-4701-82B3-FE244EB09DF7}" type="presOf" srcId="{B671CC1C-9E14-417E-8D2E-D1622D6D98A6}" destId="{5D9EE138-DE24-417A-B5B6-7D4C215ACF41}" srcOrd="1" destOrd="0" presId="urn:microsoft.com/office/officeart/2005/8/layout/vProcess5"/>
    <dgm:cxn modelId="{82E76C7B-21EE-416C-BBBD-525865F9CA64}" type="presOf" srcId="{DD26BD02-C739-44CC-B02B-FFF197C3B31B}" destId="{DC663623-5D09-48E4-8933-D781280F9C6A}" srcOrd="0" destOrd="0" presId="urn:microsoft.com/office/officeart/2005/8/layout/vProcess5"/>
    <dgm:cxn modelId="{FD7C267C-BF76-4294-9B7C-59CC4A2A02E3}" type="presOf" srcId="{3F69F5C4-0C94-43E1-928C-E21ADC27E0A7}" destId="{24C09CCE-EDE2-47FB-A646-DA01CF795AAC}" srcOrd="0" destOrd="0" presId="urn:microsoft.com/office/officeart/2005/8/layout/vProcess5"/>
    <dgm:cxn modelId="{9A47638C-2AE4-4B1A-985D-34F21AD1AB43}" type="presOf" srcId="{14998BF7-25ED-43F4-9435-CC241604CDF1}" destId="{0DCF67FF-7FFA-46E5-9928-5C40E54E648F}" srcOrd="1" destOrd="0" presId="urn:microsoft.com/office/officeart/2005/8/layout/vProcess5"/>
    <dgm:cxn modelId="{C7C05EA0-134D-428B-B9B5-C59A9AC8343E}" type="presOf" srcId="{FFBF5FF4-2E09-4C29-AEC8-EB62FA0E30A1}" destId="{CA60B559-EA36-4E69-A109-953BFBC4A595}" srcOrd="1" destOrd="0" presId="urn:microsoft.com/office/officeart/2005/8/layout/vProcess5"/>
    <dgm:cxn modelId="{37C6EDA1-FC12-4BBC-80EA-545B6C76310A}" srcId="{7B86FFC9-65B2-4927-B8BB-72D0B49B1C3B}" destId="{FFBF5FF4-2E09-4C29-AEC8-EB62FA0E30A1}" srcOrd="4" destOrd="0" parTransId="{F870317E-CC11-4749-84D6-97B284FBCC02}" sibTransId="{55D5FDB0-2E65-4763-99A0-792E16CFC4F3}"/>
    <dgm:cxn modelId="{248CEDA9-B785-4ECD-A6B7-BBD15C6A6555}" type="presOf" srcId="{789DF3E7-D82A-42FE-A86C-FB7FCF773981}" destId="{F15C1036-7D6F-47C5-8997-20309D30FD32}" srcOrd="1" destOrd="0" presId="urn:microsoft.com/office/officeart/2005/8/layout/vProcess5"/>
    <dgm:cxn modelId="{6D10FEAE-D38C-4B51-808A-C201888142DE}" type="presOf" srcId="{A1114B6F-1B2C-4EB2-9131-CCF710D7FE51}" destId="{B23F35EF-463E-4F1A-BAA6-143674B6F09D}" srcOrd="0" destOrd="0" presId="urn:microsoft.com/office/officeart/2005/8/layout/vProcess5"/>
    <dgm:cxn modelId="{1545FDBE-D270-4178-9062-1B35E7CD60FE}" type="presOf" srcId="{25F89380-40FC-44D9-B917-269C7E16D0E8}" destId="{C4900EF8-8D04-4B42-B377-843F0906EE1E}" srcOrd="0" destOrd="0" presId="urn:microsoft.com/office/officeart/2005/8/layout/vProcess5"/>
    <dgm:cxn modelId="{8207AEC2-11FB-4114-A4A7-19BB6D97822D}" srcId="{7B86FFC9-65B2-4927-B8BB-72D0B49B1C3B}" destId="{789DF3E7-D82A-42FE-A86C-FB7FCF773981}" srcOrd="1" destOrd="0" parTransId="{A757C2CB-7307-452F-BD6A-9447DA692024}" sibTransId="{C124E557-4A11-442C-B1AD-7C50F054A9A3}"/>
    <dgm:cxn modelId="{8D8EE7DE-6551-4666-88E5-7E1443862796}" srcId="{7B86FFC9-65B2-4927-B8BB-72D0B49B1C3B}" destId="{6086F455-A2D8-416F-A23E-25D253ED04BC}" srcOrd="5" destOrd="0" parTransId="{1C334775-BB0C-4CF5-AF7F-9611BABF94AF}" sibTransId="{ECC78AAE-169E-4FDE-9D47-CF799A8531C7}"/>
    <dgm:cxn modelId="{75FC0DE5-6AE9-4CEE-B5FC-D001F142E32C}" srcId="{7B86FFC9-65B2-4927-B8BB-72D0B49B1C3B}" destId="{14998BF7-25ED-43F4-9435-CC241604CDF1}" srcOrd="2" destOrd="0" parTransId="{3E5A256B-ADDB-4586-96EC-6F126D3F485E}" sibTransId="{A1114B6F-1B2C-4EB2-9131-CCF710D7FE51}"/>
    <dgm:cxn modelId="{1643FB3C-32B0-443E-8430-05A4AEEF21B0}" type="presParOf" srcId="{E03DFB64-1E2B-4B60-B2C6-0DC8E78D50B6}" destId="{0A5127C2-9E95-47AD-A561-0F29909D765D}" srcOrd="0" destOrd="0" presId="urn:microsoft.com/office/officeart/2005/8/layout/vProcess5"/>
    <dgm:cxn modelId="{FC613447-2D15-48FE-A32C-7AC567ED4E6B}" type="presParOf" srcId="{E03DFB64-1E2B-4B60-B2C6-0DC8E78D50B6}" destId="{303F34B8-CCCB-47C5-AD64-995DD7BF72AD}" srcOrd="1" destOrd="0" presId="urn:microsoft.com/office/officeart/2005/8/layout/vProcess5"/>
    <dgm:cxn modelId="{18229466-13AB-45C7-B6BB-F6E553199100}" type="presParOf" srcId="{E03DFB64-1E2B-4B60-B2C6-0DC8E78D50B6}" destId="{0F8FFAA2-6C93-4D28-B76E-FDB808C203A5}" srcOrd="2" destOrd="0" presId="urn:microsoft.com/office/officeart/2005/8/layout/vProcess5"/>
    <dgm:cxn modelId="{E60AD692-E48B-4D11-B4A5-BDEBE2E24E77}" type="presParOf" srcId="{E03DFB64-1E2B-4B60-B2C6-0DC8E78D50B6}" destId="{DA14FFFF-F6F5-4DE7-A782-FEAF5AF34BFC}" srcOrd="3" destOrd="0" presId="urn:microsoft.com/office/officeart/2005/8/layout/vProcess5"/>
    <dgm:cxn modelId="{B35A4AD1-787A-407E-9AAE-EF24095F8B98}" type="presParOf" srcId="{E03DFB64-1E2B-4B60-B2C6-0DC8E78D50B6}" destId="{DC663623-5D09-48E4-8933-D781280F9C6A}" srcOrd="4" destOrd="0" presId="urn:microsoft.com/office/officeart/2005/8/layout/vProcess5"/>
    <dgm:cxn modelId="{0BA645AD-D45E-4EC1-AC15-2146ADBAFC0D}" type="presParOf" srcId="{E03DFB64-1E2B-4B60-B2C6-0DC8E78D50B6}" destId="{B7DEFC4A-AD2D-40A2-8D13-D7F185E0A620}" srcOrd="5" destOrd="0" presId="urn:microsoft.com/office/officeart/2005/8/layout/vProcess5"/>
    <dgm:cxn modelId="{822D1B3D-B3A9-4F38-B4CC-A64D370BC98D}" type="presParOf" srcId="{E03DFB64-1E2B-4B60-B2C6-0DC8E78D50B6}" destId="{C4900EF8-8D04-4B42-B377-843F0906EE1E}" srcOrd="6" destOrd="0" presId="urn:microsoft.com/office/officeart/2005/8/layout/vProcess5"/>
    <dgm:cxn modelId="{0CD11148-5A1E-4CED-AD16-2EFBF5471F0F}" type="presParOf" srcId="{E03DFB64-1E2B-4B60-B2C6-0DC8E78D50B6}" destId="{6D6AAD51-6E0B-486D-B8AD-3901B5F78A89}" srcOrd="7" destOrd="0" presId="urn:microsoft.com/office/officeart/2005/8/layout/vProcess5"/>
    <dgm:cxn modelId="{727FF349-3DCF-407B-B6DF-AD16AD23372B}" type="presParOf" srcId="{E03DFB64-1E2B-4B60-B2C6-0DC8E78D50B6}" destId="{B23F35EF-463E-4F1A-BAA6-143674B6F09D}" srcOrd="8" destOrd="0" presId="urn:microsoft.com/office/officeart/2005/8/layout/vProcess5"/>
    <dgm:cxn modelId="{B3AB8E79-B6B9-40F8-97CF-E618F4A8AB80}" type="presParOf" srcId="{E03DFB64-1E2B-4B60-B2C6-0DC8E78D50B6}" destId="{24C09CCE-EDE2-47FB-A646-DA01CF795AAC}" srcOrd="9" destOrd="0" presId="urn:microsoft.com/office/officeart/2005/8/layout/vProcess5"/>
    <dgm:cxn modelId="{F82369F5-F4D3-4382-9A7F-F6C9A50ADEA8}" type="presParOf" srcId="{E03DFB64-1E2B-4B60-B2C6-0DC8E78D50B6}" destId="{5D9EE138-DE24-417A-B5B6-7D4C215ACF41}" srcOrd="10" destOrd="0" presId="urn:microsoft.com/office/officeart/2005/8/layout/vProcess5"/>
    <dgm:cxn modelId="{81D374F9-8A64-4AC7-9AB5-C2F723C6E435}" type="presParOf" srcId="{E03DFB64-1E2B-4B60-B2C6-0DC8E78D50B6}" destId="{F15C1036-7D6F-47C5-8997-20309D30FD32}" srcOrd="11" destOrd="0" presId="urn:microsoft.com/office/officeart/2005/8/layout/vProcess5"/>
    <dgm:cxn modelId="{46701EF0-9CB2-4E30-A808-670F613314A5}" type="presParOf" srcId="{E03DFB64-1E2B-4B60-B2C6-0DC8E78D50B6}" destId="{0DCF67FF-7FFA-46E5-9928-5C40E54E648F}" srcOrd="12" destOrd="0" presId="urn:microsoft.com/office/officeart/2005/8/layout/vProcess5"/>
    <dgm:cxn modelId="{D9D77C97-8E27-4C2C-B746-7B59EF8424AE}" type="presParOf" srcId="{E03DFB64-1E2B-4B60-B2C6-0DC8E78D50B6}" destId="{1B1EF168-1104-4D76-AB43-C18207D24296}" srcOrd="13" destOrd="0" presId="urn:microsoft.com/office/officeart/2005/8/layout/vProcess5"/>
    <dgm:cxn modelId="{1F976459-831A-42A2-8D4C-59E4118B746E}" type="presParOf" srcId="{E03DFB64-1E2B-4B60-B2C6-0DC8E78D50B6}" destId="{CA60B559-EA36-4E69-A109-953BFBC4A59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416F8E-B181-41B3-BFB8-4CC26954D3BC}"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s-EC"/>
        </a:p>
      </dgm:t>
    </dgm:pt>
    <dgm:pt modelId="{4C70875C-528A-479B-A5B6-E0CD2B54AE41}">
      <dgm:prSet phldrT="[Texto]" custT="1"/>
      <dgm:spPr/>
      <dgm:t>
        <a:bodyPr/>
        <a:lstStyle/>
        <a:p>
          <a:r>
            <a:rPr lang="es-EC" sz="1400" dirty="0"/>
            <a:t>Ley de Seguridad Pública y del Estado</a:t>
          </a:r>
        </a:p>
      </dgm:t>
    </dgm:pt>
    <dgm:pt modelId="{BCA22EF0-43BB-413B-9DB5-EB7388BBE5A0}" type="parTrans" cxnId="{AFDAA48B-A987-4F72-AAA0-141CEA1E09F2}">
      <dgm:prSet/>
      <dgm:spPr/>
      <dgm:t>
        <a:bodyPr/>
        <a:lstStyle/>
        <a:p>
          <a:endParaRPr lang="es-EC" sz="3200"/>
        </a:p>
      </dgm:t>
    </dgm:pt>
    <dgm:pt modelId="{36545EFE-030E-440E-9493-DBE071A116E9}" type="sibTrans" cxnId="{AFDAA48B-A987-4F72-AAA0-141CEA1E09F2}">
      <dgm:prSet custT="1"/>
      <dgm:spPr/>
      <dgm:t>
        <a:bodyPr/>
        <a:lstStyle/>
        <a:p>
          <a:endParaRPr lang="es-EC" sz="1100"/>
        </a:p>
      </dgm:t>
    </dgm:pt>
    <dgm:pt modelId="{D3E562B5-260A-4ECE-89E3-812A3337DA22}">
      <dgm:prSet phldrT="[Texto]" custT="1"/>
      <dgm:spPr/>
      <dgm:t>
        <a:bodyPr/>
        <a:lstStyle/>
        <a:p>
          <a:r>
            <a:rPr lang="es-EC" sz="1400" dirty="0"/>
            <a:t>Art 158 Constitución del Ecuador</a:t>
          </a:r>
        </a:p>
      </dgm:t>
    </dgm:pt>
    <dgm:pt modelId="{92509D12-BFDC-486B-8D75-201356BF23DE}" type="parTrans" cxnId="{91CED3A5-284E-4A95-9CFF-32850FB581AE}">
      <dgm:prSet/>
      <dgm:spPr/>
      <dgm:t>
        <a:bodyPr/>
        <a:lstStyle/>
        <a:p>
          <a:endParaRPr lang="es-EC" sz="3200"/>
        </a:p>
      </dgm:t>
    </dgm:pt>
    <dgm:pt modelId="{D0C5B0DC-E60D-4FAC-B881-811FEAF90059}" type="sibTrans" cxnId="{91CED3A5-284E-4A95-9CFF-32850FB581AE}">
      <dgm:prSet custT="1"/>
      <dgm:spPr/>
      <dgm:t>
        <a:bodyPr/>
        <a:lstStyle/>
        <a:p>
          <a:endParaRPr lang="es-EC" sz="1100"/>
        </a:p>
      </dgm:t>
    </dgm:pt>
    <dgm:pt modelId="{F361B15C-1FE0-4AC7-B3F2-019B8D218B32}">
      <dgm:prSet phldrT="[Texto]" custT="1"/>
      <dgm:spPr>
        <a:solidFill>
          <a:schemeClr val="accent5">
            <a:lumMod val="50000"/>
          </a:schemeClr>
        </a:solidFill>
      </dgm:spPr>
      <dgm:t>
        <a:bodyPr/>
        <a:lstStyle/>
        <a:p>
          <a:r>
            <a:rPr lang="es-EC" sz="1400" dirty="0"/>
            <a:t>Derogación de las Enmiendas</a:t>
          </a:r>
        </a:p>
      </dgm:t>
    </dgm:pt>
    <dgm:pt modelId="{BD420751-3D6D-48CF-9A0B-0B66F685B1EF}" type="parTrans" cxnId="{1A7BD563-1328-49B7-8446-14AEEFB00DFF}">
      <dgm:prSet/>
      <dgm:spPr/>
      <dgm:t>
        <a:bodyPr/>
        <a:lstStyle/>
        <a:p>
          <a:endParaRPr lang="es-EC" sz="3200"/>
        </a:p>
      </dgm:t>
    </dgm:pt>
    <dgm:pt modelId="{65BA6C35-45FE-4ED1-9027-D00189024831}" type="sibTrans" cxnId="{1A7BD563-1328-49B7-8446-14AEEFB00DFF}">
      <dgm:prSet custT="1"/>
      <dgm:spPr/>
      <dgm:t>
        <a:bodyPr/>
        <a:lstStyle/>
        <a:p>
          <a:endParaRPr lang="es-EC" sz="1100"/>
        </a:p>
      </dgm:t>
    </dgm:pt>
    <dgm:pt modelId="{3BBB4889-A998-4696-84B3-E1A191C9EBF2}">
      <dgm:prSet phldrT="[Texto]" custT="1"/>
      <dgm:spPr/>
      <dgm:t>
        <a:bodyPr/>
        <a:lstStyle/>
        <a:p>
          <a:r>
            <a:rPr lang="es-EC" sz="1400" dirty="0"/>
            <a:t>Ley de Enmiendas</a:t>
          </a:r>
        </a:p>
      </dgm:t>
    </dgm:pt>
    <dgm:pt modelId="{52E63B23-7BF5-4B1D-AA8F-C7228569B9BF}" type="parTrans" cxnId="{3CCA3B47-C261-43DA-8A71-B44D0942D1B4}">
      <dgm:prSet/>
      <dgm:spPr/>
      <dgm:t>
        <a:bodyPr/>
        <a:lstStyle/>
        <a:p>
          <a:endParaRPr lang="es-EC" sz="3200"/>
        </a:p>
      </dgm:t>
    </dgm:pt>
    <dgm:pt modelId="{B02BCAD6-8A3D-4CD2-87F8-61D9F1EB3069}" type="sibTrans" cxnId="{3CCA3B47-C261-43DA-8A71-B44D0942D1B4}">
      <dgm:prSet custT="1"/>
      <dgm:spPr/>
      <dgm:t>
        <a:bodyPr/>
        <a:lstStyle/>
        <a:p>
          <a:endParaRPr lang="es-EC" sz="1100"/>
        </a:p>
      </dgm:t>
    </dgm:pt>
    <dgm:pt modelId="{7D37B95F-BA9F-4EE1-953E-C0A98EA814BC}" type="pres">
      <dgm:prSet presAssocID="{E8416F8E-B181-41B3-BFB8-4CC26954D3BC}" presName="cycle" presStyleCnt="0">
        <dgm:presLayoutVars>
          <dgm:dir/>
          <dgm:resizeHandles val="exact"/>
        </dgm:presLayoutVars>
      </dgm:prSet>
      <dgm:spPr/>
    </dgm:pt>
    <dgm:pt modelId="{F6DC4BA5-FC1E-4215-96D4-D54A4B38A8C8}" type="pres">
      <dgm:prSet presAssocID="{4C70875C-528A-479B-A5B6-E0CD2B54AE41}" presName="node" presStyleLbl="node1" presStyleIdx="0" presStyleCnt="4">
        <dgm:presLayoutVars>
          <dgm:bulletEnabled val="1"/>
        </dgm:presLayoutVars>
      </dgm:prSet>
      <dgm:spPr/>
    </dgm:pt>
    <dgm:pt modelId="{FCA71BCC-71EF-4573-B916-C46B6E69356B}" type="pres">
      <dgm:prSet presAssocID="{36545EFE-030E-440E-9493-DBE071A116E9}" presName="sibTrans" presStyleLbl="sibTrans2D1" presStyleIdx="0" presStyleCnt="4"/>
      <dgm:spPr/>
    </dgm:pt>
    <dgm:pt modelId="{933DE337-B1BA-4597-9DAE-D608F9F93891}" type="pres">
      <dgm:prSet presAssocID="{36545EFE-030E-440E-9493-DBE071A116E9}" presName="connectorText" presStyleLbl="sibTrans2D1" presStyleIdx="0" presStyleCnt="4"/>
      <dgm:spPr/>
    </dgm:pt>
    <dgm:pt modelId="{E9CC8AE3-C857-48CD-8C7A-5CE3D1FA10D0}" type="pres">
      <dgm:prSet presAssocID="{D3E562B5-260A-4ECE-89E3-812A3337DA22}" presName="node" presStyleLbl="node1" presStyleIdx="1" presStyleCnt="4" custScaleX="119884" custScaleY="99645">
        <dgm:presLayoutVars>
          <dgm:bulletEnabled val="1"/>
        </dgm:presLayoutVars>
      </dgm:prSet>
      <dgm:spPr/>
    </dgm:pt>
    <dgm:pt modelId="{5E612D7A-9786-493E-8A2E-7D3193173BA5}" type="pres">
      <dgm:prSet presAssocID="{D0C5B0DC-E60D-4FAC-B881-811FEAF90059}" presName="sibTrans" presStyleLbl="sibTrans2D1" presStyleIdx="1" presStyleCnt="4"/>
      <dgm:spPr/>
    </dgm:pt>
    <dgm:pt modelId="{42463C5E-F684-43C6-99C9-64AE9540095B}" type="pres">
      <dgm:prSet presAssocID="{D0C5B0DC-E60D-4FAC-B881-811FEAF90059}" presName="connectorText" presStyleLbl="sibTrans2D1" presStyleIdx="1" presStyleCnt="4"/>
      <dgm:spPr/>
    </dgm:pt>
    <dgm:pt modelId="{5C7B79C5-F652-41FB-B601-5CA063615DE3}" type="pres">
      <dgm:prSet presAssocID="{3BBB4889-A998-4696-84B3-E1A191C9EBF2}" presName="node" presStyleLbl="node1" presStyleIdx="2" presStyleCnt="4">
        <dgm:presLayoutVars>
          <dgm:bulletEnabled val="1"/>
        </dgm:presLayoutVars>
      </dgm:prSet>
      <dgm:spPr/>
    </dgm:pt>
    <dgm:pt modelId="{0EA65970-7D01-4624-A8AB-A90A42261E2C}" type="pres">
      <dgm:prSet presAssocID="{B02BCAD6-8A3D-4CD2-87F8-61D9F1EB3069}" presName="sibTrans" presStyleLbl="sibTrans2D1" presStyleIdx="2" presStyleCnt="4"/>
      <dgm:spPr/>
    </dgm:pt>
    <dgm:pt modelId="{2A783875-F91A-479A-83DB-FB4360C1D525}" type="pres">
      <dgm:prSet presAssocID="{B02BCAD6-8A3D-4CD2-87F8-61D9F1EB3069}" presName="connectorText" presStyleLbl="sibTrans2D1" presStyleIdx="2" presStyleCnt="4"/>
      <dgm:spPr/>
    </dgm:pt>
    <dgm:pt modelId="{D0581449-D063-419E-B4F6-F85A063BC165}" type="pres">
      <dgm:prSet presAssocID="{F361B15C-1FE0-4AC7-B3F2-019B8D218B32}" presName="node" presStyleLbl="node1" presStyleIdx="3" presStyleCnt="4">
        <dgm:presLayoutVars>
          <dgm:bulletEnabled val="1"/>
        </dgm:presLayoutVars>
      </dgm:prSet>
      <dgm:spPr/>
    </dgm:pt>
    <dgm:pt modelId="{A1C2896F-7EF8-465D-932A-86E4834ABCBA}" type="pres">
      <dgm:prSet presAssocID="{65BA6C35-45FE-4ED1-9027-D00189024831}" presName="sibTrans" presStyleLbl="sibTrans2D1" presStyleIdx="3" presStyleCnt="4"/>
      <dgm:spPr/>
    </dgm:pt>
    <dgm:pt modelId="{76DEBFE6-3804-4AEB-9AE5-77CB04073935}" type="pres">
      <dgm:prSet presAssocID="{65BA6C35-45FE-4ED1-9027-D00189024831}" presName="connectorText" presStyleLbl="sibTrans2D1" presStyleIdx="3" presStyleCnt="4"/>
      <dgm:spPr/>
    </dgm:pt>
  </dgm:ptLst>
  <dgm:cxnLst>
    <dgm:cxn modelId="{C5516A07-04BA-4396-B062-F3339E59D361}" type="presOf" srcId="{3BBB4889-A998-4696-84B3-E1A191C9EBF2}" destId="{5C7B79C5-F652-41FB-B601-5CA063615DE3}" srcOrd="0" destOrd="0" presId="urn:microsoft.com/office/officeart/2005/8/layout/cycle2"/>
    <dgm:cxn modelId="{310B0435-ABE1-40A7-9C31-CBC41ECA1D4C}" type="presOf" srcId="{E8416F8E-B181-41B3-BFB8-4CC26954D3BC}" destId="{7D37B95F-BA9F-4EE1-953E-C0A98EA814BC}" srcOrd="0" destOrd="0" presId="urn:microsoft.com/office/officeart/2005/8/layout/cycle2"/>
    <dgm:cxn modelId="{5C8E923F-9781-49EB-9988-9DCAEEAE75D0}" type="presOf" srcId="{D0C5B0DC-E60D-4FAC-B881-811FEAF90059}" destId="{42463C5E-F684-43C6-99C9-64AE9540095B}" srcOrd="1" destOrd="0" presId="urn:microsoft.com/office/officeart/2005/8/layout/cycle2"/>
    <dgm:cxn modelId="{1A7BD563-1328-49B7-8446-14AEEFB00DFF}" srcId="{E8416F8E-B181-41B3-BFB8-4CC26954D3BC}" destId="{F361B15C-1FE0-4AC7-B3F2-019B8D218B32}" srcOrd="3" destOrd="0" parTransId="{BD420751-3D6D-48CF-9A0B-0B66F685B1EF}" sibTransId="{65BA6C35-45FE-4ED1-9027-D00189024831}"/>
    <dgm:cxn modelId="{3CCA3B47-C261-43DA-8A71-B44D0942D1B4}" srcId="{E8416F8E-B181-41B3-BFB8-4CC26954D3BC}" destId="{3BBB4889-A998-4696-84B3-E1A191C9EBF2}" srcOrd="2" destOrd="0" parTransId="{52E63B23-7BF5-4B1D-AA8F-C7228569B9BF}" sibTransId="{B02BCAD6-8A3D-4CD2-87F8-61D9F1EB3069}"/>
    <dgm:cxn modelId="{28EEAA47-9C00-4265-93A8-95992BBDFE89}" type="presOf" srcId="{4C70875C-528A-479B-A5B6-E0CD2B54AE41}" destId="{F6DC4BA5-FC1E-4215-96D4-D54A4B38A8C8}" srcOrd="0" destOrd="0" presId="urn:microsoft.com/office/officeart/2005/8/layout/cycle2"/>
    <dgm:cxn modelId="{3D9B2857-276F-46B9-964B-05E999C4F6DE}" type="presOf" srcId="{B02BCAD6-8A3D-4CD2-87F8-61D9F1EB3069}" destId="{2A783875-F91A-479A-83DB-FB4360C1D525}" srcOrd="1" destOrd="0" presId="urn:microsoft.com/office/officeart/2005/8/layout/cycle2"/>
    <dgm:cxn modelId="{CCD7667E-8022-45C6-A3A1-F1643A4C0E25}" type="presOf" srcId="{36545EFE-030E-440E-9493-DBE071A116E9}" destId="{933DE337-B1BA-4597-9DAE-D608F9F93891}" srcOrd="1" destOrd="0" presId="urn:microsoft.com/office/officeart/2005/8/layout/cycle2"/>
    <dgm:cxn modelId="{AFDAA48B-A987-4F72-AAA0-141CEA1E09F2}" srcId="{E8416F8E-B181-41B3-BFB8-4CC26954D3BC}" destId="{4C70875C-528A-479B-A5B6-E0CD2B54AE41}" srcOrd="0" destOrd="0" parTransId="{BCA22EF0-43BB-413B-9DB5-EB7388BBE5A0}" sibTransId="{36545EFE-030E-440E-9493-DBE071A116E9}"/>
    <dgm:cxn modelId="{985B3F9B-218D-4802-B71F-E32A72428A46}" type="presOf" srcId="{D0C5B0DC-E60D-4FAC-B881-811FEAF90059}" destId="{5E612D7A-9786-493E-8A2E-7D3193173BA5}" srcOrd="0" destOrd="0" presId="urn:microsoft.com/office/officeart/2005/8/layout/cycle2"/>
    <dgm:cxn modelId="{91CED3A5-284E-4A95-9CFF-32850FB581AE}" srcId="{E8416F8E-B181-41B3-BFB8-4CC26954D3BC}" destId="{D3E562B5-260A-4ECE-89E3-812A3337DA22}" srcOrd="1" destOrd="0" parTransId="{92509D12-BFDC-486B-8D75-201356BF23DE}" sibTransId="{D0C5B0DC-E60D-4FAC-B881-811FEAF90059}"/>
    <dgm:cxn modelId="{95423DC0-CC84-4FCC-8B3A-CBA8701137A0}" type="presOf" srcId="{65BA6C35-45FE-4ED1-9027-D00189024831}" destId="{76DEBFE6-3804-4AEB-9AE5-77CB04073935}" srcOrd="1" destOrd="0" presId="urn:microsoft.com/office/officeart/2005/8/layout/cycle2"/>
    <dgm:cxn modelId="{D8B60ADC-44C4-4AB8-8662-5F91733491E1}" type="presOf" srcId="{36545EFE-030E-440E-9493-DBE071A116E9}" destId="{FCA71BCC-71EF-4573-B916-C46B6E69356B}" srcOrd="0" destOrd="0" presId="urn:microsoft.com/office/officeart/2005/8/layout/cycle2"/>
    <dgm:cxn modelId="{CF6A2EDC-9B1C-4426-9986-D225237D5123}" type="presOf" srcId="{F361B15C-1FE0-4AC7-B3F2-019B8D218B32}" destId="{D0581449-D063-419E-B4F6-F85A063BC165}" srcOrd="0" destOrd="0" presId="urn:microsoft.com/office/officeart/2005/8/layout/cycle2"/>
    <dgm:cxn modelId="{BF9AB9EF-7FF1-43E1-A525-D069B13CF9D2}" type="presOf" srcId="{D3E562B5-260A-4ECE-89E3-812A3337DA22}" destId="{E9CC8AE3-C857-48CD-8C7A-5CE3D1FA10D0}" srcOrd="0" destOrd="0" presId="urn:microsoft.com/office/officeart/2005/8/layout/cycle2"/>
    <dgm:cxn modelId="{F24D03F2-FC9F-4750-ABCC-0D6864518F70}" type="presOf" srcId="{65BA6C35-45FE-4ED1-9027-D00189024831}" destId="{A1C2896F-7EF8-465D-932A-86E4834ABCBA}" srcOrd="0" destOrd="0" presId="urn:microsoft.com/office/officeart/2005/8/layout/cycle2"/>
    <dgm:cxn modelId="{767A77FE-8078-4B25-9E1F-055DA434195B}" type="presOf" srcId="{B02BCAD6-8A3D-4CD2-87F8-61D9F1EB3069}" destId="{0EA65970-7D01-4624-A8AB-A90A42261E2C}" srcOrd="0" destOrd="0" presId="urn:microsoft.com/office/officeart/2005/8/layout/cycle2"/>
    <dgm:cxn modelId="{B7DD7754-66EE-4405-B211-98DBCBD82546}" type="presParOf" srcId="{7D37B95F-BA9F-4EE1-953E-C0A98EA814BC}" destId="{F6DC4BA5-FC1E-4215-96D4-D54A4B38A8C8}" srcOrd="0" destOrd="0" presId="urn:microsoft.com/office/officeart/2005/8/layout/cycle2"/>
    <dgm:cxn modelId="{0F85504B-BEFC-4EA2-96AF-7728FC99B15A}" type="presParOf" srcId="{7D37B95F-BA9F-4EE1-953E-C0A98EA814BC}" destId="{FCA71BCC-71EF-4573-B916-C46B6E69356B}" srcOrd="1" destOrd="0" presId="urn:microsoft.com/office/officeart/2005/8/layout/cycle2"/>
    <dgm:cxn modelId="{25BA80EA-9A0E-4EAE-8AD8-C66B28C797A0}" type="presParOf" srcId="{FCA71BCC-71EF-4573-B916-C46B6E69356B}" destId="{933DE337-B1BA-4597-9DAE-D608F9F93891}" srcOrd="0" destOrd="0" presId="urn:microsoft.com/office/officeart/2005/8/layout/cycle2"/>
    <dgm:cxn modelId="{3BF96E1A-5A84-4563-AE18-CD2C95A800EF}" type="presParOf" srcId="{7D37B95F-BA9F-4EE1-953E-C0A98EA814BC}" destId="{E9CC8AE3-C857-48CD-8C7A-5CE3D1FA10D0}" srcOrd="2" destOrd="0" presId="urn:microsoft.com/office/officeart/2005/8/layout/cycle2"/>
    <dgm:cxn modelId="{0437E740-6571-40C7-90E3-96A65B2F842F}" type="presParOf" srcId="{7D37B95F-BA9F-4EE1-953E-C0A98EA814BC}" destId="{5E612D7A-9786-493E-8A2E-7D3193173BA5}" srcOrd="3" destOrd="0" presId="urn:microsoft.com/office/officeart/2005/8/layout/cycle2"/>
    <dgm:cxn modelId="{3AF58EFA-5BD3-4F66-B270-4F1E1C4777E8}" type="presParOf" srcId="{5E612D7A-9786-493E-8A2E-7D3193173BA5}" destId="{42463C5E-F684-43C6-99C9-64AE9540095B}" srcOrd="0" destOrd="0" presId="urn:microsoft.com/office/officeart/2005/8/layout/cycle2"/>
    <dgm:cxn modelId="{4A746339-1FE0-490F-ACCF-0603082BDD6E}" type="presParOf" srcId="{7D37B95F-BA9F-4EE1-953E-C0A98EA814BC}" destId="{5C7B79C5-F652-41FB-B601-5CA063615DE3}" srcOrd="4" destOrd="0" presId="urn:microsoft.com/office/officeart/2005/8/layout/cycle2"/>
    <dgm:cxn modelId="{5647E40C-1B68-4D80-B895-D46D8DBB852E}" type="presParOf" srcId="{7D37B95F-BA9F-4EE1-953E-C0A98EA814BC}" destId="{0EA65970-7D01-4624-A8AB-A90A42261E2C}" srcOrd="5" destOrd="0" presId="urn:microsoft.com/office/officeart/2005/8/layout/cycle2"/>
    <dgm:cxn modelId="{E997CCB5-C1B8-4BA1-9C12-082598837173}" type="presParOf" srcId="{0EA65970-7D01-4624-A8AB-A90A42261E2C}" destId="{2A783875-F91A-479A-83DB-FB4360C1D525}" srcOrd="0" destOrd="0" presId="urn:microsoft.com/office/officeart/2005/8/layout/cycle2"/>
    <dgm:cxn modelId="{A97EB81E-FC9B-4566-92B8-A2501BC0AB2F}" type="presParOf" srcId="{7D37B95F-BA9F-4EE1-953E-C0A98EA814BC}" destId="{D0581449-D063-419E-B4F6-F85A063BC165}" srcOrd="6" destOrd="0" presId="urn:microsoft.com/office/officeart/2005/8/layout/cycle2"/>
    <dgm:cxn modelId="{CB2F7634-F215-4A24-BEF4-42274213EEE9}" type="presParOf" srcId="{7D37B95F-BA9F-4EE1-953E-C0A98EA814BC}" destId="{A1C2896F-7EF8-465D-932A-86E4834ABCBA}" srcOrd="7" destOrd="0" presId="urn:microsoft.com/office/officeart/2005/8/layout/cycle2"/>
    <dgm:cxn modelId="{EC3E6BAA-C4F2-44F6-8CA4-1CDE84DD91DA}" type="presParOf" srcId="{A1C2896F-7EF8-465D-932A-86E4834ABCBA}" destId="{76DEBFE6-3804-4AEB-9AE5-77CB0407393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8B956-BF19-4A16-8EDD-BFF74D66E106}" type="doc">
      <dgm:prSet loTypeId="urn:microsoft.com/office/officeart/2005/8/layout/hProcess11" loCatId="process" qsTypeId="urn:microsoft.com/office/officeart/2005/8/quickstyle/simple1" qsCatId="simple" csTypeId="urn:microsoft.com/office/officeart/2005/8/colors/accent1_2" csCatId="accent1" phldr="1"/>
      <dgm:spPr/>
    </dgm:pt>
    <dgm:pt modelId="{AC3510F1-36C1-4D01-8991-737B31ABF716}">
      <dgm:prSet custT="1"/>
      <dgm:spPr>
        <a:solidFill>
          <a:schemeClr val="accent6">
            <a:lumMod val="40000"/>
            <a:lumOff val="60000"/>
          </a:schemeClr>
        </a:solidFill>
      </dgm:spPr>
      <dgm:t>
        <a:bodyPr/>
        <a:lstStyle/>
        <a:p>
          <a:r>
            <a:rPr lang="es-ES" sz="1200" b="1" dirty="0">
              <a:latin typeface="Arial"/>
              <a:cs typeface="Arial"/>
            </a:rPr>
            <a:t>Reforma a la Constitución</a:t>
          </a:r>
        </a:p>
      </dgm:t>
    </dgm:pt>
    <dgm:pt modelId="{587BB91F-64F4-4818-976C-448A2B17F3ED}" type="parTrans" cxnId="{2D410E7A-200F-430B-AF58-27C82AB22D7D}">
      <dgm:prSet/>
      <dgm:spPr/>
      <dgm:t>
        <a:bodyPr/>
        <a:lstStyle/>
        <a:p>
          <a:endParaRPr lang="es-ES" sz="2400"/>
        </a:p>
      </dgm:t>
    </dgm:pt>
    <dgm:pt modelId="{0C1B4B51-25D6-4EE1-9200-029FA3C6AAAA}" type="sibTrans" cxnId="{2D410E7A-200F-430B-AF58-27C82AB22D7D}">
      <dgm:prSet/>
      <dgm:spPr/>
      <dgm:t>
        <a:bodyPr/>
        <a:lstStyle/>
        <a:p>
          <a:endParaRPr lang="es-ES" sz="2400"/>
        </a:p>
      </dgm:t>
    </dgm:pt>
    <dgm:pt modelId="{0DA6C06D-CB06-4D3B-B267-88E65715B7EA}">
      <dgm:prSet custT="1"/>
      <dgm:spPr>
        <a:solidFill>
          <a:schemeClr val="accent6">
            <a:lumMod val="40000"/>
            <a:lumOff val="60000"/>
          </a:schemeClr>
        </a:solidFill>
      </dgm:spPr>
      <dgm:t>
        <a:bodyPr/>
        <a:lstStyle/>
        <a:p>
          <a:r>
            <a:rPr lang="es-ES" sz="1200" b="1" dirty="0">
              <a:latin typeface="Arial"/>
              <a:cs typeface="Arial"/>
            </a:rPr>
            <a:t>Corte Constitucional deroga las enmiendas constitucionales aprobadas en el 2015</a:t>
          </a:r>
        </a:p>
      </dgm:t>
    </dgm:pt>
    <dgm:pt modelId="{BFF2CBB1-483D-4AAE-9C4D-CA4B4D0CF4EA}" type="parTrans" cxnId="{67E12F0C-1205-41C5-B8DE-29AED6537B5C}">
      <dgm:prSet/>
      <dgm:spPr/>
      <dgm:t>
        <a:bodyPr/>
        <a:lstStyle/>
        <a:p>
          <a:endParaRPr lang="es-ES" sz="2400"/>
        </a:p>
      </dgm:t>
    </dgm:pt>
    <dgm:pt modelId="{4115230C-426A-49FA-B41C-D8E753C8FBAC}" type="sibTrans" cxnId="{67E12F0C-1205-41C5-B8DE-29AED6537B5C}">
      <dgm:prSet/>
      <dgm:spPr/>
      <dgm:t>
        <a:bodyPr/>
        <a:lstStyle/>
        <a:p>
          <a:endParaRPr lang="es-ES" sz="2400"/>
        </a:p>
      </dgm:t>
    </dgm:pt>
    <dgm:pt modelId="{4DAA78A2-8119-4A55-968A-086D0DDDFAC3}">
      <dgm:prSet custT="1"/>
      <dgm:spPr>
        <a:solidFill>
          <a:schemeClr val="accent6">
            <a:lumMod val="40000"/>
            <a:lumOff val="60000"/>
          </a:schemeClr>
        </a:solidFill>
      </dgm:spPr>
      <dgm:t>
        <a:bodyPr/>
        <a:lstStyle/>
        <a:p>
          <a:r>
            <a:rPr lang="es-ES" sz="1200" b="1" dirty="0">
              <a:latin typeface="Arial"/>
              <a:cs typeface="Arial"/>
            </a:rPr>
            <a:t>Marco jurídico internacional</a:t>
          </a:r>
        </a:p>
        <a:p>
          <a:endParaRPr lang="es-ES" sz="1200" b="1" dirty="0">
            <a:latin typeface="Arial"/>
            <a:cs typeface="Arial"/>
          </a:endParaRPr>
        </a:p>
      </dgm:t>
    </dgm:pt>
    <dgm:pt modelId="{447A1BD1-078E-44BC-8C49-FBE4E382E9C3}" type="parTrans" cxnId="{79AB07F3-FC9F-4DEA-B1B0-2DFFE8C91688}">
      <dgm:prSet/>
      <dgm:spPr/>
      <dgm:t>
        <a:bodyPr/>
        <a:lstStyle/>
        <a:p>
          <a:endParaRPr lang="es-ES" sz="2400"/>
        </a:p>
      </dgm:t>
    </dgm:pt>
    <dgm:pt modelId="{FA267D9F-1C9E-48D8-A005-1649D8B75F2B}" type="sibTrans" cxnId="{79AB07F3-FC9F-4DEA-B1B0-2DFFE8C91688}">
      <dgm:prSet/>
      <dgm:spPr/>
      <dgm:t>
        <a:bodyPr/>
        <a:lstStyle/>
        <a:p>
          <a:endParaRPr lang="es-ES" sz="2400"/>
        </a:p>
      </dgm:t>
    </dgm:pt>
    <dgm:pt modelId="{B9841882-6425-41E4-AB74-69DF74AAE5EE}">
      <dgm:prSet custT="1"/>
      <dgm:spPr>
        <a:solidFill>
          <a:schemeClr val="accent6">
            <a:lumMod val="40000"/>
            <a:lumOff val="60000"/>
          </a:schemeClr>
        </a:solidFill>
      </dgm:spPr>
      <dgm:t>
        <a:bodyPr/>
        <a:lstStyle/>
        <a:p>
          <a:r>
            <a:rPr lang="es-ES" sz="1200" b="1" dirty="0">
              <a:latin typeface="Arial"/>
              <a:cs typeface="Arial"/>
            </a:rPr>
            <a:t>Normas sobre uso de la fuerza bajo estándares del Derecho Internacional de los Derechos Humanos</a:t>
          </a:r>
        </a:p>
      </dgm:t>
    </dgm:pt>
    <dgm:pt modelId="{FB07E654-0E35-4DD3-BB8A-1438050DB0A8}" type="parTrans" cxnId="{F9D7C189-D9BE-4373-8445-0B2F59DB225E}">
      <dgm:prSet/>
      <dgm:spPr/>
      <dgm:t>
        <a:bodyPr/>
        <a:lstStyle/>
        <a:p>
          <a:endParaRPr lang="es-ES" sz="2400"/>
        </a:p>
      </dgm:t>
    </dgm:pt>
    <dgm:pt modelId="{461FB838-85DE-46D3-99B2-AA467AE02F3C}" type="sibTrans" cxnId="{F9D7C189-D9BE-4373-8445-0B2F59DB225E}">
      <dgm:prSet/>
      <dgm:spPr/>
      <dgm:t>
        <a:bodyPr/>
        <a:lstStyle/>
        <a:p>
          <a:endParaRPr lang="es-ES" sz="2400"/>
        </a:p>
      </dgm:t>
    </dgm:pt>
    <dgm:pt modelId="{FC7D8DBA-9F94-4655-A282-541442EDA1F0}">
      <dgm:prSet custT="1"/>
      <dgm:spPr>
        <a:solidFill>
          <a:schemeClr val="accent6">
            <a:lumMod val="40000"/>
            <a:lumOff val="60000"/>
          </a:schemeClr>
        </a:solidFill>
      </dgm:spPr>
      <dgm:t>
        <a:bodyPr/>
        <a:lstStyle/>
        <a:p>
          <a:r>
            <a:rPr lang="es-ES" sz="1200" b="1" dirty="0">
              <a:latin typeface="Arial"/>
              <a:cs typeface="Arial"/>
            </a:rPr>
            <a:t>Derecho Internacional Humanitario y uso de la fuerza</a:t>
          </a:r>
        </a:p>
      </dgm:t>
    </dgm:pt>
    <dgm:pt modelId="{F1B1C727-DA5D-4C55-B353-FB7711C149B0}" type="parTrans" cxnId="{DA963774-7515-4B30-86F0-3C046D04FFA3}">
      <dgm:prSet/>
      <dgm:spPr/>
      <dgm:t>
        <a:bodyPr/>
        <a:lstStyle/>
        <a:p>
          <a:endParaRPr lang="es-ES" sz="2400"/>
        </a:p>
      </dgm:t>
    </dgm:pt>
    <dgm:pt modelId="{50EFA2E2-9541-410E-8163-C13B3E470DA5}" type="sibTrans" cxnId="{DA963774-7515-4B30-86F0-3C046D04FFA3}">
      <dgm:prSet/>
      <dgm:spPr/>
      <dgm:t>
        <a:bodyPr/>
        <a:lstStyle/>
        <a:p>
          <a:endParaRPr lang="es-ES" sz="2400"/>
        </a:p>
      </dgm:t>
    </dgm:pt>
    <dgm:pt modelId="{6AFD9E45-40C2-45B6-B090-D29A7E22B97F}">
      <dgm:prSet custT="1"/>
      <dgm:spPr>
        <a:solidFill>
          <a:schemeClr val="accent6">
            <a:lumMod val="40000"/>
            <a:lumOff val="60000"/>
          </a:schemeClr>
        </a:solidFill>
      </dgm:spPr>
      <dgm:t>
        <a:bodyPr/>
        <a:lstStyle/>
        <a:p>
          <a:pPr algn="ctr"/>
          <a:r>
            <a:rPr lang="es-ES" sz="1200" b="1" dirty="0">
              <a:latin typeface="Arial"/>
              <a:cs typeface="Arial"/>
            </a:rPr>
            <a:t>Jurisprudencia Internacional: Caso Zambrano Vélez. Corte IDH</a:t>
          </a:r>
        </a:p>
      </dgm:t>
    </dgm:pt>
    <dgm:pt modelId="{6A55C1D4-54D4-4B76-A958-B4966123674B}" type="parTrans" cxnId="{A14E77FC-7A4E-4E4B-8E39-5583F949A599}">
      <dgm:prSet/>
      <dgm:spPr/>
      <dgm:t>
        <a:bodyPr/>
        <a:lstStyle/>
        <a:p>
          <a:endParaRPr lang="es-ES" sz="2400"/>
        </a:p>
      </dgm:t>
    </dgm:pt>
    <dgm:pt modelId="{2B827986-28D2-4F14-B530-C3EC844FF14B}" type="sibTrans" cxnId="{A14E77FC-7A4E-4E4B-8E39-5583F949A599}">
      <dgm:prSet/>
      <dgm:spPr/>
      <dgm:t>
        <a:bodyPr/>
        <a:lstStyle/>
        <a:p>
          <a:endParaRPr lang="es-ES" sz="2400"/>
        </a:p>
      </dgm:t>
    </dgm:pt>
    <dgm:pt modelId="{ACCDC123-B8B4-4540-A26D-3FA5D6CE016F}">
      <dgm:prSet phldrT="[Texto]" custT="1"/>
      <dgm:spPr>
        <a:solidFill>
          <a:schemeClr val="accent6">
            <a:lumMod val="40000"/>
            <a:lumOff val="60000"/>
          </a:schemeClr>
        </a:solidFill>
      </dgm:spPr>
      <dgm:t>
        <a:bodyPr/>
        <a:lstStyle/>
        <a:p>
          <a:r>
            <a:rPr lang="es-ES" sz="1200" b="1" dirty="0">
              <a:latin typeface="Arial"/>
              <a:cs typeface="Arial"/>
            </a:rPr>
            <a:t>Ley Reformatoria a la Ley de Seguridad Pública y del Estado</a:t>
          </a:r>
        </a:p>
      </dgm:t>
    </dgm:pt>
    <dgm:pt modelId="{A973B249-832C-45FE-8CEB-1AC2EA18FAEE}" type="sibTrans" cxnId="{702E255B-C74E-4063-B8EC-9408E1D22F54}">
      <dgm:prSet/>
      <dgm:spPr/>
      <dgm:t>
        <a:bodyPr/>
        <a:lstStyle/>
        <a:p>
          <a:endParaRPr lang="es-ES" sz="2400"/>
        </a:p>
      </dgm:t>
    </dgm:pt>
    <dgm:pt modelId="{0F985E1C-9B19-4260-810B-8F0294538284}" type="parTrans" cxnId="{702E255B-C74E-4063-B8EC-9408E1D22F54}">
      <dgm:prSet/>
      <dgm:spPr/>
      <dgm:t>
        <a:bodyPr/>
        <a:lstStyle/>
        <a:p>
          <a:endParaRPr lang="es-ES" sz="2400"/>
        </a:p>
      </dgm:t>
    </dgm:pt>
    <dgm:pt modelId="{F3C14950-A7C6-4404-8793-254171D05AD1}" type="pres">
      <dgm:prSet presAssocID="{F6E8B956-BF19-4A16-8EDD-BFF74D66E106}" presName="Name0" presStyleCnt="0">
        <dgm:presLayoutVars>
          <dgm:dir/>
          <dgm:resizeHandles val="exact"/>
        </dgm:presLayoutVars>
      </dgm:prSet>
      <dgm:spPr/>
    </dgm:pt>
    <dgm:pt modelId="{B6723B3F-1978-478C-951E-7D2E9AF27293}" type="pres">
      <dgm:prSet presAssocID="{F6E8B956-BF19-4A16-8EDD-BFF74D66E106}" presName="arrow" presStyleLbl="bgShp" presStyleIdx="0" presStyleCnt="1"/>
      <dgm:spPr/>
    </dgm:pt>
    <dgm:pt modelId="{A40375D8-5650-4D0F-87FB-DED327886F13}" type="pres">
      <dgm:prSet presAssocID="{F6E8B956-BF19-4A16-8EDD-BFF74D66E106}" presName="points" presStyleCnt="0"/>
      <dgm:spPr/>
    </dgm:pt>
    <dgm:pt modelId="{9CF7B33F-D3B6-4B9E-925D-BEA33F445A8C}" type="pres">
      <dgm:prSet presAssocID="{ACCDC123-B8B4-4540-A26D-3FA5D6CE016F}" presName="compositeA" presStyleCnt="0"/>
      <dgm:spPr/>
    </dgm:pt>
    <dgm:pt modelId="{2D321AD1-C74A-4A23-9B26-1AE805547C86}" type="pres">
      <dgm:prSet presAssocID="{ACCDC123-B8B4-4540-A26D-3FA5D6CE016F}" presName="textA" presStyleLbl="revTx" presStyleIdx="0" presStyleCnt="7" custScaleX="142417" custScaleY="57240" custLinFactNeighborX="14584" custLinFactNeighborY="20623">
        <dgm:presLayoutVars>
          <dgm:bulletEnabled val="1"/>
        </dgm:presLayoutVars>
      </dgm:prSet>
      <dgm:spPr/>
    </dgm:pt>
    <dgm:pt modelId="{FED4FDDC-9732-4F81-8D89-41EB2E74B166}" type="pres">
      <dgm:prSet presAssocID="{ACCDC123-B8B4-4540-A26D-3FA5D6CE016F}" presName="circleA" presStyleLbl="node1" presStyleIdx="0" presStyleCnt="7"/>
      <dgm:spPr/>
    </dgm:pt>
    <dgm:pt modelId="{4A090508-A83C-46F5-BEC3-5FF48E79C555}" type="pres">
      <dgm:prSet presAssocID="{ACCDC123-B8B4-4540-A26D-3FA5D6CE016F}" presName="spaceA" presStyleCnt="0"/>
      <dgm:spPr/>
    </dgm:pt>
    <dgm:pt modelId="{09294927-75B8-4B69-801F-548446937FF7}" type="pres">
      <dgm:prSet presAssocID="{A973B249-832C-45FE-8CEB-1AC2EA18FAEE}" presName="space" presStyleCnt="0"/>
      <dgm:spPr/>
    </dgm:pt>
    <dgm:pt modelId="{64E4086D-590C-4292-A827-C094765FB4D6}" type="pres">
      <dgm:prSet presAssocID="{AC3510F1-36C1-4D01-8991-737B31ABF716}" presName="compositeB" presStyleCnt="0"/>
      <dgm:spPr/>
    </dgm:pt>
    <dgm:pt modelId="{05E2F495-014F-4FAA-B3AE-0015ACA1B130}" type="pres">
      <dgm:prSet presAssocID="{AC3510F1-36C1-4D01-8991-737B31ABF716}" presName="textB" presStyleLbl="revTx" presStyleIdx="1" presStyleCnt="7" custScaleX="116764" custScaleY="42229" custLinFactNeighborX="28417" custLinFactNeighborY="-35437">
        <dgm:presLayoutVars>
          <dgm:bulletEnabled val="1"/>
        </dgm:presLayoutVars>
      </dgm:prSet>
      <dgm:spPr/>
    </dgm:pt>
    <dgm:pt modelId="{F2466C0B-133F-4544-BD4E-50A6CF794870}" type="pres">
      <dgm:prSet presAssocID="{AC3510F1-36C1-4D01-8991-737B31ABF716}" presName="circleB" presStyleLbl="node1" presStyleIdx="1" presStyleCnt="7" custLinFactNeighborX="47834" custLinFactNeighborY="-14348"/>
      <dgm:spPr/>
    </dgm:pt>
    <dgm:pt modelId="{79EF814A-0AE9-4E4A-8B06-019D6B9FC264}" type="pres">
      <dgm:prSet presAssocID="{AC3510F1-36C1-4D01-8991-737B31ABF716}" presName="spaceB" presStyleCnt="0"/>
      <dgm:spPr/>
    </dgm:pt>
    <dgm:pt modelId="{2342952C-9EA6-489C-83D6-FFD4504A146A}" type="pres">
      <dgm:prSet presAssocID="{0C1B4B51-25D6-4EE1-9200-029FA3C6AAAA}" presName="space" presStyleCnt="0"/>
      <dgm:spPr/>
    </dgm:pt>
    <dgm:pt modelId="{FDDB08BD-9E0B-4FEA-B861-38199DFAA715}" type="pres">
      <dgm:prSet presAssocID="{0DA6C06D-CB06-4D3B-B267-88E65715B7EA}" presName="compositeA" presStyleCnt="0"/>
      <dgm:spPr/>
    </dgm:pt>
    <dgm:pt modelId="{CC8CAA45-E559-4316-AFCC-3C25927A9FB5}" type="pres">
      <dgm:prSet presAssocID="{0DA6C06D-CB06-4D3B-B267-88E65715B7EA}" presName="textA" presStyleLbl="revTx" presStyleIdx="2" presStyleCnt="7" custScaleX="213775" custScaleY="59613" custLinFactNeighborX="89479" custLinFactNeighborY="27786">
        <dgm:presLayoutVars>
          <dgm:bulletEnabled val="1"/>
        </dgm:presLayoutVars>
      </dgm:prSet>
      <dgm:spPr/>
    </dgm:pt>
    <dgm:pt modelId="{0C989420-223F-4FFC-ABBF-3DAF1878534D}" type="pres">
      <dgm:prSet presAssocID="{0DA6C06D-CB06-4D3B-B267-88E65715B7EA}" presName="circleA" presStyleLbl="node1" presStyleIdx="2" presStyleCnt="7" custLinFactNeighborX="88493" custLinFactNeighborY="-11957"/>
      <dgm:spPr/>
    </dgm:pt>
    <dgm:pt modelId="{38376DFF-BBF2-4A69-A27B-CD19C6B50873}" type="pres">
      <dgm:prSet presAssocID="{0DA6C06D-CB06-4D3B-B267-88E65715B7EA}" presName="spaceA" presStyleCnt="0"/>
      <dgm:spPr/>
    </dgm:pt>
    <dgm:pt modelId="{7D4134AF-561A-4A4A-8E94-E6450220C085}" type="pres">
      <dgm:prSet presAssocID="{4115230C-426A-49FA-B41C-D8E753C8FBAC}" presName="space" presStyleCnt="0"/>
      <dgm:spPr/>
    </dgm:pt>
    <dgm:pt modelId="{B0939907-BFBD-4BAE-B119-F18119021802}" type="pres">
      <dgm:prSet presAssocID="{4DAA78A2-8119-4A55-968A-086D0DDDFAC3}" presName="compositeB" presStyleCnt="0"/>
      <dgm:spPr/>
    </dgm:pt>
    <dgm:pt modelId="{10ECB65E-3D22-4342-B605-65B44140FFAA}" type="pres">
      <dgm:prSet presAssocID="{4DAA78A2-8119-4A55-968A-086D0DDDFAC3}" presName="textB" presStyleLbl="revTx" presStyleIdx="3" presStyleCnt="7" custScaleX="191447" custScaleY="29190" custLinFactNeighborX="60067" custLinFactNeighborY="-41844">
        <dgm:presLayoutVars>
          <dgm:bulletEnabled val="1"/>
        </dgm:presLayoutVars>
      </dgm:prSet>
      <dgm:spPr/>
    </dgm:pt>
    <dgm:pt modelId="{5BD55659-1BF4-4941-B866-D455496E8AD5}" type="pres">
      <dgm:prSet presAssocID="{4DAA78A2-8119-4A55-968A-086D0DDDFAC3}" presName="circleB" presStyleLbl="node1" presStyleIdx="3" presStyleCnt="7" custLinFactNeighborX="78926" custLinFactNeighborY="-26305"/>
      <dgm:spPr/>
    </dgm:pt>
    <dgm:pt modelId="{6FBA71DD-278D-448F-B726-70BAD1D90037}" type="pres">
      <dgm:prSet presAssocID="{4DAA78A2-8119-4A55-968A-086D0DDDFAC3}" presName="spaceB" presStyleCnt="0"/>
      <dgm:spPr/>
    </dgm:pt>
    <dgm:pt modelId="{CEA5595B-4D32-48E3-AA55-E1D1C1F7CBC7}" type="pres">
      <dgm:prSet presAssocID="{FA267D9F-1C9E-48D8-A005-1649D8B75F2B}" presName="space" presStyleCnt="0"/>
      <dgm:spPr/>
    </dgm:pt>
    <dgm:pt modelId="{050318F3-F87A-4CD5-909A-0A5B899F8622}" type="pres">
      <dgm:prSet presAssocID="{B9841882-6425-41E4-AB74-69DF74AAE5EE}" presName="compositeA" presStyleCnt="0"/>
      <dgm:spPr/>
    </dgm:pt>
    <dgm:pt modelId="{7F7CB5B6-D031-43CA-8FB4-E81EDD34F40D}" type="pres">
      <dgm:prSet presAssocID="{B9841882-6425-41E4-AB74-69DF74AAE5EE}" presName="textA" presStyleLbl="revTx" presStyleIdx="4" presStyleCnt="7" custScaleX="293661" custScaleY="46612" custLinFactNeighborX="72499" custLinFactNeighborY="32489">
        <dgm:presLayoutVars>
          <dgm:bulletEnabled val="1"/>
        </dgm:presLayoutVars>
      </dgm:prSet>
      <dgm:spPr/>
    </dgm:pt>
    <dgm:pt modelId="{D7CA4F51-E5E7-443E-A780-344CD4548BF3}" type="pres">
      <dgm:prSet presAssocID="{B9841882-6425-41E4-AB74-69DF74AAE5EE}" presName="circleA" presStyleLbl="node1" presStyleIdx="4" presStyleCnt="7" custLinFactNeighborX="83710" custLinFactNeighborY="-2391"/>
      <dgm:spPr/>
    </dgm:pt>
    <dgm:pt modelId="{22BAA1D3-627B-4DA0-AFD7-B461A3D4DD83}" type="pres">
      <dgm:prSet presAssocID="{B9841882-6425-41E4-AB74-69DF74AAE5EE}" presName="spaceA" presStyleCnt="0"/>
      <dgm:spPr/>
    </dgm:pt>
    <dgm:pt modelId="{69A864F6-EB7E-4FB3-8E6B-9A23E5A19779}" type="pres">
      <dgm:prSet presAssocID="{461FB838-85DE-46D3-99B2-AA467AE02F3C}" presName="space" presStyleCnt="0"/>
      <dgm:spPr/>
    </dgm:pt>
    <dgm:pt modelId="{EBFC0417-551B-490D-BDFA-5450B3868919}" type="pres">
      <dgm:prSet presAssocID="{FC7D8DBA-9F94-4655-A282-541442EDA1F0}" presName="compositeB" presStyleCnt="0"/>
      <dgm:spPr/>
    </dgm:pt>
    <dgm:pt modelId="{8AB20EE7-B3A6-44C7-A902-85A44D242BB7}" type="pres">
      <dgm:prSet presAssocID="{FC7D8DBA-9F94-4655-A282-541442EDA1F0}" presName="textB" presStyleLbl="revTx" presStyleIdx="5" presStyleCnt="7" custScaleX="214890" custScaleY="39656" custLinFactNeighborX="3554" custLinFactNeighborY="-33109">
        <dgm:presLayoutVars>
          <dgm:bulletEnabled val="1"/>
        </dgm:presLayoutVars>
      </dgm:prSet>
      <dgm:spPr/>
    </dgm:pt>
    <dgm:pt modelId="{0667B1E3-C622-4D42-9DAE-07B549A565F9}" type="pres">
      <dgm:prSet presAssocID="{FC7D8DBA-9F94-4655-A282-541442EDA1F0}" presName="circleB" presStyleLbl="node1" presStyleIdx="5" presStyleCnt="7"/>
      <dgm:spPr/>
    </dgm:pt>
    <dgm:pt modelId="{EE7F673C-14F2-4A36-8C1E-36F2804C1AC6}" type="pres">
      <dgm:prSet presAssocID="{FC7D8DBA-9F94-4655-A282-541442EDA1F0}" presName="spaceB" presStyleCnt="0"/>
      <dgm:spPr/>
    </dgm:pt>
    <dgm:pt modelId="{CB7D121A-109D-4E8C-B97D-75FC6D636417}" type="pres">
      <dgm:prSet presAssocID="{50EFA2E2-9541-410E-8163-C13B3E470DA5}" presName="space" presStyleCnt="0"/>
      <dgm:spPr/>
    </dgm:pt>
    <dgm:pt modelId="{EEA94AAB-E623-4229-B615-EDB2AA499944}" type="pres">
      <dgm:prSet presAssocID="{6AFD9E45-40C2-45B6-B090-D29A7E22B97F}" presName="compositeA" presStyleCnt="0"/>
      <dgm:spPr/>
    </dgm:pt>
    <dgm:pt modelId="{1D410211-F3AD-4047-BE94-7D67D047B76C}" type="pres">
      <dgm:prSet presAssocID="{6AFD9E45-40C2-45B6-B090-D29A7E22B97F}" presName="textA" presStyleLbl="revTx" presStyleIdx="6" presStyleCnt="7" custScaleX="202911" custScaleY="43976" custLinFactNeighborX="-18500" custLinFactNeighborY="33458">
        <dgm:presLayoutVars>
          <dgm:bulletEnabled val="1"/>
        </dgm:presLayoutVars>
      </dgm:prSet>
      <dgm:spPr/>
    </dgm:pt>
    <dgm:pt modelId="{EFBACBB3-127A-456D-96DE-ECC5AB40592B}" type="pres">
      <dgm:prSet presAssocID="{6AFD9E45-40C2-45B6-B090-D29A7E22B97F}" presName="circleA" presStyleLbl="node1" presStyleIdx="6" presStyleCnt="7"/>
      <dgm:spPr/>
    </dgm:pt>
    <dgm:pt modelId="{D9E17271-706C-4B07-B8B1-25DA7C779E74}" type="pres">
      <dgm:prSet presAssocID="{6AFD9E45-40C2-45B6-B090-D29A7E22B97F}" presName="spaceA" presStyleCnt="0"/>
      <dgm:spPr/>
    </dgm:pt>
  </dgm:ptLst>
  <dgm:cxnLst>
    <dgm:cxn modelId="{67E12F0C-1205-41C5-B8DE-29AED6537B5C}" srcId="{F6E8B956-BF19-4A16-8EDD-BFF74D66E106}" destId="{0DA6C06D-CB06-4D3B-B267-88E65715B7EA}" srcOrd="2" destOrd="0" parTransId="{BFF2CBB1-483D-4AAE-9C4D-CA4B4D0CF4EA}" sibTransId="{4115230C-426A-49FA-B41C-D8E753C8FBAC}"/>
    <dgm:cxn modelId="{93D3C630-AD51-4E3A-BD79-0729828A15E5}" type="presOf" srcId="{4DAA78A2-8119-4A55-968A-086D0DDDFAC3}" destId="{10ECB65E-3D22-4342-B605-65B44140FFAA}" srcOrd="0" destOrd="0" presId="urn:microsoft.com/office/officeart/2005/8/layout/hProcess11"/>
    <dgm:cxn modelId="{702E255B-C74E-4063-B8EC-9408E1D22F54}" srcId="{F6E8B956-BF19-4A16-8EDD-BFF74D66E106}" destId="{ACCDC123-B8B4-4540-A26D-3FA5D6CE016F}" srcOrd="0" destOrd="0" parTransId="{0F985E1C-9B19-4260-810B-8F0294538284}" sibTransId="{A973B249-832C-45FE-8CEB-1AC2EA18FAEE}"/>
    <dgm:cxn modelId="{22597942-5338-406B-8F27-69212C289B01}" type="presOf" srcId="{B9841882-6425-41E4-AB74-69DF74AAE5EE}" destId="{7F7CB5B6-D031-43CA-8FB4-E81EDD34F40D}" srcOrd="0" destOrd="0" presId="urn:microsoft.com/office/officeart/2005/8/layout/hProcess11"/>
    <dgm:cxn modelId="{DA963774-7515-4B30-86F0-3C046D04FFA3}" srcId="{F6E8B956-BF19-4A16-8EDD-BFF74D66E106}" destId="{FC7D8DBA-9F94-4655-A282-541442EDA1F0}" srcOrd="5" destOrd="0" parTransId="{F1B1C727-DA5D-4C55-B353-FB7711C149B0}" sibTransId="{50EFA2E2-9541-410E-8163-C13B3E470DA5}"/>
    <dgm:cxn modelId="{29351879-62D4-4B6A-8C99-302B115C7D15}" type="presOf" srcId="{0DA6C06D-CB06-4D3B-B267-88E65715B7EA}" destId="{CC8CAA45-E559-4316-AFCC-3C25927A9FB5}" srcOrd="0" destOrd="0" presId="urn:microsoft.com/office/officeart/2005/8/layout/hProcess11"/>
    <dgm:cxn modelId="{8CA57E59-F23A-4182-AFB8-29BF1CB09FFF}" type="presOf" srcId="{AC3510F1-36C1-4D01-8991-737B31ABF716}" destId="{05E2F495-014F-4FAA-B3AE-0015ACA1B130}" srcOrd="0" destOrd="0" presId="urn:microsoft.com/office/officeart/2005/8/layout/hProcess11"/>
    <dgm:cxn modelId="{2D410E7A-200F-430B-AF58-27C82AB22D7D}" srcId="{F6E8B956-BF19-4A16-8EDD-BFF74D66E106}" destId="{AC3510F1-36C1-4D01-8991-737B31ABF716}" srcOrd="1" destOrd="0" parTransId="{587BB91F-64F4-4818-976C-448A2B17F3ED}" sibTransId="{0C1B4B51-25D6-4EE1-9200-029FA3C6AAAA}"/>
    <dgm:cxn modelId="{C129FF7F-6CC3-48AE-959B-A18452FFACEF}" type="presOf" srcId="{6AFD9E45-40C2-45B6-B090-D29A7E22B97F}" destId="{1D410211-F3AD-4047-BE94-7D67D047B76C}" srcOrd="0" destOrd="0" presId="urn:microsoft.com/office/officeart/2005/8/layout/hProcess11"/>
    <dgm:cxn modelId="{149AE385-CB91-409A-A000-7F0CF2A886E4}" type="presOf" srcId="{F6E8B956-BF19-4A16-8EDD-BFF74D66E106}" destId="{F3C14950-A7C6-4404-8793-254171D05AD1}" srcOrd="0" destOrd="0" presId="urn:microsoft.com/office/officeart/2005/8/layout/hProcess11"/>
    <dgm:cxn modelId="{F9D7C189-D9BE-4373-8445-0B2F59DB225E}" srcId="{F6E8B956-BF19-4A16-8EDD-BFF74D66E106}" destId="{B9841882-6425-41E4-AB74-69DF74AAE5EE}" srcOrd="4" destOrd="0" parTransId="{FB07E654-0E35-4DD3-BB8A-1438050DB0A8}" sibTransId="{461FB838-85DE-46D3-99B2-AA467AE02F3C}"/>
    <dgm:cxn modelId="{5777B998-96E8-4720-800E-2385A4480416}" type="presOf" srcId="{ACCDC123-B8B4-4540-A26D-3FA5D6CE016F}" destId="{2D321AD1-C74A-4A23-9B26-1AE805547C86}" srcOrd="0" destOrd="0" presId="urn:microsoft.com/office/officeart/2005/8/layout/hProcess11"/>
    <dgm:cxn modelId="{50D4B4DE-B816-4B3F-AA30-20EE18033DE6}" type="presOf" srcId="{FC7D8DBA-9F94-4655-A282-541442EDA1F0}" destId="{8AB20EE7-B3A6-44C7-A902-85A44D242BB7}" srcOrd="0" destOrd="0" presId="urn:microsoft.com/office/officeart/2005/8/layout/hProcess11"/>
    <dgm:cxn modelId="{79AB07F3-FC9F-4DEA-B1B0-2DFFE8C91688}" srcId="{F6E8B956-BF19-4A16-8EDD-BFF74D66E106}" destId="{4DAA78A2-8119-4A55-968A-086D0DDDFAC3}" srcOrd="3" destOrd="0" parTransId="{447A1BD1-078E-44BC-8C49-FBE4E382E9C3}" sibTransId="{FA267D9F-1C9E-48D8-A005-1649D8B75F2B}"/>
    <dgm:cxn modelId="{A14E77FC-7A4E-4E4B-8E39-5583F949A599}" srcId="{F6E8B956-BF19-4A16-8EDD-BFF74D66E106}" destId="{6AFD9E45-40C2-45B6-B090-D29A7E22B97F}" srcOrd="6" destOrd="0" parTransId="{6A55C1D4-54D4-4B76-A958-B4966123674B}" sibTransId="{2B827986-28D2-4F14-B530-C3EC844FF14B}"/>
    <dgm:cxn modelId="{313668D3-ED23-4698-8E94-759815BF300A}" type="presParOf" srcId="{F3C14950-A7C6-4404-8793-254171D05AD1}" destId="{B6723B3F-1978-478C-951E-7D2E9AF27293}" srcOrd="0" destOrd="0" presId="urn:microsoft.com/office/officeart/2005/8/layout/hProcess11"/>
    <dgm:cxn modelId="{715F511B-F9C9-48E2-A4DA-30BCEDD1E86B}" type="presParOf" srcId="{F3C14950-A7C6-4404-8793-254171D05AD1}" destId="{A40375D8-5650-4D0F-87FB-DED327886F13}" srcOrd="1" destOrd="0" presId="urn:microsoft.com/office/officeart/2005/8/layout/hProcess11"/>
    <dgm:cxn modelId="{13B48D9E-3A12-4268-B95A-891306F2A5F6}" type="presParOf" srcId="{A40375D8-5650-4D0F-87FB-DED327886F13}" destId="{9CF7B33F-D3B6-4B9E-925D-BEA33F445A8C}" srcOrd="0" destOrd="0" presId="urn:microsoft.com/office/officeart/2005/8/layout/hProcess11"/>
    <dgm:cxn modelId="{C5C0A464-3E50-4697-8D95-48C5E6790F94}" type="presParOf" srcId="{9CF7B33F-D3B6-4B9E-925D-BEA33F445A8C}" destId="{2D321AD1-C74A-4A23-9B26-1AE805547C86}" srcOrd="0" destOrd="0" presId="urn:microsoft.com/office/officeart/2005/8/layout/hProcess11"/>
    <dgm:cxn modelId="{B1CC5657-7959-4140-9E7B-9DCCF8C2D3A0}" type="presParOf" srcId="{9CF7B33F-D3B6-4B9E-925D-BEA33F445A8C}" destId="{FED4FDDC-9732-4F81-8D89-41EB2E74B166}" srcOrd="1" destOrd="0" presId="urn:microsoft.com/office/officeart/2005/8/layout/hProcess11"/>
    <dgm:cxn modelId="{38BBF710-6636-4662-A1C2-833B1FBC2B12}" type="presParOf" srcId="{9CF7B33F-D3B6-4B9E-925D-BEA33F445A8C}" destId="{4A090508-A83C-46F5-BEC3-5FF48E79C555}" srcOrd="2" destOrd="0" presId="urn:microsoft.com/office/officeart/2005/8/layout/hProcess11"/>
    <dgm:cxn modelId="{5DC2B93C-68A5-48E1-A4C2-E089BFDB5EA4}" type="presParOf" srcId="{A40375D8-5650-4D0F-87FB-DED327886F13}" destId="{09294927-75B8-4B69-801F-548446937FF7}" srcOrd="1" destOrd="0" presId="urn:microsoft.com/office/officeart/2005/8/layout/hProcess11"/>
    <dgm:cxn modelId="{E93EECA9-11F2-49CA-9811-BED7FD74731E}" type="presParOf" srcId="{A40375D8-5650-4D0F-87FB-DED327886F13}" destId="{64E4086D-590C-4292-A827-C094765FB4D6}" srcOrd="2" destOrd="0" presId="urn:microsoft.com/office/officeart/2005/8/layout/hProcess11"/>
    <dgm:cxn modelId="{36F8D3F2-2CAC-49EB-9733-A25A7000A1F6}" type="presParOf" srcId="{64E4086D-590C-4292-A827-C094765FB4D6}" destId="{05E2F495-014F-4FAA-B3AE-0015ACA1B130}" srcOrd="0" destOrd="0" presId="urn:microsoft.com/office/officeart/2005/8/layout/hProcess11"/>
    <dgm:cxn modelId="{84810934-6559-4716-85AB-6135F723A9F4}" type="presParOf" srcId="{64E4086D-590C-4292-A827-C094765FB4D6}" destId="{F2466C0B-133F-4544-BD4E-50A6CF794870}" srcOrd="1" destOrd="0" presId="urn:microsoft.com/office/officeart/2005/8/layout/hProcess11"/>
    <dgm:cxn modelId="{81F851B7-D9AD-4F85-B85D-544DA4809A02}" type="presParOf" srcId="{64E4086D-590C-4292-A827-C094765FB4D6}" destId="{79EF814A-0AE9-4E4A-8B06-019D6B9FC264}" srcOrd="2" destOrd="0" presId="urn:microsoft.com/office/officeart/2005/8/layout/hProcess11"/>
    <dgm:cxn modelId="{BB892CAF-B7EE-4F04-B7BD-DD6529C47AD9}" type="presParOf" srcId="{A40375D8-5650-4D0F-87FB-DED327886F13}" destId="{2342952C-9EA6-489C-83D6-FFD4504A146A}" srcOrd="3" destOrd="0" presId="urn:microsoft.com/office/officeart/2005/8/layout/hProcess11"/>
    <dgm:cxn modelId="{F45509C7-FCDB-4356-A061-A3910DCF69AB}" type="presParOf" srcId="{A40375D8-5650-4D0F-87FB-DED327886F13}" destId="{FDDB08BD-9E0B-4FEA-B861-38199DFAA715}" srcOrd="4" destOrd="0" presId="urn:microsoft.com/office/officeart/2005/8/layout/hProcess11"/>
    <dgm:cxn modelId="{F4F954B4-F2CB-4588-ADA1-8CBCF28A996D}" type="presParOf" srcId="{FDDB08BD-9E0B-4FEA-B861-38199DFAA715}" destId="{CC8CAA45-E559-4316-AFCC-3C25927A9FB5}" srcOrd="0" destOrd="0" presId="urn:microsoft.com/office/officeart/2005/8/layout/hProcess11"/>
    <dgm:cxn modelId="{073F9591-80DA-4A45-A5D8-082B05A550CF}" type="presParOf" srcId="{FDDB08BD-9E0B-4FEA-B861-38199DFAA715}" destId="{0C989420-223F-4FFC-ABBF-3DAF1878534D}" srcOrd="1" destOrd="0" presId="urn:microsoft.com/office/officeart/2005/8/layout/hProcess11"/>
    <dgm:cxn modelId="{3A8385CE-0A23-42FA-9B2F-13D38A27DFFD}" type="presParOf" srcId="{FDDB08BD-9E0B-4FEA-B861-38199DFAA715}" destId="{38376DFF-BBF2-4A69-A27B-CD19C6B50873}" srcOrd="2" destOrd="0" presId="urn:microsoft.com/office/officeart/2005/8/layout/hProcess11"/>
    <dgm:cxn modelId="{C501237B-710D-4870-BCBC-C4F6F5CA5BD5}" type="presParOf" srcId="{A40375D8-5650-4D0F-87FB-DED327886F13}" destId="{7D4134AF-561A-4A4A-8E94-E6450220C085}" srcOrd="5" destOrd="0" presId="urn:microsoft.com/office/officeart/2005/8/layout/hProcess11"/>
    <dgm:cxn modelId="{EF53AFE3-0D51-4EC1-BC43-1DC7A7852D88}" type="presParOf" srcId="{A40375D8-5650-4D0F-87FB-DED327886F13}" destId="{B0939907-BFBD-4BAE-B119-F18119021802}" srcOrd="6" destOrd="0" presId="urn:microsoft.com/office/officeart/2005/8/layout/hProcess11"/>
    <dgm:cxn modelId="{4007090A-C6B1-4EBD-98BB-9760A195865B}" type="presParOf" srcId="{B0939907-BFBD-4BAE-B119-F18119021802}" destId="{10ECB65E-3D22-4342-B605-65B44140FFAA}" srcOrd="0" destOrd="0" presId="urn:microsoft.com/office/officeart/2005/8/layout/hProcess11"/>
    <dgm:cxn modelId="{DE1E98E3-15C7-4E53-87B5-F2F899B485D4}" type="presParOf" srcId="{B0939907-BFBD-4BAE-B119-F18119021802}" destId="{5BD55659-1BF4-4941-B866-D455496E8AD5}" srcOrd="1" destOrd="0" presId="urn:microsoft.com/office/officeart/2005/8/layout/hProcess11"/>
    <dgm:cxn modelId="{5B168268-F0F2-4EF6-94E0-80CF6BCA7515}" type="presParOf" srcId="{B0939907-BFBD-4BAE-B119-F18119021802}" destId="{6FBA71DD-278D-448F-B726-70BAD1D90037}" srcOrd="2" destOrd="0" presId="urn:microsoft.com/office/officeart/2005/8/layout/hProcess11"/>
    <dgm:cxn modelId="{E95DB0C4-C329-4DDB-9EB4-FBDC8FAAB7DD}" type="presParOf" srcId="{A40375D8-5650-4D0F-87FB-DED327886F13}" destId="{CEA5595B-4D32-48E3-AA55-E1D1C1F7CBC7}" srcOrd="7" destOrd="0" presId="urn:microsoft.com/office/officeart/2005/8/layout/hProcess11"/>
    <dgm:cxn modelId="{2AF2AD5A-E6F4-4A1F-9417-F8461E5DAE0C}" type="presParOf" srcId="{A40375D8-5650-4D0F-87FB-DED327886F13}" destId="{050318F3-F87A-4CD5-909A-0A5B899F8622}" srcOrd="8" destOrd="0" presId="urn:microsoft.com/office/officeart/2005/8/layout/hProcess11"/>
    <dgm:cxn modelId="{38A77A16-4BC1-482A-B302-C492B840E5F5}" type="presParOf" srcId="{050318F3-F87A-4CD5-909A-0A5B899F8622}" destId="{7F7CB5B6-D031-43CA-8FB4-E81EDD34F40D}" srcOrd="0" destOrd="0" presId="urn:microsoft.com/office/officeart/2005/8/layout/hProcess11"/>
    <dgm:cxn modelId="{AD98E6D3-879F-4DEE-B0FF-186F72F73531}" type="presParOf" srcId="{050318F3-F87A-4CD5-909A-0A5B899F8622}" destId="{D7CA4F51-E5E7-443E-A780-344CD4548BF3}" srcOrd="1" destOrd="0" presId="urn:microsoft.com/office/officeart/2005/8/layout/hProcess11"/>
    <dgm:cxn modelId="{BD6FC1AA-A9D7-479D-95CA-D3E15C8F93DE}" type="presParOf" srcId="{050318F3-F87A-4CD5-909A-0A5B899F8622}" destId="{22BAA1D3-627B-4DA0-AFD7-B461A3D4DD83}" srcOrd="2" destOrd="0" presId="urn:microsoft.com/office/officeart/2005/8/layout/hProcess11"/>
    <dgm:cxn modelId="{6BC0344F-9993-4E3A-8BAC-7425830BA815}" type="presParOf" srcId="{A40375D8-5650-4D0F-87FB-DED327886F13}" destId="{69A864F6-EB7E-4FB3-8E6B-9A23E5A19779}" srcOrd="9" destOrd="0" presId="urn:microsoft.com/office/officeart/2005/8/layout/hProcess11"/>
    <dgm:cxn modelId="{F3340795-C0D1-4CDD-9FAC-6C792E8815EC}" type="presParOf" srcId="{A40375D8-5650-4D0F-87FB-DED327886F13}" destId="{EBFC0417-551B-490D-BDFA-5450B3868919}" srcOrd="10" destOrd="0" presId="urn:microsoft.com/office/officeart/2005/8/layout/hProcess11"/>
    <dgm:cxn modelId="{F7A02F0A-BA74-4AEE-A8EB-4838127B4590}" type="presParOf" srcId="{EBFC0417-551B-490D-BDFA-5450B3868919}" destId="{8AB20EE7-B3A6-44C7-A902-85A44D242BB7}" srcOrd="0" destOrd="0" presId="urn:microsoft.com/office/officeart/2005/8/layout/hProcess11"/>
    <dgm:cxn modelId="{5A418E39-6067-497A-9915-517B84B0F735}" type="presParOf" srcId="{EBFC0417-551B-490D-BDFA-5450B3868919}" destId="{0667B1E3-C622-4D42-9DAE-07B549A565F9}" srcOrd="1" destOrd="0" presId="urn:microsoft.com/office/officeart/2005/8/layout/hProcess11"/>
    <dgm:cxn modelId="{9F02B784-D379-4654-B667-714A79BC5B4C}" type="presParOf" srcId="{EBFC0417-551B-490D-BDFA-5450B3868919}" destId="{EE7F673C-14F2-4A36-8C1E-36F2804C1AC6}" srcOrd="2" destOrd="0" presId="urn:microsoft.com/office/officeart/2005/8/layout/hProcess11"/>
    <dgm:cxn modelId="{A1D92C5E-B479-458E-9BFE-9172DA8A7A3B}" type="presParOf" srcId="{A40375D8-5650-4D0F-87FB-DED327886F13}" destId="{CB7D121A-109D-4E8C-B97D-75FC6D636417}" srcOrd="11" destOrd="0" presId="urn:microsoft.com/office/officeart/2005/8/layout/hProcess11"/>
    <dgm:cxn modelId="{EBF26237-237D-4B39-82B0-D3221FCBBA02}" type="presParOf" srcId="{A40375D8-5650-4D0F-87FB-DED327886F13}" destId="{EEA94AAB-E623-4229-B615-EDB2AA499944}" srcOrd="12" destOrd="0" presId="urn:microsoft.com/office/officeart/2005/8/layout/hProcess11"/>
    <dgm:cxn modelId="{8965D12C-608D-4DBE-B747-F20B4B10B6BC}" type="presParOf" srcId="{EEA94AAB-E623-4229-B615-EDB2AA499944}" destId="{1D410211-F3AD-4047-BE94-7D67D047B76C}" srcOrd="0" destOrd="0" presId="urn:microsoft.com/office/officeart/2005/8/layout/hProcess11"/>
    <dgm:cxn modelId="{815DF65C-E79C-462B-BB01-9EF9B262F55D}" type="presParOf" srcId="{EEA94AAB-E623-4229-B615-EDB2AA499944}" destId="{EFBACBB3-127A-456D-96DE-ECC5AB40592B}" srcOrd="1" destOrd="0" presId="urn:microsoft.com/office/officeart/2005/8/layout/hProcess11"/>
    <dgm:cxn modelId="{2F5A7ABF-BA1A-4A1C-A04E-315BEFCA31A6}" type="presParOf" srcId="{EEA94AAB-E623-4229-B615-EDB2AA499944}" destId="{D9E17271-706C-4B07-B8B1-25DA7C779E74}"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A532A5-F044-4D81-8620-8F5801762B47}" type="doc">
      <dgm:prSet loTypeId="urn:microsoft.com/office/officeart/2005/8/layout/radial6" loCatId="relationship" qsTypeId="urn:microsoft.com/office/officeart/2005/8/quickstyle/simple1" qsCatId="simple" csTypeId="urn:microsoft.com/office/officeart/2005/8/colors/colorful2" csCatId="colorful" phldr="1"/>
      <dgm:spPr/>
      <dgm:t>
        <a:bodyPr/>
        <a:lstStyle/>
        <a:p>
          <a:endParaRPr lang="es-EC"/>
        </a:p>
      </dgm:t>
    </dgm:pt>
    <dgm:pt modelId="{D133AEF6-F759-48FA-A23E-08B38643D1DA}">
      <dgm:prSet phldrT="[Texto]" custT="1"/>
      <dgm:spPr/>
      <dgm:t>
        <a:bodyPr/>
        <a:lstStyle/>
        <a:p>
          <a:r>
            <a:rPr lang="es-EC" sz="3200" dirty="0">
              <a:solidFill>
                <a:schemeClr val="tx1"/>
              </a:solidFill>
            </a:rPr>
            <a:t>Base legal</a:t>
          </a:r>
        </a:p>
      </dgm:t>
    </dgm:pt>
    <dgm:pt modelId="{249F5DB7-C933-4B35-9AB8-70E436592F61}" type="parTrans" cxnId="{570A4433-B272-483F-A417-DE51F6F10AEB}">
      <dgm:prSet/>
      <dgm:spPr/>
      <dgm:t>
        <a:bodyPr/>
        <a:lstStyle/>
        <a:p>
          <a:endParaRPr lang="es-EC" sz="3200">
            <a:solidFill>
              <a:schemeClr val="tx1"/>
            </a:solidFill>
          </a:endParaRPr>
        </a:p>
      </dgm:t>
    </dgm:pt>
    <dgm:pt modelId="{D54C7B6B-C6CD-4BA8-BB31-8BE7C141CF63}" type="sibTrans" cxnId="{570A4433-B272-483F-A417-DE51F6F10AEB}">
      <dgm:prSet/>
      <dgm:spPr/>
      <dgm:t>
        <a:bodyPr/>
        <a:lstStyle/>
        <a:p>
          <a:endParaRPr lang="es-EC" sz="3200">
            <a:solidFill>
              <a:schemeClr val="tx1"/>
            </a:solidFill>
          </a:endParaRPr>
        </a:p>
      </dgm:t>
    </dgm:pt>
    <dgm:pt modelId="{16FFE3F8-18A2-4FE0-9EE0-A0077AD6CD73}">
      <dgm:prSet phldrT="[Texto]" custT="1"/>
      <dgm:spPr/>
      <dgm:t>
        <a:bodyPr/>
        <a:lstStyle/>
        <a:p>
          <a:r>
            <a:rPr lang="es-ES" sz="1100">
              <a:solidFill>
                <a:schemeClr val="tx1"/>
              </a:solidFill>
              <a:effectLst/>
            </a:rPr>
            <a:t>Constitución del Ecuador</a:t>
          </a:r>
          <a:endParaRPr lang="es-EC" sz="1100" dirty="0">
            <a:solidFill>
              <a:schemeClr val="tx1"/>
            </a:solidFill>
          </a:endParaRPr>
        </a:p>
      </dgm:t>
    </dgm:pt>
    <dgm:pt modelId="{B5A037DD-C989-4505-9AA7-82A64C68A6DA}" type="parTrans" cxnId="{614E4086-3051-4791-B873-72FBCE4CDFA8}">
      <dgm:prSet/>
      <dgm:spPr/>
      <dgm:t>
        <a:bodyPr/>
        <a:lstStyle/>
        <a:p>
          <a:endParaRPr lang="es-EC" sz="3200">
            <a:solidFill>
              <a:schemeClr val="tx1"/>
            </a:solidFill>
          </a:endParaRPr>
        </a:p>
      </dgm:t>
    </dgm:pt>
    <dgm:pt modelId="{AFCB01FB-EC32-4268-8637-AAC0963B10AB}" type="sibTrans" cxnId="{614E4086-3051-4791-B873-72FBCE4CDFA8}">
      <dgm:prSet/>
      <dgm:spPr/>
      <dgm:t>
        <a:bodyPr/>
        <a:lstStyle/>
        <a:p>
          <a:endParaRPr lang="es-EC" sz="3200">
            <a:solidFill>
              <a:schemeClr val="tx1"/>
            </a:solidFill>
          </a:endParaRPr>
        </a:p>
      </dgm:t>
    </dgm:pt>
    <dgm:pt modelId="{C6436208-31EF-4819-B860-61695D94D482}">
      <dgm:prSet phldrT="[Texto]" custT="1"/>
      <dgm:spPr/>
      <dgm:t>
        <a:bodyPr/>
        <a:lstStyle/>
        <a:p>
          <a:r>
            <a:rPr lang="es-BO" sz="1100" dirty="0">
              <a:solidFill>
                <a:schemeClr val="tx1"/>
              </a:solidFill>
              <a:effectLst/>
            </a:rPr>
            <a:t>Ley Reformatoria a la Ley de Seguridad Pública y del Estado</a:t>
          </a:r>
          <a:endParaRPr lang="es-EC" sz="1100" dirty="0">
            <a:solidFill>
              <a:schemeClr val="tx1"/>
            </a:solidFill>
          </a:endParaRPr>
        </a:p>
      </dgm:t>
    </dgm:pt>
    <dgm:pt modelId="{8AA9C89F-688E-4636-A789-2EC6C6EB08BA}" type="parTrans" cxnId="{2253425E-6929-435F-904F-96C91C4E9B21}">
      <dgm:prSet/>
      <dgm:spPr/>
      <dgm:t>
        <a:bodyPr/>
        <a:lstStyle/>
        <a:p>
          <a:endParaRPr lang="es-EC" sz="3200">
            <a:solidFill>
              <a:schemeClr val="tx1"/>
            </a:solidFill>
          </a:endParaRPr>
        </a:p>
      </dgm:t>
    </dgm:pt>
    <dgm:pt modelId="{4AD64821-4661-4DDD-8095-F810BCC8DF07}" type="sibTrans" cxnId="{2253425E-6929-435F-904F-96C91C4E9B21}">
      <dgm:prSet/>
      <dgm:spPr/>
      <dgm:t>
        <a:bodyPr/>
        <a:lstStyle/>
        <a:p>
          <a:endParaRPr lang="es-EC" sz="3200">
            <a:solidFill>
              <a:schemeClr val="tx1"/>
            </a:solidFill>
          </a:endParaRPr>
        </a:p>
      </dgm:t>
    </dgm:pt>
    <dgm:pt modelId="{16983199-1D65-40ED-9698-E8FA2B0652E5}">
      <dgm:prSet phldrT="[Texto]" custT="1"/>
      <dgm:spPr>
        <a:solidFill>
          <a:schemeClr val="accent5">
            <a:lumMod val="40000"/>
            <a:lumOff val="60000"/>
          </a:schemeClr>
        </a:solidFill>
      </dgm:spPr>
      <dgm:t>
        <a:bodyPr/>
        <a:lstStyle/>
        <a:p>
          <a:r>
            <a:rPr lang="es-EC" sz="1400" dirty="0">
              <a:solidFill>
                <a:schemeClr val="tx1"/>
              </a:solidFill>
            </a:rPr>
            <a:t>Ley de Enmiendas</a:t>
          </a:r>
        </a:p>
      </dgm:t>
    </dgm:pt>
    <dgm:pt modelId="{CD3A8058-B0C3-454F-8E35-2EBC728E17BA}" type="parTrans" cxnId="{3FD0657E-7FFB-4243-A714-C2E247B1DBB4}">
      <dgm:prSet/>
      <dgm:spPr/>
      <dgm:t>
        <a:bodyPr/>
        <a:lstStyle/>
        <a:p>
          <a:endParaRPr lang="es-EC" sz="3200">
            <a:solidFill>
              <a:schemeClr val="tx1"/>
            </a:solidFill>
          </a:endParaRPr>
        </a:p>
      </dgm:t>
    </dgm:pt>
    <dgm:pt modelId="{195CBC0D-030A-44AA-A1EC-A9683846999C}" type="sibTrans" cxnId="{3FD0657E-7FFB-4243-A714-C2E247B1DBB4}">
      <dgm:prSet/>
      <dgm:spPr/>
      <dgm:t>
        <a:bodyPr/>
        <a:lstStyle/>
        <a:p>
          <a:endParaRPr lang="es-EC" sz="3200">
            <a:solidFill>
              <a:schemeClr val="tx1"/>
            </a:solidFill>
          </a:endParaRPr>
        </a:p>
      </dgm:t>
    </dgm:pt>
    <dgm:pt modelId="{2F2AAF13-5323-4801-912E-97CE129182B1}" type="pres">
      <dgm:prSet presAssocID="{6BA532A5-F044-4D81-8620-8F5801762B47}" presName="Name0" presStyleCnt="0">
        <dgm:presLayoutVars>
          <dgm:chMax val="1"/>
          <dgm:dir/>
          <dgm:animLvl val="ctr"/>
          <dgm:resizeHandles val="exact"/>
        </dgm:presLayoutVars>
      </dgm:prSet>
      <dgm:spPr/>
    </dgm:pt>
    <dgm:pt modelId="{AF07A1F9-F18D-4D76-91AE-BA170019352C}" type="pres">
      <dgm:prSet presAssocID="{D133AEF6-F759-48FA-A23E-08B38643D1DA}" presName="centerShape" presStyleLbl="node0" presStyleIdx="0" presStyleCnt="1"/>
      <dgm:spPr/>
    </dgm:pt>
    <dgm:pt modelId="{69C23361-DF4C-4CFD-A0DF-BB51B9B3692E}" type="pres">
      <dgm:prSet presAssocID="{16FFE3F8-18A2-4FE0-9EE0-A0077AD6CD73}" presName="node" presStyleLbl="node1" presStyleIdx="0" presStyleCnt="3" custScaleX="129268" custScaleY="112098">
        <dgm:presLayoutVars>
          <dgm:bulletEnabled val="1"/>
        </dgm:presLayoutVars>
      </dgm:prSet>
      <dgm:spPr/>
    </dgm:pt>
    <dgm:pt modelId="{66F5646B-EDC6-45B5-9EEC-384237691DA0}" type="pres">
      <dgm:prSet presAssocID="{16FFE3F8-18A2-4FE0-9EE0-A0077AD6CD73}" presName="dummy" presStyleCnt="0"/>
      <dgm:spPr/>
    </dgm:pt>
    <dgm:pt modelId="{C802E13A-7F35-4151-9662-C3885339E0D3}" type="pres">
      <dgm:prSet presAssocID="{AFCB01FB-EC32-4268-8637-AAC0963B10AB}" presName="sibTrans" presStyleLbl="sibTrans2D1" presStyleIdx="0" presStyleCnt="3"/>
      <dgm:spPr/>
    </dgm:pt>
    <dgm:pt modelId="{57A4C093-3E60-43AB-9E0E-8914E9A8924D}" type="pres">
      <dgm:prSet presAssocID="{C6436208-31EF-4819-B860-61695D94D482}" presName="node" presStyleLbl="node1" presStyleIdx="1" presStyleCnt="3" custScaleX="126149" custScaleY="130556">
        <dgm:presLayoutVars>
          <dgm:bulletEnabled val="1"/>
        </dgm:presLayoutVars>
      </dgm:prSet>
      <dgm:spPr/>
    </dgm:pt>
    <dgm:pt modelId="{A978FEC7-42E2-470F-8B2B-D0AD3F0DC21B}" type="pres">
      <dgm:prSet presAssocID="{C6436208-31EF-4819-B860-61695D94D482}" presName="dummy" presStyleCnt="0"/>
      <dgm:spPr/>
    </dgm:pt>
    <dgm:pt modelId="{5B1896B8-46FF-44FC-90A0-ED15103AC986}" type="pres">
      <dgm:prSet presAssocID="{4AD64821-4661-4DDD-8095-F810BCC8DF07}" presName="sibTrans" presStyleLbl="sibTrans2D1" presStyleIdx="1" presStyleCnt="3"/>
      <dgm:spPr/>
    </dgm:pt>
    <dgm:pt modelId="{EA55C603-D569-4E04-847E-06D1F27169FB}" type="pres">
      <dgm:prSet presAssocID="{16983199-1D65-40ED-9698-E8FA2B0652E5}" presName="node" presStyleLbl="node1" presStyleIdx="2" presStyleCnt="3" custScaleX="124194" custScaleY="106627">
        <dgm:presLayoutVars>
          <dgm:bulletEnabled val="1"/>
        </dgm:presLayoutVars>
      </dgm:prSet>
      <dgm:spPr/>
    </dgm:pt>
    <dgm:pt modelId="{F0CEE578-517B-4A5B-B80F-5516EF03F986}" type="pres">
      <dgm:prSet presAssocID="{16983199-1D65-40ED-9698-E8FA2B0652E5}" presName="dummy" presStyleCnt="0"/>
      <dgm:spPr/>
    </dgm:pt>
    <dgm:pt modelId="{C5977839-F484-4753-91F9-BADB7418EBA7}" type="pres">
      <dgm:prSet presAssocID="{195CBC0D-030A-44AA-A1EC-A9683846999C}" presName="sibTrans" presStyleLbl="sibTrans2D1" presStyleIdx="2" presStyleCnt="3"/>
      <dgm:spPr/>
    </dgm:pt>
  </dgm:ptLst>
  <dgm:cxnLst>
    <dgm:cxn modelId="{2D9B4806-B8A0-4ABF-B2F6-16700DA10697}" type="presOf" srcId="{16FFE3F8-18A2-4FE0-9EE0-A0077AD6CD73}" destId="{69C23361-DF4C-4CFD-A0DF-BB51B9B3692E}" srcOrd="0" destOrd="0" presId="urn:microsoft.com/office/officeart/2005/8/layout/radial6"/>
    <dgm:cxn modelId="{24D8C709-D507-4199-A015-6D2747D00E99}" type="presOf" srcId="{4AD64821-4661-4DDD-8095-F810BCC8DF07}" destId="{5B1896B8-46FF-44FC-90A0-ED15103AC986}" srcOrd="0" destOrd="0" presId="urn:microsoft.com/office/officeart/2005/8/layout/radial6"/>
    <dgm:cxn modelId="{491F801F-10FF-4A9A-9F12-12B1C00CD26B}" type="presOf" srcId="{6BA532A5-F044-4D81-8620-8F5801762B47}" destId="{2F2AAF13-5323-4801-912E-97CE129182B1}" srcOrd="0" destOrd="0" presId="urn:microsoft.com/office/officeart/2005/8/layout/radial6"/>
    <dgm:cxn modelId="{6065F12A-DCA6-46E8-9FDA-F1C0720F4125}" type="presOf" srcId="{C6436208-31EF-4819-B860-61695D94D482}" destId="{57A4C093-3E60-43AB-9E0E-8914E9A8924D}" srcOrd="0" destOrd="0" presId="urn:microsoft.com/office/officeart/2005/8/layout/radial6"/>
    <dgm:cxn modelId="{570A4433-B272-483F-A417-DE51F6F10AEB}" srcId="{6BA532A5-F044-4D81-8620-8F5801762B47}" destId="{D133AEF6-F759-48FA-A23E-08B38643D1DA}" srcOrd="0" destOrd="0" parTransId="{249F5DB7-C933-4B35-9AB8-70E436592F61}" sibTransId="{D54C7B6B-C6CD-4BA8-BB31-8BE7C141CF63}"/>
    <dgm:cxn modelId="{2253425E-6929-435F-904F-96C91C4E9B21}" srcId="{D133AEF6-F759-48FA-A23E-08B38643D1DA}" destId="{C6436208-31EF-4819-B860-61695D94D482}" srcOrd="1" destOrd="0" parTransId="{8AA9C89F-688E-4636-A789-2EC6C6EB08BA}" sibTransId="{4AD64821-4661-4DDD-8095-F810BCC8DF07}"/>
    <dgm:cxn modelId="{EAC02D5F-7A8F-4054-930D-585701CA4BF4}" type="presOf" srcId="{D133AEF6-F759-48FA-A23E-08B38643D1DA}" destId="{AF07A1F9-F18D-4D76-91AE-BA170019352C}" srcOrd="0" destOrd="0" presId="urn:microsoft.com/office/officeart/2005/8/layout/radial6"/>
    <dgm:cxn modelId="{3FD0657E-7FFB-4243-A714-C2E247B1DBB4}" srcId="{D133AEF6-F759-48FA-A23E-08B38643D1DA}" destId="{16983199-1D65-40ED-9698-E8FA2B0652E5}" srcOrd="2" destOrd="0" parTransId="{CD3A8058-B0C3-454F-8E35-2EBC728E17BA}" sibTransId="{195CBC0D-030A-44AA-A1EC-A9683846999C}"/>
    <dgm:cxn modelId="{614E4086-3051-4791-B873-72FBCE4CDFA8}" srcId="{D133AEF6-F759-48FA-A23E-08B38643D1DA}" destId="{16FFE3F8-18A2-4FE0-9EE0-A0077AD6CD73}" srcOrd="0" destOrd="0" parTransId="{B5A037DD-C989-4505-9AA7-82A64C68A6DA}" sibTransId="{AFCB01FB-EC32-4268-8637-AAC0963B10AB}"/>
    <dgm:cxn modelId="{9AEC43B3-DA53-404F-BA76-405453BFBF31}" type="presOf" srcId="{AFCB01FB-EC32-4268-8637-AAC0963B10AB}" destId="{C802E13A-7F35-4151-9662-C3885339E0D3}" srcOrd="0" destOrd="0" presId="urn:microsoft.com/office/officeart/2005/8/layout/radial6"/>
    <dgm:cxn modelId="{4FD2F7BC-F377-4862-ACF3-F3338D1E39FD}" type="presOf" srcId="{16983199-1D65-40ED-9698-E8FA2B0652E5}" destId="{EA55C603-D569-4E04-847E-06D1F27169FB}" srcOrd="0" destOrd="0" presId="urn:microsoft.com/office/officeart/2005/8/layout/radial6"/>
    <dgm:cxn modelId="{051365DB-F6D5-4C76-B3E5-8C0083930052}" type="presOf" srcId="{195CBC0D-030A-44AA-A1EC-A9683846999C}" destId="{C5977839-F484-4753-91F9-BADB7418EBA7}" srcOrd="0" destOrd="0" presId="urn:microsoft.com/office/officeart/2005/8/layout/radial6"/>
    <dgm:cxn modelId="{68DEF3B7-76F1-404F-B91A-F7F98CD05408}" type="presParOf" srcId="{2F2AAF13-5323-4801-912E-97CE129182B1}" destId="{AF07A1F9-F18D-4D76-91AE-BA170019352C}" srcOrd="0" destOrd="0" presId="urn:microsoft.com/office/officeart/2005/8/layout/radial6"/>
    <dgm:cxn modelId="{395881DA-9985-46DB-8D75-147F13737966}" type="presParOf" srcId="{2F2AAF13-5323-4801-912E-97CE129182B1}" destId="{69C23361-DF4C-4CFD-A0DF-BB51B9B3692E}" srcOrd="1" destOrd="0" presId="urn:microsoft.com/office/officeart/2005/8/layout/radial6"/>
    <dgm:cxn modelId="{06A28F40-EEF2-41C4-A7D4-7932431308C7}" type="presParOf" srcId="{2F2AAF13-5323-4801-912E-97CE129182B1}" destId="{66F5646B-EDC6-45B5-9EEC-384237691DA0}" srcOrd="2" destOrd="0" presId="urn:microsoft.com/office/officeart/2005/8/layout/radial6"/>
    <dgm:cxn modelId="{AF971752-5074-4151-A617-23B771AC0540}" type="presParOf" srcId="{2F2AAF13-5323-4801-912E-97CE129182B1}" destId="{C802E13A-7F35-4151-9662-C3885339E0D3}" srcOrd="3" destOrd="0" presId="urn:microsoft.com/office/officeart/2005/8/layout/radial6"/>
    <dgm:cxn modelId="{D14FADC3-1337-4801-A129-8AC08A3EA6CC}" type="presParOf" srcId="{2F2AAF13-5323-4801-912E-97CE129182B1}" destId="{57A4C093-3E60-43AB-9E0E-8914E9A8924D}" srcOrd="4" destOrd="0" presId="urn:microsoft.com/office/officeart/2005/8/layout/radial6"/>
    <dgm:cxn modelId="{500A0AD4-CB55-43B8-9499-268C69C49517}" type="presParOf" srcId="{2F2AAF13-5323-4801-912E-97CE129182B1}" destId="{A978FEC7-42E2-470F-8B2B-D0AD3F0DC21B}" srcOrd="5" destOrd="0" presId="urn:microsoft.com/office/officeart/2005/8/layout/radial6"/>
    <dgm:cxn modelId="{576E46DA-6050-4575-B570-ABE6FF0F347F}" type="presParOf" srcId="{2F2AAF13-5323-4801-912E-97CE129182B1}" destId="{5B1896B8-46FF-44FC-90A0-ED15103AC986}" srcOrd="6" destOrd="0" presId="urn:microsoft.com/office/officeart/2005/8/layout/radial6"/>
    <dgm:cxn modelId="{C8978657-7953-4829-9887-9C5FF70E6918}" type="presParOf" srcId="{2F2AAF13-5323-4801-912E-97CE129182B1}" destId="{EA55C603-D569-4E04-847E-06D1F27169FB}" srcOrd="7" destOrd="0" presId="urn:microsoft.com/office/officeart/2005/8/layout/radial6"/>
    <dgm:cxn modelId="{66991615-EC02-4B1A-AB61-AD9B7C1B76F4}" type="presParOf" srcId="{2F2AAF13-5323-4801-912E-97CE129182B1}" destId="{F0CEE578-517B-4A5B-B80F-5516EF03F986}" srcOrd="8" destOrd="0" presId="urn:microsoft.com/office/officeart/2005/8/layout/radial6"/>
    <dgm:cxn modelId="{538A3B85-C1E5-4325-B5E1-2E2F2650C154}" type="presParOf" srcId="{2F2AAF13-5323-4801-912E-97CE129182B1}" destId="{C5977839-F484-4753-91F9-BADB7418EBA7}"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B48FFF-DBDC-4C1E-AF6B-0A0A27E8418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BO"/>
        </a:p>
      </dgm:t>
    </dgm:pt>
    <dgm:pt modelId="{47DFE0E6-43C1-44BC-8FC2-827D67A8AB06}">
      <dgm:prSet phldrT="[Texto]" custT="1"/>
      <dgm:spPr/>
      <dgm:t>
        <a:bodyPr/>
        <a:lstStyle/>
        <a:p>
          <a:r>
            <a:rPr lang="es-BO" sz="1800" b="1" dirty="0"/>
            <a:t>ENFOQUE DE LA INVESTIGACIÓN </a:t>
          </a:r>
        </a:p>
      </dgm:t>
    </dgm:pt>
    <dgm:pt modelId="{2197BBA0-2B82-49EE-B347-13AAEC18FE34}" type="parTrans" cxnId="{F9EF9CE6-BD01-45F7-AC82-0243D1AFA2B5}">
      <dgm:prSet/>
      <dgm:spPr/>
      <dgm:t>
        <a:bodyPr/>
        <a:lstStyle/>
        <a:p>
          <a:endParaRPr lang="es-BO" b="1"/>
        </a:p>
      </dgm:t>
    </dgm:pt>
    <dgm:pt modelId="{3381439E-32E7-4D9C-8554-A4821F897286}" type="sibTrans" cxnId="{F9EF9CE6-BD01-45F7-AC82-0243D1AFA2B5}">
      <dgm:prSet/>
      <dgm:spPr/>
      <dgm:t>
        <a:bodyPr/>
        <a:lstStyle/>
        <a:p>
          <a:endParaRPr lang="es-BO" b="1"/>
        </a:p>
      </dgm:t>
    </dgm:pt>
    <dgm:pt modelId="{5E48CC76-DA0E-46F6-B4BC-B71344C0F1C9}">
      <dgm:prSet phldrT="[Texto]" custT="1"/>
      <dgm:spPr/>
      <dgm:t>
        <a:bodyPr/>
        <a:lstStyle/>
        <a:p>
          <a:pPr algn="just"/>
          <a:r>
            <a:rPr lang="es-EC" sz="1800" dirty="0"/>
            <a:t>Enfoques </a:t>
          </a:r>
          <a:r>
            <a:rPr lang="es-EC" sz="1800" dirty="0">
              <a:solidFill>
                <a:schemeClr val="tx1"/>
              </a:solidFill>
            </a:rPr>
            <a:t>investigativos: cuantitativo y cualitativo, de carácter mixto, teniendo </a:t>
          </a:r>
          <a:r>
            <a:rPr lang="es-EC" sz="1800" i="0" dirty="0">
              <a:solidFill>
                <a:schemeClr val="tx1"/>
              </a:solidFill>
            </a:rPr>
            <a:t>como enfoque dominante el enfoque cualitativo de la investigación.</a:t>
          </a:r>
          <a:endParaRPr lang="es-BO" sz="1800" b="1" i="0" dirty="0">
            <a:solidFill>
              <a:schemeClr val="tx1"/>
            </a:solidFill>
            <a:latin typeface="Arial" panose="020B0604020202020204" pitchFamily="34" charset="0"/>
            <a:cs typeface="Arial" panose="020B0604020202020204" pitchFamily="34" charset="0"/>
          </a:endParaRPr>
        </a:p>
      </dgm:t>
    </dgm:pt>
    <dgm:pt modelId="{0BF4F37F-3D57-456C-B260-BBF42A5A4001}" type="parTrans" cxnId="{F9AD1426-F72E-45B8-8BE9-C6A3FBA95341}">
      <dgm:prSet/>
      <dgm:spPr/>
      <dgm:t>
        <a:bodyPr/>
        <a:lstStyle/>
        <a:p>
          <a:endParaRPr lang="es-BO" b="1"/>
        </a:p>
      </dgm:t>
    </dgm:pt>
    <dgm:pt modelId="{07CFB227-EDAF-4793-86F3-D28B6A514FE2}" type="sibTrans" cxnId="{F9AD1426-F72E-45B8-8BE9-C6A3FBA95341}">
      <dgm:prSet/>
      <dgm:spPr/>
      <dgm:t>
        <a:bodyPr/>
        <a:lstStyle/>
        <a:p>
          <a:endParaRPr lang="es-BO" b="1"/>
        </a:p>
      </dgm:t>
    </dgm:pt>
    <dgm:pt modelId="{40C9422D-6BED-4CA9-AF94-90A3A6449E54}">
      <dgm:prSet phldrT="[Texto]" custT="1"/>
      <dgm:spPr/>
      <dgm:t>
        <a:bodyPr/>
        <a:lstStyle/>
        <a:p>
          <a:r>
            <a:rPr lang="es-BO" sz="1800" b="1" dirty="0"/>
            <a:t>TIPO DE INVESTIGACIÓN</a:t>
          </a:r>
        </a:p>
      </dgm:t>
    </dgm:pt>
    <dgm:pt modelId="{E5B57534-680E-4F9B-B0EB-A56600B48801}" type="parTrans" cxnId="{1963BF1C-31D3-44C2-9258-C6EB962D5078}">
      <dgm:prSet/>
      <dgm:spPr/>
      <dgm:t>
        <a:bodyPr/>
        <a:lstStyle/>
        <a:p>
          <a:endParaRPr lang="es-BO" b="1"/>
        </a:p>
      </dgm:t>
    </dgm:pt>
    <dgm:pt modelId="{4E3254AB-1B3E-48B2-AFD7-F5ECF2F51C72}" type="sibTrans" cxnId="{1963BF1C-31D3-44C2-9258-C6EB962D5078}">
      <dgm:prSet/>
      <dgm:spPr/>
      <dgm:t>
        <a:bodyPr/>
        <a:lstStyle/>
        <a:p>
          <a:endParaRPr lang="es-BO" b="1"/>
        </a:p>
      </dgm:t>
    </dgm:pt>
    <dgm:pt modelId="{82C4D96F-6F26-455E-B2AB-E5350860B128}">
      <dgm:prSet phldrT="[Texto]" custT="1"/>
      <dgm:spPr/>
      <dgm:t>
        <a:bodyPr/>
        <a:lstStyle/>
        <a:p>
          <a:pPr algn="just"/>
          <a:endParaRPr lang="es-BO" sz="1800" b="1" dirty="0">
            <a:solidFill>
              <a:schemeClr val="tx1"/>
            </a:solidFill>
            <a:latin typeface="Arial" panose="020B0604020202020204" pitchFamily="34" charset="0"/>
            <a:cs typeface="Arial" panose="020B0604020202020204" pitchFamily="34" charset="0"/>
          </a:endParaRPr>
        </a:p>
      </dgm:t>
    </dgm:pt>
    <dgm:pt modelId="{DA2A2DF6-96BD-499A-BA96-C33CF0770960}" type="parTrans" cxnId="{091067F4-24AF-4A0A-BF69-11C1B63A046A}">
      <dgm:prSet/>
      <dgm:spPr/>
      <dgm:t>
        <a:bodyPr/>
        <a:lstStyle/>
        <a:p>
          <a:endParaRPr lang="es-BO" b="1"/>
        </a:p>
      </dgm:t>
    </dgm:pt>
    <dgm:pt modelId="{C502CEFA-5DF0-4279-B776-2FD1B6CB59C9}" type="sibTrans" cxnId="{091067F4-24AF-4A0A-BF69-11C1B63A046A}">
      <dgm:prSet/>
      <dgm:spPr/>
      <dgm:t>
        <a:bodyPr/>
        <a:lstStyle/>
        <a:p>
          <a:endParaRPr lang="es-BO" b="1"/>
        </a:p>
      </dgm:t>
    </dgm:pt>
    <dgm:pt modelId="{25D38489-2FB3-4C9E-998B-DB5868D1CA89}">
      <dgm:prSet phldrT="[Texto]" custT="1"/>
      <dgm:spPr/>
      <dgm:t>
        <a:bodyPr/>
        <a:lstStyle/>
        <a:p>
          <a:r>
            <a:rPr lang="es-BO" sz="1800" b="1" dirty="0"/>
            <a:t>POBLACIÓN </a:t>
          </a:r>
        </a:p>
      </dgm:t>
    </dgm:pt>
    <dgm:pt modelId="{A6EEE4A2-4E52-4088-8E30-7795A21E9B70}" type="parTrans" cxnId="{DA5A6CDC-1114-4902-A219-C9FCFBD8AD03}">
      <dgm:prSet/>
      <dgm:spPr/>
      <dgm:t>
        <a:bodyPr/>
        <a:lstStyle/>
        <a:p>
          <a:endParaRPr lang="es-BO" b="1"/>
        </a:p>
      </dgm:t>
    </dgm:pt>
    <dgm:pt modelId="{F5BDE75F-02DF-4508-ADB7-DB6AA38BF092}" type="sibTrans" cxnId="{DA5A6CDC-1114-4902-A219-C9FCFBD8AD03}">
      <dgm:prSet/>
      <dgm:spPr/>
      <dgm:t>
        <a:bodyPr/>
        <a:lstStyle/>
        <a:p>
          <a:endParaRPr lang="es-BO" b="1"/>
        </a:p>
      </dgm:t>
    </dgm:pt>
    <dgm:pt modelId="{C3E3BD49-3DEF-4D8F-820F-DEBF6C3F72BF}">
      <dgm:prSet phldrT="[Texto]" custT="1"/>
      <dgm:spPr/>
      <dgm:t>
        <a:bodyPr/>
        <a:lstStyle/>
        <a:p>
          <a:pPr algn="just"/>
          <a:endParaRPr lang="es-BO" sz="1800" b="1" dirty="0">
            <a:solidFill>
              <a:schemeClr val="tx1"/>
            </a:solidFill>
            <a:latin typeface="Arial" panose="020B0604020202020204" pitchFamily="34" charset="0"/>
            <a:cs typeface="Arial" panose="020B0604020202020204" pitchFamily="34" charset="0"/>
          </a:endParaRPr>
        </a:p>
      </dgm:t>
    </dgm:pt>
    <dgm:pt modelId="{6BF5F8B9-E431-44DB-A8CA-8BD67E98E2DF}" type="parTrans" cxnId="{879532E8-4DB2-4F62-8205-66E90EBD3632}">
      <dgm:prSet/>
      <dgm:spPr/>
      <dgm:t>
        <a:bodyPr/>
        <a:lstStyle/>
        <a:p>
          <a:endParaRPr lang="es-BO" b="1"/>
        </a:p>
      </dgm:t>
    </dgm:pt>
    <dgm:pt modelId="{E424F35D-A1A9-43C3-87D8-573425C2A5BF}" type="sibTrans" cxnId="{879532E8-4DB2-4F62-8205-66E90EBD3632}">
      <dgm:prSet/>
      <dgm:spPr/>
      <dgm:t>
        <a:bodyPr/>
        <a:lstStyle/>
        <a:p>
          <a:endParaRPr lang="es-BO" b="1"/>
        </a:p>
      </dgm:t>
    </dgm:pt>
    <dgm:pt modelId="{BDDA2F53-39F2-4284-88F8-00434B2B5977}">
      <dgm:prSet custT="1"/>
      <dgm:spPr/>
      <dgm:t>
        <a:bodyPr/>
        <a:lstStyle/>
        <a:p>
          <a:r>
            <a:rPr lang="es-EC" sz="1800" dirty="0">
              <a:solidFill>
                <a:schemeClr val="tx1"/>
              </a:solidFill>
            </a:rPr>
            <a:t>Estudio Descriptivo Explicativo y Correlacional</a:t>
          </a:r>
          <a:r>
            <a:rPr lang="es-EC" sz="1800" dirty="0">
              <a:solidFill>
                <a:srgbClr val="FF0000"/>
              </a:solidFill>
            </a:rPr>
            <a:t>.</a:t>
          </a:r>
        </a:p>
      </dgm:t>
    </dgm:pt>
    <dgm:pt modelId="{26810FBB-1002-4838-9802-11B93921D092}" type="parTrans" cxnId="{47D7CBCF-D0C9-4B14-BF34-B5304E8DD2EF}">
      <dgm:prSet/>
      <dgm:spPr/>
      <dgm:t>
        <a:bodyPr/>
        <a:lstStyle/>
        <a:p>
          <a:endParaRPr lang="es-EC"/>
        </a:p>
      </dgm:t>
    </dgm:pt>
    <dgm:pt modelId="{3FECB020-4792-43AC-99AF-2A5B856AEDF9}" type="sibTrans" cxnId="{47D7CBCF-D0C9-4B14-BF34-B5304E8DD2EF}">
      <dgm:prSet/>
      <dgm:spPr/>
      <dgm:t>
        <a:bodyPr/>
        <a:lstStyle/>
        <a:p>
          <a:endParaRPr lang="es-EC"/>
        </a:p>
      </dgm:t>
    </dgm:pt>
    <dgm:pt modelId="{54FBDB65-7986-49BB-A86B-93483703E060}">
      <dgm:prSet custT="1"/>
      <dgm:spPr/>
      <dgm:t>
        <a:bodyPr/>
        <a:lstStyle/>
        <a:p>
          <a:r>
            <a:rPr lang="es-EC" sz="1800" dirty="0">
              <a:solidFill>
                <a:schemeClr val="tx1"/>
              </a:solidFill>
            </a:rPr>
            <a:t>Personal militar de las FF.AA pertenecientes al Ecuador  en el periodo 2019-2020</a:t>
          </a:r>
          <a:r>
            <a:rPr lang="es-EC" sz="1800" dirty="0"/>
            <a:t>, aproximadamente 25370 (personal activo)</a:t>
          </a:r>
        </a:p>
      </dgm:t>
    </dgm:pt>
    <dgm:pt modelId="{C2D446F0-6B30-4394-B8A1-9B0E11BD549B}" type="parTrans" cxnId="{52D25C55-0652-4B37-A59C-F9C092A2C970}">
      <dgm:prSet/>
      <dgm:spPr/>
      <dgm:t>
        <a:bodyPr/>
        <a:lstStyle/>
        <a:p>
          <a:endParaRPr lang="es-EC"/>
        </a:p>
      </dgm:t>
    </dgm:pt>
    <dgm:pt modelId="{E3F3EC24-B1BE-4122-B43C-164CC411BD2E}" type="sibTrans" cxnId="{52D25C55-0652-4B37-A59C-F9C092A2C970}">
      <dgm:prSet/>
      <dgm:spPr/>
      <dgm:t>
        <a:bodyPr/>
        <a:lstStyle/>
        <a:p>
          <a:endParaRPr lang="es-EC"/>
        </a:p>
      </dgm:t>
    </dgm:pt>
    <dgm:pt modelId="{5F4A821A-4986-4171-874C-EEC5FA7CD4F7}" type="pres">
      <dgm:prSet presAssocID="{F1B48FFF-DBDC-4C1E-AF6B-0A0A27E84180}" presName="Name0" presStyleCnt="0">
        <dgm:presLayoutVars>
          <dgm:dir/>
          <dgm:animLvl val="lvl"/>
          <dgm:resizeHandles val="exact"/>
        </dgm:presLayoutVars>
      </dgm:prSet>
      <dgm:spPr/>
    </dgm:pt>
    <dgm:pt modelId="{0D265B46-F9BE-49BA-BDA3-B0365F67F302}" type="pres">
      <dgm:prSet presAssocID="{47DFE0E6-43C1-44BC-8FC2-827D67A8AB06}" presName="linNode" presStyleCnt="0"/>
      <dgm:spPr/>
    </dgm:pt>
    <dgm:pt modelId="{C1CECFE4-4F80-44E5-AF69-FE68753BE869}" type="pres">
      <dgm:prSet presAssocID="{47DFE0E6-43C1-44BC-8FC2-827D67A8AB06}" presName="parentText" presStyleLbl="node1" presStyleIdx="0" presStyleCnt="3" custScaleX="64000">
        <dgm:presLayoutVars>
          <dgm:chMax val="1"/>
          <dgm:bulletEnabled val="1"/>
        </dgm:presLayoutVars>
      </dgm:prSet>
      <dgm:spPr/>
    </dgm:pt>
    <dgm:pt modelId="{04C376F5-17C6-48AE-A594-E8AE84EF35C6}" type="pres">
      <dgm:prSet presAssocID="{47DFE0E6-43C1-44BC-8FC2-827D67A8AB06}" presName="descendantText" presStyleLbl="alignAccFollowNode1" presStyleIdx="0" presStyleCnt="3" custLinFactNeighborX="1289" custLinFactNeighborY="-774">
        <dgm:presLayoutVars>
          <dgm:bulletEnabled val="1"/>
        </dgm:presLayoutVars>
      </dgm:prSet>
      <dgm:spPr/>
    </dgm:pt>
    <dgm:pt modelId="{02AF3B0C-4C88-46E4-B1DE-C3533817267E}" type="pres">
      <dgm:prSet presAssocID="{3381439E-32E7-4D9C-8554-A4821F897286}" presName="sp" presStyleCnt="0"/>
      <dgm:spPr/>
    </dgm:pt>
    <dgm:pt modelId="{FD832E5B-27E4-44DB-B22D-1609DDDCC027}" type="pres">
      <dgm:prSet presAssocID="{40C9422D-6BED-4CA9-AF94-90A3A6449E54}" presName="linNode" presStyleCnt="0"/>
      <dgm:spPr/>
    </dgm:pt>
    <dgm:pt modelId="{62566321-36EA-4889-8B8A-B87A85EB0C54}" type="pres">
      <dgm:prSet presAssocID="{40C9422D-6BED-4CA9-AF94-90A3A6449E54}" presName="parentText" presStyleLbl="node1" presStyleIdx="1" presStyleCnt="3" custScaleX="64000">
        <dgm:presLayoutVars>
          <dgm:chMax val="1"/>
          <dgm:bulletEnabled val="1"/>
        </dgm:presLayoutVars>
      </dgm:prSet>
      <dgm:spPr/>
    </dgm:pt>
    <dgm:pt modelId="{F6B6CE56-60AB-4269-AADF-2DE0FD4F468D}" type="pres">
      <dgm:prSet presAssocID="{40C9422D-6BED-4CA9-AF94-90A3A6449E54}" presName="descendantText" presStyleLbl="alignAccFollowNode1" presStyleIdx="1" presStyleCnt="3" custLinFactNeighborY="2168">
        <dgm:presLayoutVars>
          <dgm:bulletEnabled val="1"/>
        </dgm:presLayoutVars>
      </dgm:prSet>
      <dgm:spPr/>
    </dgm:pt>
    <dgm:pt modelId="{C132B05D-3E40-4149-A750-6A0B970DF269}" type="pres">
      <dgm:prSet presAssocID="{4E3254AB-1B3E-48B2-AFD7-F5ECF2F51C72}" presName="sp" presStyleCnt="0"/>
      <dgm:spPr/>
    </dgm:pt>
    <dgm:pt modelId="{620F6670-82AE-4772-9617-7FD92E79C6DA}" type="pres">
      <dgm:prSet presAssocID="{25D38489-2FB3-4C9E-998B-DB5868D1CA89}" presName="linNode" presStyleCnt="0"/>
      <dgm:spPr/>
    </dgm:pt>
    <dgm:pt modelId="{F8488E4A-A07E-4548-A605-293F1A3E6619}" type="pres">
      <dgm:prSet presAssocID="{25D38489-2FB3-4C9E-998B-DB5868D1CA89}" presName="parentText" presStyleLbl="node1" presStyleIdx="2" presStyleCnt="3" custScaleX="64000">
        <dgm:presLayoutVars>
          <dgm:chMax val="1"/>
          <dgm:bulletEnabled val="1"/>
        </dgm:presLayoutVars>
      </dgm:prSet>
      <dgm:spPr/>
    </dgm:pt>
    <dgm:pt modelId="{8CA2A135-A31B-490C-8766-1ECE0E32A100}" type="pres">
      <dgm:prSet presAssocID="{25D38489-2FB3-4C9E-998B-DB5868D1CA89}" presName="descendantText" presStyleLbl="alignAccFollowNode1" presStyleIdx="2" presStyleCnt="3" custLinFactNeighborY="-1280">
        <dgm:presLayoutVars>
          <dgm:bulletEnabled val="1"/>
        </dgm:presLayoutVars>
      </dgm:prSet>
      <dgm:spPr/>
    </dgm:pt>
  </dgm:ptLst>
  <dgm:cxnLst>
    <dgm:cxn modelId="{B319770F-5309-49C4-8F3C-4D8F1AD1A9DD}" type="presOf" srcId="{54FBDB65-7986-49BB-A86B-93483703E060}" destId="{8CA2A135-A31B-490C-8766-1ECE0E32A100}" srcOrd="0" destOrd="1" presId="urn:microsoft.com/office/officeart/2005/8/layout/vList5"/>
    <dgm:cxn modelId="{1963BF1C-31D3-44C2-9258-C6EB962D5078}" srcId="{F1B48FFF-DBDC-4C1E-AF6B-0A0A27E84180}" destId="{40C9422D-6BED-4CA9-AF94-90A3A6449E54}" srcOrd="1" destOrd="0" parTransId="{E5B57534-680E-4F9B-B0EB-A56600B48801}" sibTransId="{4E3254AB-1B3E-48B2-AFD7-F5ECF2F51C72}"/>
    <dgm:cxn modelId="{DE41FD1E-6AC7-4B56-AB09-7DCE871955C8}" type="presOf" srcId="{F1B48FFF-DBDC-4C1E-AF6B-0A0A27E84180}" destId="{5F4A821A-4986-4171-874C-EEC5FA7CD4F7}" srcOrd="0" destOrd="0" presId="urn:microsoft.com/office/officeart/2005/8/layout/vList5"/>
    <dgm:cxn modelId="{F9AD1426-F72E-45B8-8BE9-C6A3FBA95341}" srcId="{47DFE0E6-43C1-44BC-8FC2-827D67A8AB06}" destId="{5E48CC76-DA0E-46F6-B4BC-B71344C0F1C9}" srcOrd="0" destOrd="0" parTransId="{0BF4F37F-3D57-456C-B260-BBF42A5A4001}" sibTransId="{07CFB227-EDAF-4793-86F3-D28B6A514FE2}"/>
    <dgm:cxn modelId="{74C1C673-D54B-4D7E-A826-C38D5E279449}" type="presOf" srcId="{82C4D96F-6F26-455E-B2AB-E5350860B128}" destId="{F6B6CE56-60AB-4269-AADF-2DE0FD4F468D}" srcOrd="0" destOrd="0" presId="urn:microsoft.com/office/officeart/2005/8/layout/vList5"/>
    <dgm:cxn modelId="{52D25C55-0652-4B37-A59C-F9C092A2C970}" srcId="{25D38489-2FB3-4C9E-998B-DB5868D1CA89}" destId="{54FBDB65-7986-49BB-A86B-93483703E060}" srcOrd="1" destOrd="0" parTransId="{C2D446F0-6B30-4394-B8A1-9B0E11BD549B}" sibTransId="{E3F3EC24-B1BE-4122-B43C-164CC411BD2E}"/>
    <dgm:cxn modelId="{DF346A77-072E-4FF7-BD18-F20A1CF92FEC}" type="presOf" srcId="{C3E3BD49-3DEF-4D8F-820F-DEBF6C3F72BF}" destId="{8CA2A135-A31B-490C-8766-1ECE0E32A100}" srcOrd="0" destOrd="0" presId="urn:microsoft.com/office/officeart/2005/8/layout/vList5"/>
    <dgm:cxn modelId="{7EF4507C-6044-42E4-AA5C-7D182BC4316A}" type="presOf" srcId="{BDDA2F53-39F2-4284-88F8-00434B2B5977}" destId="{F6B6CE56-60AB-4269-AADF-2DE0FD4F468D}" srcOrd="0" destOrd="1" presId="urn:microsoft.com/office/officeart/2005/8/layout/vList5"/>
    <dgm:cxn modelId="{D9ADAA83-8E61-4FC5-9658-FA4AE6D50D37}" type="presOf" srcId="{5E48CC76-DA0E-46F6-B4BC-B71344C0F1C9}" destId="{04C376F5-17C6-48AE-A594-E8AE84EF35C6}" srcOrd="0" destOrd="0" presId="urn:microsoft.com/office/officeart/2005/8/layout/vList5"/>
    <dgm:cxn modelId="{09015F9F-79E0-4DA5-983E-C39162430504}" type="presOf" srcId="{47DFE0E6-43C1-44BC-8FC2-827D67A8AB06}" destId="{C1CECFE4-4F80-44E5-AF69-FE68753BE869}" srcOrd="0" destOrd="0" presId="urn:microsoft.com/office/officeart/2005/8/layout/vList5"/>
    <dgm:cxn modelId="{47D7CBCF-D0C9-4B14-BF34-B5304E8DD2EF}" srcId="{40C9422D-6BED-4CA9-AF94-90A3A6449E54}" destId="{BDDA2F53-39F2-4284-88F8-00434B2B5977}" srcOrd="1" destOrd="0" parTransId="{26810FBB-1002-4838-9802-11B93921D092}" sibTransId="{3FECB020-4792-43AC-99AF-2A5B856AEDF9}"/>
    <dgm:cxn modelId="{DA5A6CDC-1114-4902-A219-C9FCFBD8AD03}" srcId="{F1B48FFF-DBDC-4C1E-AF6B-0A0A27E84180}" destId="{25D38489-2FB3-4C9E-998B-DB5868D1CA89}" srcOrd="2" destOrd="0" parTransId="{A6EEE4A2-4E52-4088-8E30-7795A21E9B70}" sibTransId="{F5BDE75F-02DF-4508-ADB7-DB6AA38BF092}"/>
    <dgm:cxn modelId="{A947A4E3-0556-4F18-B332-6DF1FCF94390}" type="presOf" srcId="{25D38489-2FB3-4C9E-998B-DB5868D1CA89}" destId="{F8488E4A-A07E-4548-A605-293F1A3E6619}" srcOrd="0" destOrd="0" presId="urn:microsoft.com/office/officeart/2005/8/layout/vList5"/>
    <dgm:cxn modelId="{CD3028E6-66FE-424C-99CA-BC87DAA923E7}" type="presOf" srcId="{40C9422D-6BED-4CA9-AF94-90A3A6449E54}" destId="{62566321-36EA-4889-8B8A-B87A85EB0C54}" srcOrd="0" destOrd="0" presId="urn:microsoft.com/office/officeart/2005/8/layout/vList5"/>
    <dgm:cxn modelId="{F9EF9CE6-BD01-45F7-AC82-0243D1AFA2B5}" srcId="{F1B48FFF-DBDC-4C1E-AF6B-0A0A27E84180}" destId="{47DFE0E6-43C1-44BC-8FC2-827D67A8AB06}" srcOrd="0" destOrd="0" parTransId="{2197BBA0-2B82-49EE-B347-13AAEC18FE34}" sibTransId="{3381439E-32E7-4D9C-8554-A4821F897286}"/>
    <dgm:cxn modelId="{879532E8-4DB2-4F62-8205-66E90EBD3632}" srcId="{25D38489-2FB3-4C9E-998B-DB5868D1CA89}" destId="{C3E3BD49-3DEF-4D8F-820F-DEBF6C3F72BF}" srcOrd="0" destOrd="0" parTransId="{6BF5F8B9-E431-44DB-A8CA-8BD67E98E2DF}" sibTransId="{E424F35D-A1A9-43C3-87D8-573425C2A5BF}"/>
    <dgm:cxn modelId="{091067F4-24AF-4A0A-BF69-11C1B63A046A}" srcId="{40C9422D-6BED-4CA9-AF94-90A3A6449E54}" destId="{82C4D96F-6F26-455E-B2AB-E5350860B128}" srcOrd="0" destOrd="0" parTransId="{DA2A2DF6-96BD-499A-BA96-C33CF0770960}" sibTransId="{C502CEFA-5DF0-4279-B776-2FD1B6CB59C9}"/>
    <dgm:cxn modelId="{28785CCE-9C09-4C0B-B89F-9CC1A18FC587}" type="presParOf" srcId="{5F4A821A-4986-4171-874C-EEC5FA7CD4F7}" destId="{0D265B46-F9BE-49BA-BDA3-B0365F67F302}" srcOrd="0" destOrd="0" presId="urn:microsoft.com/office/officeart/2005/8/layout/vList5"/>
    <dgm:cxn modelId="{48301BA8-46C8-4689-9D76-D22F6B710364}" type="presParOf" srcId="{0D265B46-F9BE-49BA-BDA3-B0365F67F302}" destId="{C1CECFE4-4F80-44E5-AF69-FE68753BE869}" srcOrd="0" destOrd="0" presId="urn:microsoft.com/office/officeart/2005/8/layout/vList5"/>
    <dgm:cxn modelId="{85CC4452-0CE2-4FB8-9047-2E72C4F2B51F}" type="presParOf" srcId="{0D265B46-F9BE-49BA-BDA3-B0365F67F302}" destId="{04C376F5-17C6-48AE-A594-E8AE84EF35C6}" srcOrd="1" destOrd="0" presId="urn:microsoft.com/office/officeart/2005/8/layout/vList5"/>
    <dgm:cxn modelId="{D654445B-F0C6-4EFA-9071-66C54F25246C}" type="presParOf" srcId="{5F4A821A-4986-4171-874C-EEC5FA7CD4F7}" destId="{02AF3B0C-4C88-46E4-B1DE-C3533817267E}" srcOrd="1" destOrd="0" presId="urn:microsoft.com/office/officeart/2005/8/layout/vList5"/>
    <dgm:cxn modelId="{CC36B41C-BF5F-4B99-B8B3-74EBFC938C4A}" type="presParOf" srcId="{5F4A821A-4986-4171-874C-EEC5FA7CD4F7}" destId="{FD832E5B-27E4-44DB-B22D-1609DDDCC027}" srcOrd="2" destOrd="0" presId="urn:microsoft.com/office/officeart/2005/8/layout/vList5"/>
    <dgm:cxn modelId="{00BE188C-F6C7-47B5-BD57-CFC6F66E232F}" type="presParOf" srcId="{FD832E5B-27E4-44DB-B22D-1609DDDCC027}" destId="{62566321-36EA-4889-8B8A-B87A85EB0C54}" srcOrd="0" destOrd="0" presId="urn:microsoft.com/office/officeart/2005/8/layout/vList5"/>
    <dgm:cxn modelId="{EDFE9AAA-3014-4795-AF4E-0A3BBB7E5A25}" type="presParOf" srcId="{FD832E5B-27E4-44DB-B22D-1609DDDCC027}" destId="{F6B6CE56-60AB-4269-AADF-2DE0FD4F468D}" srcOrd="1" destOrd="0" presId="urn:microsoft.com/office/officeart/2005/8/layout/vList5"/>
    <dgm:cxn modelId="{E04311F7-FD21-48D9-822F-1A2477935CF9}" type="presParOf" srcId="{5F4A821A-4986-4171-874C-EEC5FA7CD4F7}" destId="{C132B05D-3E40-4149-A750-6A0B970DF269}" srcOrd="3" destOrd="0" presId="urn:microsoft.com/office/officeart/2005/8/layout/vList5"/>
    <dgm:cxn modelId="{21FF87DD-4CC9-4458-B98A-0D6F492C481B}" type="presParOf" srcId="{5F4A821A-4986-4171-874C-EEC5FA7CD4F7}" destId="{620F6670-82AE-4772-9617-7FD92E79C6DA}" srcOrd="4" destOrd="0" presId="urn:microsoft.com/office/officeart/2005/8/layout/vList5"/>
    <dgm:cxn modelId="{0E127DB8-0818-47A0-9D85-8EABBBFEA4B6}" type="presParOf" srcId="{620F6670-82AE-4772-9617-7FD92E79C6DA}" destId="{F8488E4A-A07E-4548-A605-293F1A3E6619}" srcOrd="0" destOrd="0" presId="urn:microsoft.com/office/officeart/2005/8/layout/vList5"/>
    <dgm:cxn modelId="{AB1AFE6B-0CA1-4CBB-80DE-CC6DBAD3953A}" type="presParOf" srcId="{620F6670-82AE-4772-9617-7FD92E79C6DA}" destId="{8CA2A135-A31B-490C-8766-1ECE0E32A10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AC7F7B-E2C6-47E4-8354-36FF4003EEBC}"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C"/>
        </a:p>
      </dgm:t>
    </dgm:pt>
    <dgm:pt modelId="{3138266E-7FB5-4B66-973E-F2FBA227915D}" type="pres">
      <dgm:prSet presAssocID="{4BAC7F7B-E2C6-47E4-8354-36FF4003EEBC}" presName="Name0" presStyleCnt="0">
        <dgm:presLayoutVars>
          <dgm:chMax val="2"/>
          <dgm:chPref val="2"/>
          <dgm:animLvl val="lvl"/>
        </dgm:presLayoutVars>
      </dgm:prSet>
      <dgm:spPr/>
    </dgm:pt>
  </dgm:ptLst>
  <dgm:cxnLst>
    <dgm:cxn modelId="{18FB4F97-DB2D-42A7-BCC8-7E25B2B1F011}" type="presOf" srcId="{4BAC7F7B-E2C6-47E4-8354-36FF4003EEBC}" destId="{3138266E-7FB5-4B66-973E-F2FBA227915D}" srcOrd="0"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DEF315-8160-4C39-8521-46AEB703A843}" type="doc">
      <dgm:prSet loTypeId="urn:microsoft.com/office/officeart/2005/8/layout/process1" loCatId="process" qsTypeId="urn:microsoft.com/office/officeart/2005/8/quickstyle/simple1" qsCatId="simple" csTypeId="urn:microsoft.com/office/officeart/2005/8/colors/colorful2" csCatId="colorful" phldr="1"/>
      <dgm:spPr/>
    </dgm:pt>
    <dgm:pt modelId="{06FFDA71-F093-4963-A52D-9FDB6BC67A18}">
      <dgm:prSet phldrT="[Texto]" custT="1"/>
      <dgm:spPr/>
      <dgm:t>
        <a:bodyPr/>
        <a:lstStyle/>
        <a:p>
          <a:r>
            <a:rPr lang="es-ES" sz="1200" dirty="0">
              <a:solidFill>
                <a:schemeClr val="tx1"/>
              </a:solidFill>
            </a:rPr>
            <a:t>Determinar los cambios necesarios para una normativa completa en relación a la delimitación de supuestos escenarios de intervención de las FF.AA. , en la Ley Reformatoria a la Ley de Seguridad Pública y del Estado.</a:t>
          </a:r>
          <a:endParaRPr lang="es-EC" sz="1200" dirty="0">
            <a:solidFill>
              <a:schemeClr val="tx1"/>
            </a:solidFill>
          </a:endParaRPr>
        </a:p>
      </dgm:t>
    </dgm:pt>
    <dgm:pt modelId="{4DAF36AD-A902-4BCB-98B3-67945381CD0F}" type="parTrans" cxnId="{4A52C9DD-66DB-4701-AFE9-2E0211C0E9D6}">
      <dgm:prSet/>
      <dgm:spPr/>
      <dgm:t>
        <a:bodyPr/>
        <a:lstStyle/>
        <a:p>
          <a:endParaRPr lang="es-EC" sz="1200">
            <a:solidFill>
              <a:schemeClr val="tx1"/>
            </a:solidFill>
          </a:endParaRPr>
        </a:p>
      </dgm:t>
    </dgm:pt>
    <dgm:pt modelId="{C05CC426-84E8-4DEB-BCDB-AC9DC3ADFAFC}" type="sibTrans" cxnId="{4A52C9DD-66DB-4701-AFE9-2E0211C0E9D6}">
      <dgm:prSet custT="1"/>
      <dgm:spPr/>
      <dgm:t>
        <a:bodyPr/>
        <a:lstStyle/>
        <a:p>
          <a:endParaRPr lang="es-EC" sz="1200">
            <a:solidFill>
              <a:schemeClr val="tx1"/>
            </a:solidFill>
          </a:endParaRPr>
        </a:p>
      </dgm:t>
    </dgm:pt>
    <dgm:pt modelId="{83012B1A-B96E-4B60-9963-EFA4D233580A}">
      <dgm:prSet phldrT="[Texto]" custT="1"/>
      <dgm:spPr>
        <a:solidFill>
          <a:schemeClr val="accent6">
            <a:lumMod val="40000"/>
            <a:lumOff val="60000"/>
          </a:schemeClr>
        </a:solidFill>
      </dgm:spPr>
      <dgm:t>
        <a:bodyPr/>
        <a:lstStyle/>
        <a:p>
          <a:r>
            <a:rPr lang="es-ES" sz="1200" dirty="0">
              <a:solidFill>
                <a:schemeClr val="tx1"/>
              </a:solidFill>
              <a:latin typeface="Times New Roman" panose="02020603050405020304" pitchFamily="18" charset="0"/>
              <a:cs typeface="Times New Roman" panose="02020603050405020304" pitchFamily="18" charset="0"/>
            </a:rPr>
            <a:t>      • </a:t>
          </a:r>
          <a:r>
            <a:rPr lang="es-ES" sz="1200" dirty="0">
              <a:solidFill>
                <a:schemeClr val="tx1"/>
              </a:solidFill>
            </a:rPr>
            <a:t>Carencias en el área legal</a:t>
          </a:r>
        </a:p>
        <a:p>
          <a:r>
            <a:rPr lang="es-ES" sz="1200" dirty="0">
              <a:solidFill>
                <a:schemeClr val="tx1"/>
              </a:solidFill>
              <a:latin typeface="Times New Roman" panose="02020603050405020304" pitchFamily="18" charset="0"/>
              <a:cs typeface="Times New Roman" panose="02020603050405020304" pitchFamily="18" charset="0"/>
            </a:rPr>
            <a:t>•  </a:t>
          </a:r>
          <a:r>
            <a:rPr lang="es-ES" sz="1200" dirty="0">
              <a:solidFill>
                <a:schemeClr val="tx1"/>
              </a:solidFill>
            </a:rPr>
            <a:t>Inconstitucionalidad</a:t>
          </a:r>
        </a:p>
        <a:p>
          <a:r>
            <a:rPr lang="es-ES" sz="1200" dirty="0">
              <a:solidFill>
                <a:schemeClr val="tx1"/>
              </a:solidFill>
              <a:latin typeface="Times New Roman" panose="02020603050405020304" pitchFamily="18" charset="0"/>
              <a:cs typeface="Times New Roman" panose="02020603050405020304" pitchFamily="18" charset="0"/>
            </a:rPr>
            <a:t>    • </a:t>
          </a:r>
          <a:r>
            <a:rPr lang="es-ES" sz="1200" dirty="0">
              <a:solidFill>
                <a:schemeClr val="tx1"/>
              </a:solidFill>
            </a:rPr>
            <a:t>Cambios a la normativa </a:t>
          </a:r>
          <a:endParaRPr lang="es-EC" sz="1200" dirty="0">
            <a:solidFill>
              <a:schemeClr val="tx1"/>
            </a:solidFill>
          </a:endParaRPr>
        </a:p>
      </dgm:t>
    </dgm:pt>
    <dgm:pt modelId="{2AD20CFC-2176-4E45-8CD9-A5FD8C952992}" type="parTrans" cxnId="{31E24CD3-0F55-41C8-AD4A-3305B1593D22}">
      <dgm:prSet/>
      <dgm:spPr/>
      <dgm:t>
        <a:bodyPr/>
        <a:lstStyle/>
        <a:p>
          <a:endParaRPr lang="es-EC" sz="1200">
            <a:solidFill>
              <a:schemeClr val="tx1"/>
            </a:solidFill>
          </a:endParaRPr>
        </a:p>
      </dgm:t>
    </dgm:pt>
    <dgm:pt modelId="{4C70CEDD-4161-4964-BE6B-6EF7651979B2}" type="sibTrans" cxnId="{31E24CD3-0F55-41C8-AD4A-3305B1593D22}">
      <dgm:prSet/>
      <dgm:spPr/>
      <dgm:t>
        <a:bodyPr/>
        <a:lstStyle/>
        <a:p>
          <a:endParaRPr lang="es-EC" sz="1200">
            <a:solidFill>
              <a:schemeClr val="tx1"/>
            </a:solidFill>
          </a:endParaRPr>
        </a:p>
      </dgm:t>
    </dgm:pt>
    <dgm:pt modelId="{22A23CBF-22AE-41C0-8426-B0BABE89725D}" type="pres">
      <dgm:prSet presAssocID="{4BDEF315-8160-4C39-8521-46AEB703A843}" presName="Name0" presStyleCnt="0">
        <dgm:presLayoutVars>
          <dgm:dir/>
          <dgm:resizeHandles val="exact"/>
        </dgm:presLayoutVars>
      </dgm:prSet>
      <dgm:spPr/>
    </dgm:pt>
    <dgm:pt modelId="{57C1D450-BCC0-42AB-994E-424F8A88AB1F}" type="pres">
      <dgm:prSet presAssocID="{06FFDA71-F093-4963-A52D-9FDB6BC67A18}" presName="node" presStyleLbl="node1" presStyleIdx="0" presStyleCnt="2" custScaleX="187305" custScaleY="99233" custLinFactNeighborX="-53549" custLinFactNeighborY="-2203">
        <dgm:presLayoutVars>
          <dgm:bulletEnabled val="1"/>
        </dgm:presLayoutVars>
      </dgm:prSet>
      <dgm:spPr/>
    </dgm:pt>
    <dgm:pt modelId="{4EBE12AA-EC7D-4FAD-B3E1-F64730F67220}" type="pres">
      <dgm:prSet presAssocID="{C05CC426-84E8-4DEB-BCDB-AC9DC3ADFAFC}" presName="sibTrans" presStyleLbl="sibTrans2D1" presStyleIdx="0" presStyleCnt="1"/>
      <dgm:spPr/>
    </dgm:pt>
    <dgm:pt modelId="{47F420FA-03AF-434F-85E7-FD28A56E729A}" type="pres">
      <dgm:prSet presAssocID="{C05CC426-84E8-4DEB-BCDB-AC9DC3ADFAFC}" presName="connectorText" presStyleLbl="sibTrans2D1" presStyleIdx="0" presStyleCnt="1"/>
      <dgm:spPr/>
    </dgm:pt>
    <dgm:pt modelId="{7429FB98-4EAE-44A1-9CD4-BFAD0C30A74D}" type="pres">
      <dgm:prSet presAssocID="{83012B1A-B96E-4B60-9963-EFA4D233580A}" presName="node" presStyleLbl="node1" presStyleIdx="1" presStyleCnt="2" custScaleX="222465" custLinFactNeighborX="19394" custLinFactNeighborY="-3230">
        <dgm:presLayoutVars>
          <dgm:bulletEnabled val="1"/>
        </dgm:presLayoutVars>
      </dgm:prSet>
      <dgm:spPr/>
    </dgm:pt>
  </dgm:ptLst>
  <dgm:cxnLst>
    <dgm:cxn modelId="{BE75003D-36B7-4BA6-BB53-1A46F6F33DBE}" type="presOf" srcId="{83012B1A-B96E-4B60-9963-EFA4D233580A}" destId="{7429FB98-4EAE-44A1-9CD4-BFAD0C30A74D}" srcOrd="0" destOrd="0" presId="urn:microsoft.com/office/officeart/2005/8/layout/process1"/>
    <dgm:cxn modelId="{9CBB6551-1C15-4F61-BBCF-E7DD55448AA5}" type="presOf" srcId="{06FFDA71-F093-4963-A52D-9FDB6BC67A18}" destId="{57C1D450-BCC0-42AB-994E-424F8A88AB1F}" srcOrd="0" destOrd="0" presId="urn:microsoft.com/office/officeart/2005/8/layout/process1"/>
    <dgm:cxn modelId="{BA617B7D-AC6C-4F16-90F7-81476EC7E08B}" type="presOf" srcId="{C05CC426-84E8-4DEB-BCDB-AC9DC3ADFAFC}" destId="{47F420FA-03AF-434F-85E7-FD28A56E729A}" srcOrd="1" destOrd="0" presId="urn:microsoft.com/office/officeart/2005/8/layout/process1"/>
    <dgm:cxn modelId="{6897A097-FC3C-489D-B986-7333808D23F8}" type="presOf" srcId="{4BDEF315-8160-4C39-8521-46AEB703A843}" destId="{22A23CBF-22AE-41C0-8426-B0BABE89725D}" srcOrd="0" destOrd="0" presId="urn:microsoft.com/office/officeart/2005/8/layout/process1"/>
    <dgm:cxn modelId="{6B615DA4-7B53-46FA-AD3C-0FD32F59F0FA}" type="presOf" srcId="{C05CC426-84E8-4DEB-BCDB-AC9DC3ADFAFC}" destId="{4EBE12AA-EC7D-4FAD-B3E1-F64730F67220}" srcOrd="0" destOrd="0" presId="urn:microsoft.com/office/officeart/2005/8/layout/process1"/>
    <dgm:cxn modelId="{31E24CD3-0F55-41C8-AD4A-3305B1593D22}" srcId="{4BDEF315-8160-4C39-8521-46AEB703A843}" destId="{83012B1A-B96E-4B60-9963-EFA4D233580A}" srcOrd="1" destOrd="0" parTransId="{2AD20CFC-2176-4E45-8CD9-A5FD8C952992}" sibTransId="{4C70CEDD-4161-4964-BE6B-6EF7651979B2}"/>
    <dgm:cxn modelId="{4A52C9DD-66DB-4701-AFE9-2E0211C0E9D6}" srcId="{4BDEF315-8160-4C39-8521-46AEB703A843}" destId="{06FFDA71-F093-4963-A52D-9FDB6BC67A18}" srcOrd="0" destOrd="0" parTransId="{4DAF36AD-A902-4BCB-98B3-67945381CD0F}" sibTransId="{C05CC426-84E8-4DEB-BCDB-AC9DC3ADFAFC}"/>
    <dgm:cxn modelId="{174B2735-DD8A-41EE-AAA6-09D634A853AB}" type="presParOf" srcId="{22A23CBF-22AE-41C0-8426-B0BABE89725D}" destId="{57C1D450-BCC0-42AB-994E-424F8A88AB1F}" srcOrd="0" destOrd="0" presId="urn:microsoft.com/office/officeart/2005/8/layout/process1"/>
    <dgm:cxn modelId="{2640E914-F6F5-44E4-A143-C42505784F9D}" type="presParOf" srcId="{22A23CBF-22AE-41C0-8426-B0BABE89725D}" destId="{4EBE12AA-EC7D-4FAD-B3E1-F64730F67220}" srcOrd="1" destOrd="0" presId="urn:microsoft.com/office/officeart/2005/8/layout/process1"/>
    <dgm:cxn modelId="{7E50B9E6-8289-44FD-A310-FA827A9039E1}" type="presParOf" srcId="{4EBE12AA-EC7D-4FAD-B3E1-F64730F67220}" destId="{47F420FA-03AF-434F-85E7-FD28A56E729A}" srcOrd="0" destOrd="0" presId="urn:microsoft.com/office/officeart/2005/8/layout/process1"/>
    <dgm:cxn modelId="{8F8535E2-A494-48FB-96F3-49CC2C29D8D7}" type="presParOf" srcId="{22A23CBF-22AE-41C0-8426-B0BABE89725D}" destId="{7429FB98-4EAE-44A1-9CD4-BFAD0C30A74D}"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301570-5B90-4928-9EF4-01F27DC14A6C}" type="doc">
      <dgm:prSet loTypeId="urn:microsoft.com/office/officeart/2009/layout/ReverseList" loCatId="relationship" qsTypeId="urn:microsoft.com/office/officeart/2005/8/quickstyle/simple1" qsCatId="simple" csTypeId="urn:microsoft.com/office/officeart/2005/8/colors/colorful5" csCatId="colorful" phldr="1"/>
      <dgm:spPr/>
      <dgm:t>
        <a:bodyPr/>
        <a:lstStyle/>
        <a:p>
          <a:endParaRPr lang="es-EC"/>
        </a:p>
      </dgm:t>
    </dgm:pt>
    <dgm:pt modelId="{C412744A-1796-4DF3-9FAD-C6C29FC82C1F}" type="pres">
      <dgm:prSet presAssocID="{3B301570-5B90-4928-9EF4-01F27DC14A6C}" presName="Name0" presStyleCnt="0">
        <dgm:presLayoutVars>
          <dgm:chMax val="2"/>
          <dgm:chPref val="2"/>
          <dgm:animLvl val="lvl"/>
        </dgm:presLayoutVars>
      </dgm:prSet>
      <dgm:spPr/>
    </dgm:pt>
  </dgm:ptLst>
  <dgm:cxnLst>
    <dgm:cxn modelId="{57E5C249-069D-4182-B143-1654F3FC6765}" type="presOf" srcId="{3B301570-5B90-4928-9EF4-01F27DC14A6C}" destId="{C412744A-1796-4DF3-9FAD-C6C29FC82C1F}" srcOrd="0" destOrd="0" presId="urn:microsoft.com/office/officeart/2009/layout/Revers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DEF315-8160-4C39-8521-46AEB703A843}" type="doc">
      <dgm:prSet loTypeId="urn:microsoft.com/office/officeart/2005/8/layout/process1" loCatId="process" qsTypeId="urn:microsoft.com/office/officeart/2005/8/quickstyle/simple1" qsCatId="simple" csTypeId="urn:microsoft.com/office/officeart/2005/8/colors/colorful2" csCatId="colorful" phldr="1"/>
      <dgm:spPr/>
    </dgm:pt>
    <dgm:pt modelId="{06FFDA71-F093-4963-A52D-9FDB6BC67A18}">
      <dgm:prSet phldrT="[Texto]" custT="1"/>
      <dgm:spPr/>
      <dgm:t>
        <a:bodyPr/>
        <a:lstStyle/>
        <a:p>
          <a:r>
            <a:rPr lang="es-EC" sz="1200" dirty="0">
              <a:solidFill>
                <a:schemeClr val="tx1"/>
              </a:solidFill>
            </a:rPr>
            <a:t>Analizar y mejorar de manera adecuada el </a:t>
          </a:r>
          <a:r>
            <a:rPr lang="es-ES" sz="1200" dirty="0">
              <a:solidFill>
                <a:schemeClr val="tx1"/>
              </a:solidFill>
            </a:rPr>
            <a:t> equipamiento de las Fuerzas Armadas, para intervención de supuestos escenarios como apoyo de manera complementaria a la Policía Nacional, en operaciones de ámbito interno.</a:t>
          </a:r>
          <a:endParaRPr lang="es-EC" sz="1200" dirty="0">
            <a:solidFill>
              <a:schemeClr val="tx1"/>
            </a:solidFill>
          </a:endParaRPr>
        </a:p>
      </dgm:t>
    </dgm:pt>
    <dgm:pt modelId="{4DAF36AD-A902-4BCB-98B3-67945381CD0F}" type="parTrans" cxnId="{4A52C9DD-66DB-4701-AFE9-2E0211C0E9D6}">
      <dgm:prSet/>
      <dgm:spPr/>
      <dgm:t>
        <a:bodyPr/>
        <a:lstStyle/>
        <a:p>
          <a:endParaRPr lang="es-EC" sz="1200">
            <a:solidFill>
              <a:schemeClr val="tx1"/>
            </a:solidFill>
          </a:endParaRPr>
        </a:p>
      </dgm:t>
    </dgm:pt>
    <dgm:pt modelId="{C05CC426-84E8-4DEB-BCDB-AC9DC3ADFAFC}" type="sibTrans" cxnId="{4A52C9DD-66DB-4701-AFE9-2E0211C0E9D6}">
      <dgm:prSet custT="1"/>
      <dgm:spPr/>
      <dgm:t>
        <a:bodyPr/>
        <a:lstStyle/>
        <a:p>
          <a:endParaRPr lang="es-EC" sz="1200">
            <a:solidFill>
              <a:schemeClr val="tx1"/>
            </a:solidFill>
          </a:endParaRPr>
        </a:p>
      </dgm:t>
    </dgm:pt>
    <dgm:pt modelId="{83012B1A-B96E-4B60-9963-EFA4D233580A}">
      <dgm:prSet phldrT="[Texto]" custT="1"/>
      <dgm:spPr>
        <a:solidFill>
          <a:schemeClr val="accent6">
            <a:lumMod val="40000"/>
            <a:lumOff val="60000"/>
          </a:schemeClr>
        </a:solidFill>
      </dgm:spPr>
      <dgm:t>
        <a:bodyPr/>
        <a:lstStyle/>
        <a:p>
          <a:pPr algn="just"/>
          <a:r>
            <a:rPr lang="es-ES" sz="1200" dirty="0">
              <a:solidFill>
                <a:schemeClr val="tx1"/>
              </a:solidFill>
              <a:latin typeface="Times New Roman" panose="02020603050405020304" pitchFamily="18" charset="0"/>
              <a:cs typeface="Times New Roman" panose="02020603050405020304" pitchFamily="18" charset="0"/>
            </a:rPr>
            <a:t> • </a:t>
          </a:r>
          <a:r>
            <a:rPr lang="es-ES" sz="1200" dirty="0">
              <a:solidFill>
                <a:schemeClr val="tx1"/>
              </a:solidFill>
            </a:rPr>
            <a:t>Optimizar la legislación, la organización, las capacidades y  los recursos a los diferentes escenarios de seguridad interna.</a:t>
          </a:r>
        </a:p>
        <a:p>
          <a:pPr algn="just"/>
          <a:r>
            <a:rPr lang="es-ES" sz="1200" dirty="0">
              <a:solidFill>
                <a:schemeClr val="tx1"/>
              </a:solidFill>
              <a:latin typeface="Times New Roman" panose="02020603050405020304" pitchFamily="18" charset="0"/>
              <a:cs typeface="Times New Roman" panose="02020603050405020304" pitchFamily="18" charset="0"/>
            </a:rPr>
            <a:t> • </a:t>
          </a:r>
          <a:r>
            <a:rPr lang="es-ES" sz="1200" dirty="0">
              <a:solidFill>
                <a:schemeClr val="tx1"/>
              </a:solidFill>
            </a:rPr>
            <a:t> Apoyo a la Policía Nacional</a:t>
          </a:r>
          <a:endParaRPr lang="es-EC" sz="1200" dirty="0">
            <a:solidFill>
              <a:schemeClr val="tx1"/>
            </a:solidFill>
          </a:endParaRPr>
        </a:p>
      </dgm:t>
    </dgm:pt>
    <dgm:pt modelId="{2AD20CFC-2176-4E45-8CD9-A5FD8C952992}" type="parTrans" cxnId="{31E24CD3-0F55-41C8-AD4A-3305B1593D22}">
      <dgm:prSet/>
      <dgm:spPr/>
      <dgm:t>
        <a:bodyPr/>
        <a:lstStyle/>
        <a:p>
          <a:endParaRPr lang="es-EC" sz="1200">
            <a:solidFill>
              <a:schemeClr val="tx1"/>
            </a:solidFill>
          </a:endParaRPr>
        </a:p>
      </dgm:t>
    </dgm:pt>
    <dgm:pt modelId="{4C70CEDD-4161-4964-BE6B-6EF7651979B2}" type="sibTrans" cxnId="{31E24CD3-0F55-41C8-AD4A-3305B1593D22}">
      <dgm:prSet/>
      <dgm:spPr/>
      <dgm:t>
        <a:bodyPr/>
        <a:lstStyle/>
        <a:p>
          <a:endParaRPr lang="es-EC" sz="1200">
            <a:solidFill>
              <a:schemeClr val="tx1"/>
            </a:solidFill>
          </a:endParaRPr>
        </a:p>
      </dgm:t>
    </dgm:pt>
    <dgm:pt modelId="{22A23CBF-22AE-41C0-8426-B0BABE89725D}" type="pres">
      <dgm:prSet presAssocID="{4BDEF315-8160-4C39-8521-46AEB703A843}" presName="Name0" presStyleCnt="0">
        <dgm:presLayoutVars>
          <dgm:dir/>
          <dgm:resizeHandles val="exact"/>
        </dgm:presLayoutVars>
      </dgm:prSet>
      <dgm:spPr/>
    </dgm:pt>
    <dgm:pt modelId="{57C1D450-BCC0-42AB-994E-424F8A88AB1F}" type="pres">
      <dgm:prSet presAssocID="{06FFDA71-F093-4963-A52D-9FDB6BC67A18}" presName="node" presStyleLbl="node1" presStyleIdx="0" presStyleCnt="2" custScaleX="187305" custScaleY="99233" custLinFactNeighborX="-53549" custLinFactNeighborY="-2203">
        <dgm:presLayoutVars>
          <dgm:bulletEnabled val="1"/>
        </dgm:presLayoutVars>
      </dgm:prSet>
      <dgm:spPr/>
    </dgm:pt>
    <dgm:pt modelId="{4EBE12AA-EC7D-4FAD-B3E1-F64730F67220}" type="pres">
      <dgm:prSet presAssocID="{C05CC426-84E8-4DEB-BCDB-AC9DC3ADFAFC}" presName="sibTrans" presStyleLbl="sibTrans2D1" presStyleIdx="0" presStyleCnt="1"/>
      <dgm:spPr/>
    </dgm:pt>
    <dgm:pt modelId="{47F420FA-03AF-434F-85E7-FD28A56E729A}" type="pres">
      <dgm:prSet presAssocID="{C05CC426-84E8-4DEB-BCDB-AC9DC3ADFAFC}" presName="connectorText" presStyleLbl="sibTrans2D1" presStyleIdx="0" presStyleCnt="1"/>
      <dgm:spPr/>
    </dgm:pt>
    <dgm:pt modelId="{7429FB98-4EAE-44A1-9CD4-BFAD0C30A74D}" type="pres">
      <dgm:prSet presAssocID="{83012B1A-B96E-4B60-9963-EFA4D233580A}" presName="node" presStyleLbl="node1" presStyleIdx="1" presStyleCnt="2" custScaleX="222465" custLinFactNeighborX="19394" custLinFactNeighborY="-3230">
        <dgm:presLayoutVars>
          <dgm:bulletEnabled val="1"/>
        </dgm:presLayoutVars>
      </dgm:prSet>
      <dgm:spPr/>
    </dgm:pt>
  </dgm:ptLst>
  <dgm:cxnLst>
    <dgm:cxn modelId="{A2E7E70C-679D-43EC-B630-B542AEA0452F}" type="presOf" srcId="{C05CC426-84E8-4DEB-BCDB-AC9DC3ADFAFC}" destId="{47F420FA-03AF-434F-85E7-FD28A56E729A}" srcOrd="1" destOrd="0" presId="urn:microsoft.com/office/officeart/2005/8/layout/process1"/>
    <dgm:cxn modelId="{408BD35F-AEE9-4168-9656-DF3419FED857}" type="presOf" srcId="{4BDEF315-8160-4C39-8521-46AEB703A843}" destId="{22A23CBF-22AE-41C0-8426-B0BABE89725D}" srcOrd="0" destOrd="0" presId="urn:microsoft.com/office/officeart/2005/8/layout/process1"/>
    <dgm:cxn modelId="{59DE8C77-2739-4E14-8C9C-986DE66F0E8B}" type="presOf" srcId="{83012B1A-B96E-4B60-9963-EFA4D233580A}" destId="{7429FB98-4EAE-44A1-9CD4-BFAD0C30A74D}" srcOrd="0" destOrd="0" presId="urn:microsoft.com/office/officeart/2005/8/layout/process1"/>
    <dgm:cxn modelId="{785C9FA0-0FB2-4479-A932-B343320EB443}" type="presOf" srcId="{06FFDA71-F093-4963-A52D-9FDB6BC67A18}" destId="{57C1D450-BCC0-42AB-994E-424F8A88AB1F}" srcOrd="0" destOrd="0" presId="urn:microsoft.com/office/officeart/2005/8/layout/process1"/>
    <dgm:cxn modelId="{31E24CD3-0F55-41C8-AD4A-3305B1593D22}" srcId="{4BDEF315-8160-4C39-8521-46AEB703A843}" destId="{83012B1A-B96E-4B60-9963-EFA4D233580A}" srcOrd="1" destOrd="0" parTransId="{2AD20CFC-2176-4E45-8CD9-A5FD8C952992}" sibTransId="{4C70CEDD-4161-4964-BE6B-6EF7651979B2}"/>
    <dgm:cxn modelId="{4A52C9DD-66DB-4701-AFE9-2E0211C0E9D6}" srcId="{4BDEF315-8160-4C39-8521-46AEB703A843}" destId="{06FFDA71-F093-4963-A52D-9FDB6BC67A18}" srcOrd="0" destOrd="0" parTransId="{4DAF36AD-A902-4BCB-98B3-67945381CD0F}" sibTransId="{C05CC426-84E8-4DEB-BCDB-AC9DC3ADFAFC}"/>
    <dgm:cxn modelId="{7006E1F0-363B-415F-A9B9-9E52F63430B7}" type="presOf" srcId="{C05CC426-84E8-4DEB-BCDB-AC9DC3ADFAFC}" destId="{4EBE12AA-EC7D-4FAD-B3E1-F64730F67220}" srcOrd="0" destOrd="0" presId="urn:microsoft.com/office/officeart/2005/8/layout/process1"/>
    <dgm:cxn modelId="{6D96A76C-9822-43C2-94BF-C56FA16911B7}" type="presParOf" srcId="{22A23CBF-22AE-41C0-8426-B0BABE89725D}" destId="{57C1D450-BCC0-42AB-994E-424F8A88AB1F}" srcOrd="0" destOrd="0" presId="urn:microsoft.com/office/officeart/2005/8/layout/process1"/>
    <dgm:cxn modelId="{1137E71E-934E-4AB7-B764-8E86E8BE3727}" type="presParOf" srcId="{22A23CBF-22AE-41C0-8426-B0BABE89725D}" destId="{4EBE12AA-EC7D-4FAD-B3E1-F64730F67220}" srcOrd="1" destOrd="0" presId="urn:microsoft.com/office/officeart/2005/8/layout/process1"/>
    <dgm:cxn modelId="{3ED58192-5B1F-4B51-9791-553B33400932}" type="presParOf" srcId="{4EBE12AA-EC7D-4FAD-B3E1-F64730F67220}" destId="{47F420FA-03AF-434F-85E7-FD28A56E729A}" srcOrd="0" destOrd="0" presId="urn:microsoft.com/office/officeart/2005/8/layout/process1"/>
    <dgm:cxn modelId="{B1F6FD9A-FF02-4808-B316-30CEB38A5013}" type="presParOf" srcId="{22A23CBF-22AE-41C0-8426-B0BABE89725D}" destId="{7429FB98-4EAE-44A1-9CD4-BFAD0C30A74D}"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27462-C6F3-420D-9C67-37180D270B9C}">
      <dsp:nvSpPr>
        <dsp:cNvPr id="0" name=""/>
        <dsp:cNvSpPr/>
      </dsp:nvSpPr>
      <dsp:spPr>
        <a:xfrm>
          <a:off x="1433385" y="2124801"/>
          <a:ext cx="3781628" cy="17785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BO" sz="1800" b="1" kern="1200" dirty="0">
              <a:solidFill>
                <a:schemeClr val="tx1"/>
              </a:solidFill>
            </a:rPr>
            <a:t>PROBLEMA.</a:t>
          </a:r>
          <a:endParaRPr lang="es-EC" sz="1800" b="1" kern="1200" dirty="0">
            <a:solidFill>
              <a:schemeClr val="tx1"/>
            </a:solidFill>
          </a:endParaRPr>
        </a:p>
        <a:p>
          <a:pPr marL="0" lvl="0" indent="0" algn="ctr" defTabSz="800100">
            <a:lnSpc>
              <a:spcPct val="90000"/>
            </a:lnSpc>
            <a:spcBef>
              <a:spcPct val="0"/>
            </a:spcBef>
            <a:spcAft>
              <a:spcPct val="35000"/>
            </a:spcAft>
            <a:buNone/>
          </a:pPr>
          <a:r>
            <a:rPr lang="es-EC" sz="1800" b="1" kern="1200" dirty="0">
              <a:solidFill>
                <a:schemeClr val="tx1"/>
              </a:solidFill>
            </a:rPr>
            <a:t>INCIDENCIA DEL NUEVO MARCO JURÍDICO EN EL ROL DE LAS FUERZAS ARMADAS EN LAS OPERACIONES MILITARES DE ÁMBITO INTERNO. </a:t>
          </a:r>
        </a:p>
      </dsp:txBody>
      <dsp:txXfrm>
        <a:off x="1520208" y="2211624"/>
        <a:ext cx="3607982" cy="1604922"/>
      </dsp:txXfrm>
    </dsp:sp>
    <dsp:sp modelId="{339939CA-9090-4BEE-A79F-29D82B099565}">
      <dsp:nvSpPr>
        <dsp:cNvPr id="0" name=""/>
        <dsp:cNvSpPr/>
      </dsp:nvSpPr>
      <dsp:spPr>
        <a:xfrm rot="16200000">
          <a:off x="3218191" y="2018792"/>
          <a:ext cx="212016" cy="0"/>
        </a:xfrm>
        <a:custGeom>
          <a:avLst/>
          <a:gdLst/>
          <a:ahLst/>
          <a:cxnLst/>
          <a:rect l="0" t="0" r="0" b="0"/>
          <a:pathLst>
            <a:path>
              <a:moveTo>
                <a:pt x="0" y="0"/>
              </a:moveTo>
              <a:lnTo>
                <a:pt x="212016"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6E737A-7A9C-4865-8630-5E35B3AA9599}">
      <dsp:nvSpPr>
        <dsp:cNvPr id="0" name=""/>
        <dsp:cNvSpPr/>
      </dsp:nvSpPr>
      <dsp:spPr>
        <a:xfrm>
          <a:off x="812852" y="106161"/>
          <a:ext cx="5022695" cy="1806623"/>
        </a:xfrm>
        <a:prstGeom prst="roundRect">
          <a:avLst/>
        </a:prstGeom>
        <a:solidFill>
          <a:schemeClr val="accent2">
            <a:hueOff val="2604600"/>
            <a:satOff val="-39319"/>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BO" sz="1400" b="1" kern="1200" dirty="0">
              <a:solidFill>
                <a:schemeClr val="tx1"/>
              </a:solidFill>
            </a:rPr>
            <a:t>CAUSA</a:t>
          </a:r>
          <a:endParaRPr lang="es-EC" sz="1400" b="1" kern="1200" dirty="0">
            <a:solidFill>
              <a:schemeClr val="tx1"/>
            </a:solidFill>
          </a:endParaRPr>
        </a:p>
        <a:p>
          <a:pPr marL="0" lvl="0" indent="0" algn="ctr" defTabSz="622300">
            <a:lnSpc>
              <a:spcPct val="90000"/>
            </a:lnSpc>
            <a:spcBef>
              <a:spcPct val="0"/>
            </a:spcBef>
            <a:spcAft>
              <a:spcPct val="35000"/>
            </a:spcAft>
            <a:buNone/>
          </a:pPr>
          <a:r>
            <a:rPr lang="es-EC" sz="1400" b="1" kern="1200" dirty="0">
              <a:solidFill>
                <a:schemeClr val="tx1"/>
              </a:solidFill>
            </a:rPr>
            <a:t>EXISTE ACTUALMENTE UN MARCO JURÍDICO PERTENECIENTE A LEY REFORMATORIA A LA LEY DE SEGURIDAD PÚBLICA Y DEL ESTADO EL CUAL NO ESTABLECE LÍMITES EN LOS SUPUESTOS ESCENARIOS DE LAS FUERZAS ARMADAS COMO APOYO DE FORMA COMPLEMENTARIA A LA POLICÍA NACIONAL, EN OPERACIONES DE ÁMBITO INTERNO. </a:t>
          </a:r>
          <a:r>
            <a:rPr lang="es-BO" sz="1400" b="1" kern="1200" dirty="0">
              <a:solidFill>
                <a:schemeClr val="tx1"/>
              </a:solidFill>
            </a:rPr>
            <a:t> </a:t>
          </a:r>
          <a:endParaRPr lang="es-EC" sz="1400" b="1" kern="1200" dirty="0">
            <a:solidFill>
              <a:schemeClr val="tx1"/>
            </a:solidFill>
          </a:endParaRPr>
        </a:p>
      </dsp:txBody>
      <dsp:txXfrm>
        <a:off x="901044" y="194353"/>
        <a:ext cx="4846311" cy="1630239"/>
      </dsp:txXfrm>
    </dsp:sp>
    <dsp:sp modelId="{FD12DB74-23E2-4F0A-9776-4C1F9C0F0D45}">
      <dsp:nvSpPr>
        <dsp:cNvPr id="0" name=""/>
        <dsp:cNvSpPr/>
      </dsp:nvSpPr>
      <dsp:spPr>
        <a:xfrm rot="5379804">
          <a:off x="3121751" y="4112266"/>
          <a:ext cx="417799" cy="0"/>
        </a:xfrm>
        <a:custGeom>
          <a:avLst/>
          <a:gdLst/>
          <a:ahLst/>
          <a:cxnLst/>
          <a:rect l="0" t="0" r="0" b="0"/>
          <a:pathLst>
            <a:path>
              <a:moveTo>
                <a:pt x="0" y="0"/>
              </a:moveTo>
              <a:lnTo>
                <a:pt x="417799"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E84FAB-7E89-4B8B-B998-9A62FA2538ED}">
      <dsp:nvSpPr>
        <dsp:cNvPr id="0" name=""/>
        <dsp:cNvSpPr/>
      </dsp:nvSpPr>
      <dsp:spPr>
        <a:xfrm>
          <a:off x="290289" y="4321162"/>
          <a:ext cx="6092621" cy="1607404"/>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BO" sz="1400" b="1" kern="1200" dirty="0">
              <a:solidFill>
                <a:schemeClr val="tx1"/>
              </a:solidFill>
            </a:rPr>
            <a:t>EFECTO</a:t>
          </a:r>
          <a:endParaRPr lang="es-EC" sz="1400" b="1" kern="1200" dirty="0">
            <a:solidFill>
              <a:schemeClr val="tx1"/>
            </a:solidFill>
          </a:endParaRPr>
        </a:p>
        <a:p>
          <a:pPr marL="0" lvl="0" indent="0" algn="ctr" defTabSz="622300">
            <a:lnSpc>
              <a:spcPct val="90000"/>
            </a:lnSpc>
            <a:spcBef>
              <a:spcPct val="0"/>
            </a:spcBef>
            <a:spcAft>
              <a:spcPct val="35000"/>
            </a:spcAft>
            <a:buNone/>
          </a:pPr>
          <a:r>
            <a:rPr lang="es-BO" sz="1400" b="1" kern="1200" dirty="0">
              <a:solidFill>
                <a:schemeClr val="tx1"/>
              </a:solidFill>
            </a:rPr>
            <a:t>PERSONAL DE LAS FUERZAS ARMADAS INTERVIENEN EN OPERACIONES DE ÁMBITO INTERNO SIN SABER HASTA DÓNDE DEBEN ACTUAR Y PARAR, POSTERIORMENTE EXISTEN SANCIONES Y PROCESADOS POR ACTOS DE SERVICIO.</a:t>
          </a:r>
          <a:endParaRPr lang="es-EC" sz="1400" b="1" kern="1200" dirty="0">
            <a:solidFill>
              <a:schemeClr val="tx1"/>
            </a:solidFill>
          </a:endParaRPr>
        </a:p>
        <a:p>
          <a:pPr marL="0" lvl="0" indent="0" algn="ctr" defTabSz="622300">
            <a:lnSpc>
              <a:spcPct val="90000"/>
            </a:lnSpc>
            <a:spcBef>
              <a:spcPct val="0"/>
            </a:spcBef>
            <a:spcAft>
              <a:spcPct val="35000"/>
            </a:spcAft>
            <a:buNone/>
          </a:pPr>
          <a:r>
            <a:rPr lang="es-BO" sz="1400" b="1" kern="1200" dirty="0">
              <a:solidFill>
                <a:schemeClr val="tx1"/>
              </a:solidFill>
            </a:rPr>
            <a:t>POCA EFECTIVIDAD DE DICHAS OPERACIONES.</a:t>
          </a:r>
          <a:endParaRPr lang="es-EC" sz="1400" b="1" kern="1200" dirty="0">
            <a:solidFill>
              <a:schemeClr val="tx1"/>
            </a:solidFill>
          </a:endParaRPr>
        </a:p>
      </dsp:txBody>
      <dsp:txXfrm>
        <a:off x="368756" y="4399629"/>
        <a:ext cx="5935687" cy="14504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8DD6D-043A-48CF-8D0F-AECAE922A19C}">
      <dsp:nvSpPr>
        <dsp:cNvPr id="0" name=""/>
        <dsp:cNvSpPr/>
      </dsp:nvSpPr>
      <dsp:spPr>
        <a:xfrm rot="10800000">
          <a:off x="2042159" y="1347893"/>
          <a:ext cx="5405120" cy="2722880"/>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0714"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Planteamiento una reforma a la Ley de Seguridad Pública y del Estado, y de su Reglamento, mediante la cual se incluya un nuevo capítulo para delimitar los supuestos y escenarios en los cuales las Fuerzas Armadas puedan apoyar de forma complementaria a la Policía Nacional.</a:t>
          </a:r>
          <a:endParaRPr lang="es-ES" sz="1800" kern="1200" dirty="0"/>
        </a:p>
      </dsp:txBody>
      <dsp:txXfrm rot="10800000">
        <a:off x="2722879" y="1347893"/>
        <a:ext cx="4724400" cy="2722880"/>
      </dsp:txXfrm>
    </dsp:sp>
    <dsp:sp modelId="{51485EEA-0A7D-4C82-A740-125B8B3007DD}">
      <dsp:nvSpPr>
        <dsp:cNvPr id="0" name=""/>
        <dsp:cNvSpPr/>
      </dsp:nvSpPr>
      <dsp:spPr>
        <a:xfrm>
          <a:off x="680719" y="1347893"/>
          <a:ext cx="2722880" cy="272288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F34B8-CCCB-47C5-AD64-995DD7BF72AD}">
      <dsp:nvSpPr>
        <dsp:cNvPr id="0" name=""/>
        <dsp:cNvSpPr/>
      </dsp:nvSpPr>
      <dsp:spPr>
        <a:xfrm>
          <a:off x="0" y="0"/>
          <a:ext cx="6017018" cy="8581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a:t>Artículo 12.- Con el fin de precautelar la protección interna, el mantenimiento y control del orden público y la seguridad ciudadana </a:t>
          </a:r>
        </a:p>
      </dsp:txBody>
      <dsp:txXfrm>
        <a:off x="25135" y="25135"/>
        <a:ext cx="4990575" cy="807904"/>
      </dsp:txXfrm>
    </dsp:sp>
    <dsp:sp modelId="{0F8FFAA2-6C93-4D28-B76E-FDB808C203A5}">
      <dsp:nvSpPr>
        <dsp:cNvPr id="0" name=""/>
        <dsp:cNvSpPr/>
      </dsp:nvSpPr>
      <dsp:spPr>
        <a:xfrm>
          <a:off x="449322" y="977365"/>
          <a:ext cx="6017018" cy="858174"/>
        </a:xfrm>
        <a:prstGeom prst="roundRect">
          <a:avLst>
            <a:gd name="adj" fmla="val 10000"/>
          </a:avLst>
        </a:prstGeom>
        <a:solidFill>
          <a:schemeClr val="accent3">
            <a:hueOff val="-1313020"/>
            <a:satOff val="19742"/>
            <a:lumOff val="14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a:t>Artículo 13.- Para el efectivo cumplimiento de las operaciones descritas en este Capítulo</a:t>
          </a:r>
        </a:p>
      </dsp:txBody>
      <dsp:txXfrm>
        <a:off x="474457" y="1002500"/>
        <a:ext cx="4959612" cy="807904"/>
      </dsp:txXfrm>
    </dsp:sp>
    <dsp:sp modelId="{DA14FFFF-F6F5-4DE7-A782-FEAF5AF34BFC}">
      <dsp:nvSpPr>
        <dsp:cNvPr id="0" name=""/>
        <dsp:cNvSpPr/>
      </dsp:nvSpPr>
      <dsp:spPr>
        <a:xfrm>
          <a:off x="898645" y="1954730"/>
          <a:ext cx="6017018" cy="858174"/>
        </a:xfrm>
        <a:prstGeom prst="roundRect">
          <a:avLst>
            <a:gd name="adj" fmla="val 10000"/>
          </a:avLst>
        </a:prstGeom>
        <a:solidFill>
          <a:schemeClr val="accent3">
            <a:hueOff val="-2626039"/>
            <a:satOff val="39483"/>
            <a:lumOff val="2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a:t>Artículo 14.- Cumplir Manual de Derecho en las Operaciones Militares expedido por el Ministerio de Defensa Nacional.</a:t>
          </a:r>
        </a:p>
      </dsp:txBody>
      <dsp:txXfrm>
        <a:off x="923780" y="1979865"/>
        <a:ext cx="4959612" cy="807904"/>
      </dsp:txXfrm>
    </dsp:sp>
    <dsp:sp modelId="{DC663623-5D09-48E4-8933-D781280F9C6A}">
      <dsp:nvSpPr>
        <dsp:cNvPr id="0" name=""/>
        <dsp:cNvSpPr/>
      </dsp:nvSpPr>
      <dsp:spPr>
        <a:xfrm>
          <a:off x="1347968" y="2932095"/>
          <a:ext cx="6017018" cy="858174"/>
        </a:xfrm>
        <a:prstGeom prst="roundRect">
          <a:avLst>
            <a:gd name="adj" fmla="val 10000"/>
          </a:avLst>
        </a:prstGeom>
        <a:solidFill>
          <a:schemeClr val="accent3">
            <a:hueOff val="-3939059"/>
            <a:satOff val="59225"/>
            <a:lumOff val="4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a:t>Artículo 15.- Establecienmiento las directivas y protocolos necesarios en conformidad con las competencias atribuidas en la Ley. </a:t>
          </a:r>
        </a:p>
      </dsp:txBody>
      <dsp:txXfrm>
        <a:off x="1373103" y="2957230"/>
        <a:ext cx="4959612" cy="807904"/>
      </dsp:txXfrm>
    </dsp:sp>
    <dsp:sp modelId="{B7DEFC4A-AD2D-40A2-8D13-D7F185E0A620}">
      <dsp:nvSpPr>
        <dsp:cNvPr id="0" name=""/>
        <dsp:cNvSpPr/>
      </dsp:nvSpPr>
      <dsp:spPr>
        <a:xfrm>
          <a:off x="1797291" y="3909460"/>
          <a:ext cx="6017018" cy="858174"/>
        </a:xfrm>
        <a:prstGeom prst="roundRect">
          <a:avLst>
            <a:gd name="adj" fmla="val 10000"/>
          </a:avLst>
        </a:prstGeom>
        <a:solidFill>
          <a:schemeClr val="accent3">
            <a:hueOff val="-5252078"/>
            <a:satOff val="78967"/>
            <a:lumOff val="56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a:t>Artículo 16.- En casos de grave conmoción interna, la aplicación de los planes para el uso de las fuerzas militares, será activado mediante Decreto Ejecutivo que declare el Estado de Excepción, de conformidad con la Constitución y la ley.</a:t>
          </a:r>
        </a:p>
      </dsp:txBody>
      <dsp:txXfrm>
        <a:off x="1822426" y="3934595"/>
        <a:ext cx="4959612" cy="807904"/>
      </dsp:txXfrm>
    </dsp:sp>
    <dsp:sp modelId="{C4900EF8-8D04-4B42-B377-843F0906EE1E}">
      <dsp:nvSpPr>
        <dsp:cNvPr id="0" name=""/>
        <dsp:cNvSpPr/>
      </dsp:nvSpPr>
      <dsp:spPr>
        <a:xfrm>
          <a:off x="5459205" y="626944"/>
          <a:ext cx="557813" cy="55781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ES" sz="2500" kern="1200"/>
        </a:p>
      </dsp:txBody>
      <dsp:txXfrm>
        <a:off x="5584713" y="626944"/>
        <a:ext cx="306797" cy="419754"/>
      </dsp:txXfrm>
    </dsp:sp>
    <dsp:sp modelId="{6D6AAD51-6E0B-486D-B8AD-3901B5F78A89}">
      <dsp:nvSpPr>
        <dsp:cNvPr id="0" name=""/>
        <dsp:cNvSpPr/>
      </dsp:nvSpPr>
      <dsp:spPr>
        <a:xfrm>
          <a:off x="5908528" y="1604309"/>
          <a:ext cx="557813" cy="557813"/>
        </a:xfrm>
        <a:prstGeom prst="downArrow">
          <a:avLst>
            <a:gd name="adj1" fmla="val 55000"/>
            <a:gd name="adj2" fmla="val 45000"/>
          </a:avLst>
        </a:prstGeom>
        <a:solidFill>
          <a:schemeClr val="accent3">
            <a:tint val="40000"/>
            <a:alpha val="90000"/>
            <a:hueOff val="-2044493"/>
            <a:satOff val="5074"/>
            <a:lumOff val="651"/>
            <a:alphaOff val="0"/>
          </a:schemeClr>
        </a:solidFill>
        <a:ln w="12700" cap="flat" cmpd="sng" algn="ctr">
          <a:solidFill>
            <a:schemeClr val="accent3">
              <a:tint val="40000"/>
              <a:alpha val="90000"/>
              <a:hueOff val="-2044493"/>
              <a:satOff val="5074"/>
              <a:lumOff val="6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ES" sz="2500" kern="1200"/>
        </a:p>
      </dsp:txBody>
      <dsp:txXfrm>
        <a:off x="6034036" y="1604309"/>
        <a:ext cx="306797" cy="419754"/>
      </dsp:txXfrm>
    </dsp:sp>
    <dsp:sp modelId="{B23F35EF-463E-4F1A-BAA6-143674B6F09D}">
      <dsp:nvSpPr>
        <dsp:cNvPr id="0" name=""/>
        <dsp:cNvSpPr/>
      </dsp:nvSpPr>
      <dsp:spPr>
        <a:xfrm>
          <a:off x="6357851" y="2567371"/>
          <a:ext cx="557813" cy="557813"/>
        </a:xfrm>
        <a:prstGeom prst="downArrow">
          <a:avLst>
            <a:gd name="adj1" fmla="val 55000"/>
            <a:gd name="adj2" fmla="val 45000"/>
          </a:avLst>
        </a:prstGeom>
        <a:solidFill>
          <a:schemeClr val="accent3">
            <a:tint val="40000"/>
            <a:alpha val="90000"/>
            <a:hueOff val="-4088987"/>
            <a:satOff val="10149"/>
            <a:lumOff val="1303"/>
            <a:alphaOff val="0"/>
          </a:schemeClr>
        </a:solidFill>
        <a:ln w="12700" cap="flat" cmpd="sng" algn="ctr">
          <a:solidFill>
            <a:schemeClr val="accent3">
              <a:tint val="40000"/>
              <a:alpha val="90000"/>
              <a:hueOff val="-4088987"/>
              <a:satOff val="10149"/>
              <a:lumOff val="13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ES" sz="2500" kern="1200"/>
        </a:p>
      </dsp:txBody>
      <dsp:txXfrm>
        <a:off x="6483359" y="2567371"/>
        <a:ext cx="306797" cy="419754"/>
      </dsp:txXfrm>
    </dsp:sp>
    <dsp:sp modelId="{24C09CCE-EDE2-47FB-A646-DA01CF795AAC}">
      <dsp:nvSpPr>
        <dsp:cNvPr id="0" name=""/>
        <dsp:cNvSpPr/>
      </dsp:nvSpPr>
      <dsp:spPr>
        <a:xfrm>
          <a:off x="6807173" y="3554271"/>
          <a:ext cx="557813" cy="557813"/>
        </a:xfrm>
        <a:prstGeom prst="downArrow">
          <a:avLst>
            <a:gd name="adj1" fmla="val 55000"/>
            <a:gd name="adj2" fmla="val 45000"/>
          </a:avLst>
        </a:prstGeom>
        <a:solidFill>
          <a:schemeClr val="accent3">
            <a:tint val="40000"/>
            <a:alpha val="90000"/>
            <a:hueOff val="-6133480"/>
            <a:satOff val="15223"/>
            <a:lumOff val="1954"/>
            <a:alphaOff val="0"/>
          </a:schemeClr>
        </a:solidFill>
        <a:ln w="12700" cap="flat" cmpd="sng" algn="ctr">
          <a:solidFill>
            <a:schemeClr val="accent3">
              <a:tint val="40000"/>
              <a:alpha val="90000"/>
              <a:hueOff val="-6133480"/>
              <a:satOff val="15223"/>
              <a:lumOff val="19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s-ES" sz="2500" kern="1200"/>
        </a:p>
      </dsp:txBody>
      <dsp:txXfrm>
        <a:off x="6932681" y="3554271"/>
        <a:ext cx="306797" cy="419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C4BA5-FC1E-4215-96D4-D54A4B38A8C8}">
      <dsp:nvSpPr>
        <dsp:cNvPr id="0" name=""/>
        <dsp:cNvSpPr/>
      </dsp:nvSpPr>
      <dsp:spPr>
        <a:xfrm>
          <a:off x="3657519" y="1050"/>
          <a:ext cx="1845544" cy="184554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Ley de Seguridad Pública y del Estado</a:t>
          </a:r>
        </a:p>
      </dsp:txBody>
      <dsp:txXfrm>
        <a:off x="3927793" y="271324"/>
        <a:ext cx="1304996" cy="1304996"/>
      </dsp:txXfrm>
    </dsp:sp>
    <dsp:sp modelId="{FCA71BCC-71EF-4573-B916-C46B6E69356B}">
      <dsp:nvSpPr>
        <dsp:cNvPr id="0" name=""/>
        <dsp:cNvSpPr/>
      </dsp:nvSpPr>
      <dsp:spPr>
        <a:xfrm rot="2700000">
          <a:off x="5298788" y="1555263"/>
          <a:ext cx="448758" cy="62287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5318504" y="1632239"/>
        <a:ext cx="314131" cy="373723"/>
      </dsp:txXfrm>
    </dsp:sp>
    <dsp:sp modelId="{E9CC8AE3-C857-48CD-8C7A-5CE3D1FA10D0}">
      <dsp:nvSpPr>
        <dsp:cNvPr id="0" name=""/>
        <dsp:cNvSpPr/>
      </dsp:nvSpPr>
      <dsp:spPr>
        <a:xfrm>
          <a:off x="5432376" y="1962667"/>
          <a:ext cx="2212512" cy="1838992"/>
        </a:xfrm>
        <a:prstGeom prst="ellipse">
          <a:avLst/>
        </a:prstGeom>
        <a:solidFill>
          <a:schemeClr val="accent2">
            <a:hueOff val="1736400"/>
            <a:satOff val="-26213"/>
            <a:lumOff val="-69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Art 158 Constitución del Ecuador</a:t>
          </a:r>
        </a:p>
      </dsp:txBody>
      <dsp:txXfrm>
        <a:off x="5756391" y="2231981"/>
        <a:ext cx="1564482" cy="1300364"/>
      </dsp:txXfrm>
    </dsp:sp>
    <dsp:sp modelId="{5E612D7A-9786-493E-8A2E-7D3193173BA5}">
      <dsp:nvSpPr>
        <dsp:cNvPr id="0" name=""/>
        <dsp:cNvSpPr/>
      </dsp:nvSpPr>
      <dsp:spPr>
        <a:xfrm rot="8100000">
          <a:off x="5316750" y="3568231"/>
          <a:ext cx="448758" cy="622871"/>
        </a:xfrm>
        <a:prstGeom prst="rightArrow">
          <a:avLst>
            <a:gd name="adj1" fmla="val 60000"/>
            <a:gd name="adj2" fmla="val 50000"/>
          </a:avLst>
        </a:prstGeom>
        <a:solidFill>
          <a:schemeClr val="accent2">
            <a:hueOff val="1736400"/>
            <a:satOff val="-26213"/>
            <a:lumOff val="-69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rot="10800000">
        <a:off x="5431661" y="3645207"/>
        <a:ext cx="314131" cy="373723"/>
      </dsp:txXfrm>
    </dsp:sp>
    <dsp:sp modelId="{5C7B79C5-F652-41FB-B601-5CA063615DE3}">
      <dsp:nvSpPr>
        <dsp:cNvPr id="0" name=""/>
        <dsp:cNvSpPr/>
      </dsp:nvSpPr>
      <dsp:spPr>
        <a:xfrm>
          <a:off x="3657519" y="3917733"/>
          <a:ext cx="1845544" cy="1845544"/>
        </a:xfrm>
        <a:prstGeom prst="ellipse">
          <a:avLst/>
        </a:prstGeom>
        <a:solidFill>
          <a:schemeClr val="accent2">
            <a:hueOff val="3472800"/>
            <a:satOff val="-52425"/>
            <a:lumOff val="-139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Ley de Enmiendas</a:t>
          </a:r>
        </a:p>
      </dsp:txBody>
      <dsp:txXfrm>
        <a:off x="3927793" y="4188007"/>
        <a:ext cx="1304996" cy="1304996"/>
      </dsp:txXfrm>
    </dsp:sp>
    <dsp:sp modelId="{0EA65970-7D01-4624-A8AB-A90A42261E2C}">
      <dsp:nvSpPr>
        <dsp:cNvPr id="0" name=""/>
        <dsp:cNvSpPr/>
      </dsp:nvSpPr>
      <dsp:spPr>
        <a:xfrm rot="13500000">
          <a:off x="3366069" y="3559699"/>
          <a:ext cx="489703" cy="622871"/>
        </a:xfrm>
        <a:prstGeom prst="rightArrow">
          <a:avLst>
            <a:gd name="adj1" fmla="val 60000"/>
            <a:gd name="adj2" fmla="val 50000"/>
          </a:avLst>
        </a:prstGeom>
        <a:solidFill>
          <a:schemeClr val="accent2">
            <a:hueOff val="3472800"/>
            <a:satOff val="-52425"/>
            <a:lumOff val="-139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rot="10800000">
        <a:off x="3491465" y="3736214"/>
        <a:ext cx="342792" cy="373723"/>
      </dsp:txXfrm>
    </dsp:sp>
    <dsp:sp modelId="{D0581449-D063-419E-B4F6-F85A063BC165}">
      <dsp:nvSpPr>
        <dsp:cNvPr id="0" name=""/>
        <dsp:cNvSpPr/>
      </dsp:nvSpPr>
      <dsp:spPr>
        <a:xfrm>
          <a:off x="1699177" y="1959391"/>
          <a:ext cx="1845544" cy="1845544"/>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Derogación de las Enmiendas</a:t>
          </a:r>
        </a:p>
      </dsp:txBody>
      <dsp:txXfrm>
        <a:off x="1969451" y="2229665"/>
        <a:ext cx="1304996" cy="1304996"/>
      </dsp:txXfrm>
    </dsp:sp>
    <dsp:sp modelId="{A1C2896F-7EF8-465D-932A-86E4834ABCBA}">
      <dsp:nvSpPr>
        <dsp:cNvPr id="0" name=""/>
        <dsp:cNvSpPr/>
      </dsp:nvSpPr>
      <dsp:spPr>
        <a:xfrm rot="18900000">
          <a:off x="3346468" y="1601357"/>
          <a:ext cx="489703" cy="622871"/>
        </a:xfrm>
        <a:prstGeom prst="rightArrow">
          <a:avLst>
            <a:gd name="adj1" fmla="val 60000"/>
            <a:gd name="adj2" fmla="val 50000"/>
          </a:avLst>
        </a:prstGeom>
        <a:solidFill>
          <a:schemeClr val="accent2">
            <a:hueOff val="5209200"/>
            <a:satOff val="-78638"/>
            <a:lumOff val="-20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3367983" y="1777872"/>
        <a:ext cx="342792" cy="373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23B3F-1978-478C-951E-7D2E9AF27293}">
      <dsp:nvSpPr>
        <dsp:cNvPr id="0" name=""/>
        <dsp:cNvSpPr/>
      </dsp:nvSpPr>
      <dsp:spPr>
        <a:xfrm>
          <a:off x="0" y="1625600"/>
          <a:ext cx="10356859"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21AD1-C74A-4A23-9B26-1AE805547C86}">
      <dsp:nvSpPr>
        <dsp:cNvPr id="0" name=""/>
        <dsp:cNvSpPr/>
      </dsp:nvSpPr>
      <dsp:spPr>
        <a:xfrm>
          <a:off x="102191" y="678698"/>
          <a:ext cx="943116" cy="1240657"/>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ES" sz="1200" b="1" kern="1200" dirty="0">
              <a:latin typeface="Arial"/>
              <a:cs typeface="Arial"/>
            </a:rPr>
            <a:t>Ley Reformatoria a la Ley de Seguridad Pública y del Estado</a:t>
          </a:r>
        </a:p>
      </dsp:txBody>
      <dsp:txXfrm>
        <a:off x="102191" y="678698"/>
        <a:ext cx="943116" cy="1240657"/>
      </dsp:txXfrm>
    </dsp:sp>
    <dsp:sp modelId="{FED4FDDC-9732-4F81-8D89-41EB2E74B166}">
      <dsp:nvSpPr>
        <dsp:cNvPr id="0" name=""/>
        <dsp:cNvSpPr/>
      </dsp:nvSpPr>
      <dsp:spPr>
        <a:xfrm>
          <a:off x="206237" y="2206697"/>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2F495-014F-4FAA-B3AE-0015ACA1B130}">
      <dsp:nvSpPr>
        <dsp:cNvPr id="0" name=""/>
        <dsp:cNvSpPr/>
      </dsp:nvSpPr>
      <dsp:spPr>
        <a:xfrm>
          <a:off x="1170024" y="3422240"/>
          <a:ext cx="773236" cy="915299"/>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b="1" kern="1200" dirty="0">
              <a:latin typeface="Arial"/>
              <a:cs typeface="Arial"/>
            </a:rPr>
            <a:t>Reforma a la Constitución</a:t>
          </a:r>
        </a:p>
      </dsp:txBody>
      <dsp:txXfrm>
        <a:off x="1170024" y="3422240"/>
        <a:ext cx="773236" cy="915299"/>
      </dsp:txXfrm>
    </dsp:sp>
    <dsp:sp modelId="{F2466C0B-133F-4544-BD4E-50A6CF794870}">
      <dsp:nvSpPr>
        <dsp:cNvPr id="0" name=""/>
        <dsp:cNvSpPr/>
      </dsp:nvSpPr>
      <dsp:spPr>
        <a:xfrm>
          <a:off x="1356722" y="2673694"/>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CAA45-E559-4316-AFCC-3C25927A9FB5}">
      <dsp:nvSpPr>
        <dsp:cNvPr id="0" name=""/>
        <dsp:cNvSpPr/>
      </dsp:nvSpPr>
      <dsp:spPr>
        <a:xfrm>
          <a:off x="2380738" y="821096"/>
          <a:ext cx="1415665" cy="1292091"/>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ES" sz="1200" b="1" kern="1200" dirty="0">
              <a:latin typeface="Arial"/>
              <a:cs typeface="Arial"/>
            </a:rPr>
            <a:t>Corte Constitucional deroga las enmiendas constitucionales aprobadas en el 2015</a:t>
          </a:r>
        </a:p>
      </dsp:txBody>
      <dsp:txXfrm>
        <a:off x="2380738" y="821096"/>
        <a:ext cx="1415665" cy="1292091"/>
      </dsp:txXfrm>
    </dsp:sp>
    <dsp:sp modelId="{0C989420-223F-4FFC-ABBF-3DAF1878534D}">
      <dsp:nvSpPr>
        <dsp:cNvPr id="0" name=""/>
        <dsp:cNvSpPr/>
      </dsp:nvSpPr>
      <dsp:spPr>
        <a:xfrm>
          <a:off x="2704601" y="2154765"/>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CB65E-3D22-4342-B605-65B44140FFAA}">
      <dsp:nvSpPr>
        <dsp:cNvPr id="0" name=""/>
        <dsp:cNvSpPr/>
      </dsp:nvSpPr>
      <dsp:spPr>
        <a:xfrm>
          <a:off x="3634741" y="3495332"/>
          <a:ext cx="1267804" cy="632683"/>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b="1" kern="1200" dirty="0">
              <a:latin typeface="Arial"/>
              <a:cs typeface="Arial"/>
            </a:rPr>
            <a:t>Marco jurídico internacional</a:t>
          </a:r>
        </a:p>
        <a:p>
          <a:pPr marL="0" lvl="0" indent="0" algn="ctr" defTabSz="533400">
            <a:lnSpc>
              <a:spcPct val="90000"/>
            </a:lnSpc>
            <a:spcBef>
              <a:spcPct val="0"/>
            </a:spcBef>
            <a:spcAft>
              <a:spcPct val="35000"/>
            </a:spcAft>
            <a:buNone/>
          </a:pPr>
          <a:endParaRPr lang="es-ES" sz="1200" b="1" kern="1200" dirty="0">
            <a:latin typeface="Arial"/>
            <a:cs typeface="Arial"/>
          </a:endParaRPr>
        </a:p>
      </dsp:txBody>
      <dsp:txXfrm>
        <a:off x="3634741" y="3495332"/>
        <a:ext cx="1267804" cy="632683"/>
      </dsp:txXfrm>
    </dsp:sp>
    <dsp:sp modelId="{5BD55659-1BF4-4941-B866-D455496E8AD5}">
      <dsp:nvSpPr>
        <dsp:cNvPr id="0" name=""/>
        <dsp:cNvSpPr/>
      </dsp:nvSpPr>
      <dsp:spPr>
        <a:xfrm>
          <a:off x="4027607" y="2679557"/>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CB5B6-D031-43CA-8FB4-E81EDD34F40D}">
      <dsp:nvSpPr>
        <dsp:cNvPr id="0" name=""/>
        <dsp:cNvSpPr/>
      </dsp:nvSpPr>
      <dsp:spPr>
        <a:xfrm>
          <a:off x="5017984" y="993480"/>
          <a:ext cx="1944687" cy="1010299"/>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ES" sz="1200" b="1" kern="1200" dirty="0">
              <a:latin typeface="Arial"/>
              <a:cs typeface="Arial"/>
            </a:rPr>
            <a:t>Normas sobre uso de la fuerza bajo estándares del Derecho Internacional de los Derechos Humanos</a:t>
          </a:r>
        </a:p>
      </dsp:txBody>
      <dsp:txXfrm>
        <a:off x="5017984" y="993480"/>
        <a:ext cx="1944687" cy="1010299"/>
      </dsp:txXfrm>
    </dsp:sp>
    <dsp:sp modelId="{D7CA4F51-E5E7-443E-A780-344CD4548BF3}">
      <dsp:nvSpPr>
        <dsp:cNvPr id="0" name=""/>
        <dsp:cNvSpPr/>
      </dsp:nvSpPr>
      <dsp:spPr>
        <a:xfrm>
          <a:off x="5692887" y="2136152"/>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20EE7-B3A6-44C7-A902-85A44D242BB7}">
      <dsp:nvSpPr>
        <dsp:cNvPr id="0" name=""/>
        <dsp:cNvSpPr/>
      </dsp:nvSpPr>
      <dsp:spPr>
        <a:xfrm>
          <a:off x="6539214" y="3514525"/>
          <a:ext cx="1423048" cy="859530"/>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ES" sz="1200" b="1" kern="1200" dirty="0">
              <a:latin typeface="Arial"/>
              <a:cs typeface="Arial"/>
            </a:rPr>
            <a:t>Derecho Internacional Humanitario y uso de la fuerza</a:t>
          </a:r>
        </a:p>
      </dsp:txBody>
      <dsp:txXfrm>
        <a:off x="6539214" y="3514525"/>
        <a:ext cx="1423048" cy="859530"/>
      </dsp:txXfrm>
    </dsp:sp>
    <dsp:sp modelId="{0667B1E3-C622-4D42-9DAE-07B549A565F9}">
      <dsp:nvSpPr>
        <dsp:cNvPr id="0" name=""/>
        <dsp:cNvSpPr/>
      </dsp:nvSpPr>
      <dsp:spPr>
        <a:xfrm>
          <a:off x="6956270" y="2765384"/>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10211-F3AD-4047-BE94-7D67D047B76C}">
      <dsp:nvSpPr>
        <dsp:cNvPr id="0" name=""/>
        <dsp:cNvSpPr/>
      </dsp:nvSpPr>
      <dsp:spPr>
        <a:xfrm>
          <a:off x="7849327" y="1028766"/>
          <a:ext cx="1343721" cy="953165"/>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s-ES" sz="1200" b="1" kern="1200" dirty="0">
              <a:latin typeface="Arial"/>
              <a:cs typeface="Arial"/>
            </a:rPr>
            <a:t>Jurisprudencia Internacional: Caso Zambrano Vélez. Corte IDH</a:t>
          </a:r>
        </a:p>
      </dsp:txBody>
      <dsp:txXfrm>
        <a:off x="7849327" y="1028766"/>
        <a:ext cx="1343721" cy="953165"/>
      </dsp:txXfrm>
    </dsp:sp>
    <dsp:sp modelId="{EFBACBB3-127A-456D-96DE-ECC5AB40592B}">
      <dsp:nvSpPr>
        <dsp:cNvPr id="0" name=""/>
        <dsp:cNvSpPr/>
      </dsp:nvSpPr>
      <dsp:spPr>
        <a:xfrm>
          <a:off x="8372766" y="2134824"/>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77839-F484-4753-91F9-BADB7418EBA7}">
      <dsp:nvSpPr>
        <dsp:cNvPr id="0" name=""/>
        <dsp:cNvSpPr/>
      </dsp:nvSpPr>
      <dsp:spPr>
        <a:xfrm>
          <a:off x="1565652" y="534062"/>
          <a:ext cx="3345517" cy="3345517"/>
        </a:xfrm>
        <a:prstGeom prst="blockArc">
          <a:avLst>
            <a:gd name="adj1" fmla="val 9000000"/>
            <a:gd name="adj2" fmla="val 16200000"/>
            <a:gd name="adj3" fmla="val 4638"/>
          </a:avLst>
        </a:prstGeom>
        <a:solidFill>
          <a:schemeClr val="accent2">
            <a:hueOff val="5209200"/>
            <a:satOff val="-78638"/>
            <a:lumOff val="-20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1896B8-46FF-44FC-90A0-ED15103AC986}">
      <dsp:nvSpPr>
        <dsp:cNvPr id="0" name=""/>
        <dsp:cNvSpPr/>
      </dsp:nvSpPr>
      <dsp:spPr>
        <a:xfrm>
          <a:off x="1565652" y="534062"/>
          <a:ext cx="3345517" cy="3345517"/>
        </a:xfrm>
        <a:prstGeom prst="blockArc">
          <a:avLst>
            <a:gd name="adj1" fmla="val 1800000"/>
            <a:gd name="adj2" fmla="val 9000000"/>
            <a:gd name="adj3" fmla="val 4638"/>
          </a:avLst>
        </a:prstGeom>
        <a:solidFill>
          <a:schemeClr val="accent2">
            <a:hueOff val="2604600"/>
            <a:satOff val="-39319"/>
            <a:lumOff val="-104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2E13A-7F35-4151-9662-C3885339E0D3}">
      <dsp:nvSpPr>
        <dsp:cNvPr id="0" name=""/>
        <dsp:cNvSpPr/>
      </dsp:nvSpPr>
      <dsp:spPr>
        <a:xfrm>
          <a:off x="1565652" y="534062"/>
          <a:ext cx="3345517" cy="3345517"/>
        </a:xfrm>
        <a:prstGeom prst="blockArc">
          <a:avLst>
            <a:gd name="adj1" fmla="val 16200000"/>
            <a:gd name="adj2" fmla="val 1800000"/>
            <a:gd name="adj3" fmla="val 463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07A1F9-F18D-4D76-91AE-BA170019352C}">
      <dsp:nvSpPr>
        <dsp:cNvPr id="0" name=""/>
        <dsp:cNvSpPr/>
      </dsp:nvSpPr>
      <dsp:spPr>
        <a:xfrm>
          <a:off x="2468671" y="1437081"/>
          <a:ext cx="1539480" cy="15394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EC" sz="3200" kern="1200" dirty="0">
              <a:solidFill>
                <a:schemeClr val="tx1"/>
              </a:solidFill>
            </a:rPr>
            <a:t>Base legal</a:t>
          </a:r>
        </a:p>
      </dsp:txBody>
      <dsp:txXfrm>
        <a:off x="2694123" y="1662533"/>
        <a:ext cx="1088576" cy="1088576"/>
      </dsp:txXfrm>
    </dsp:sp>
    <dsp:sp modelId="{69C23361-DF4C-4CFD-A0DF-BB51B9B3692E}">
      <dsp:nvSpPr>
        <dsp:cNvPr id="0" name=""/>
        <dsp:cNvSpPr/>
      </dsp:nvSpPr>
      <dsp:spPr>
        <a:xfrm>
          <a:off x="2541892" y="-31146"/>
          <a:ext cx="1393038" cy="12080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a:solidFill>
                <a:schemeClr val="tx1"/>
              </a:solidFill>
              <a:effectLst/>
            </a:rPr>
            <a:t>Constitución del Ecuador</a:t>
          </a:r>
          <a:endParaRPr lang="es-EC" sz="1100" kern="1200" dirty="0">
            <a:solidFill>
              <a:schemeClr val="tx1"/>
            </a:solidFill>
          </a:endParaRPr>
        </a:p>
      </dsp:txBody>
      <dsp:txXfrm>
        <a:off x="2745898" y="145763"/>
        <a:ext cx="985026" cy="854190"/>
      </dsp:txXfrm>
    </dsp:sp>
    <dsp:sp modelId="{57A4C093-3E60-43AB-9E0E-8914E9A8924D}">
      <dsp:nvSpPr>
        <dsp:cNvPr id="0" name=""/>
        <dsp:cNvSpPr/>
      </dsp:nvSpPr>
      <dsp:spPr>
        <a:xfrm>
          <a:off x="3973752" y="2320344"/>
          <a:ext cx="1359427" cy="1406918"/>
        </a:xfrm>
        <a:prstGeom prst="ellipse">
          <a:avLst/>
        </a:prstGeom>
        <a:solidFill>
          <a:schemeClr val="accent2">
            <a:hueOff val="2604600"/>
            <a:satOff val="-39319"/>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BO" sz="1100" kern="1200" dirty="0">
              <a:solidFill>
                <a:schemeClr val="tx1"/>
              </a:solidFill>
              <a:effectLst/>
            </a:rPr>
            <a:t>Ley Reformatoria a la Ley de Seguridad Pública y del Estado</a:t>
          </a:r>
          <a:endParaRPr lang="es-EC" sz="1100" kern="1200" dirty="0">
            <a:solidFill>
              <a:schemeClr val="tx1"/>
            </a:solidFill>
          </a:endParaRPr>
        </a:p>
      </dsp:txBody>
      <dsp:txXfrm>
        <a:off x="4172835" y="2526382"/>
        <a:ext cx="961261" cy="994842"/>
      </dsp:txXfrm>
    </dsp:sp>
    <dsp:sp modelId="{EA55C603-D569-4E04-847E-06D1F27169FB}">
      <dsp:nvSpPr>
        <dsp:cNvPr id="0" name=""/>
        <dsp:cNvSpPr/>
      </dsp:nvSpPr>
      <dsp:spPr>
        <a:xfrm>
          <a:off x="1154177" y="2449278"/>
          <a:ext cx="1338359" cy="1149051"/>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Ley de Enmiendas</a:t>
          </a:r>
        </a:p>
      </dsp:txBody>
      <dsp:txXfrm>
        <a:off x="1350175" y="2617553"/>
        <a:ext cx="946363" cy="8125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376F5-17C6-48AE-A594-E8AE84EF35C6}">
      <dsp:nvSpPr>
        <dsp:cNvPr id="0" name=""/>
        <dsp:cNvSpPr/>
      </dsp:nvSpPr>
      <dsp:spPr>
        <a:xfrm rot="5400000">
          <a:off x="5628292" y="-2361039"/>
          <a:ext cx="1508585" cy="659017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a:t>Enfoques </a:t>
          </a:r>
          <a:r>
            <a:rPr lang="es-EC" sz="1800" kern="1200" dirty="0">
              <a:solidFill>
                <a:schemeClr val="tx1"/>
              </a:solidFill>
            </a:rPr>
            <a:t>investigativos: cuantitativo y cualitativo, de carácter mixto, teniendo </a:t>
          </a:r>
          <a:r>
            <a:rPr lang="es-EC" sz="1800" i="0" kern="1200" dirty="0">
              <a:solidFill>
                <a:schemeClr val="tx1"/>
              </a:solidFill>
            </a:rPr>
            <a:t>como enfoque dominante el enfoque cualitativo de la investigación.</a:t>
          </a:r>
          <a:endParaRPr lang="es-BO" sz="1800" b="1" i="0" kern="1200" dirty="0">
            <a:solidFill>
              <a:schemeClr val="tx1"/>
            </a:solidFill>
            <a:latin typeface="Arial" panose="020B0604020202020204" pitchFamily="34" charset="0"/>
            <a:cs typeface="Arial" panose="020B0604020202020204" pitchFamily="34" charset="0"/>
          </a:endParaRPr>
        </a:p>
      </dsp:txBody>
      <dsp:txXfrm rot="-5400000">
        <a:off x="3087499" y="253397"/>
        <a:ext cx="6516529" cy="1361299"/>
      </dsp:txXfrm>
    </dsp:sp>
    <dsp:sp modelId="{C1CECFE4-4F80-44E5-AF69-FE68753BE869}">
      <dsp:nvSpPr>
        <dsp:cNvPr id="0" name=""/>
        <dsp:cNvSpPr/>
      </dsp:nvSpPr>
      <dsp:spPr>
        <a:xfrm>
          <a:off x="667254" y="2857"/>
          <a:ext cx="2372461" cy="18857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BO" sz="1800" b="1" kern="1200" dirty="0"/>
            <a:t>ENFOQUE DE LA INVESTIGACIÓN </a:t>
          </a:r>
        </a:p>
      </dsp:txBody>
      <dsp:txXfrm>
        <a:off x="759308" y="94911"/>
        <a:ext cx="2188353" cy="1701624"/>
      </dsp:txXfrm>
    </dsp:sp>
    <dsp:sp modelId="{F6B6CE56-60AB-4269-AADF-2DE0FD4F468D}">
      <dsp:nvSpPr>
        <dsp:cNvPr id="0" name=""/>
        <dsp:cNvSpPr/>
      </dsp:nvSpPr>
      <dsp:spPr>
        <a:xfrm rot="5400000">
          <a:off x="5580510" y="-336637"/>
          <a:ext cx="1508585" cy="6590172"/>
        </a:xfrm>
        <a:prstGeom prst="round2SameRect">
          <a:avLst/>
        </a:prstGeom>
        <a:solidFill>
          <a:schemeClr val="accent2">
            <a:tint val="40000"/>
            <a:alpha val="90000"/>
            <a:hueOff val="3062533"/>
            <a:satOff val="-26714"/>
            <a:lumOff val="-3114"/>
            <a:alphaOff val="0"/>
          </a:schemeClr>
        </a:solidFill>
        <a:ln w="12700" cap="flat" cmpd="sng" algn="ctr">
          <a:solidFill>
            <a:schemeClr val="accent2">
              <a:tint val="40000"/>
              <a:alpha val="90000"/>
              <a:hueOff val="3062533"/>
              <a:satOff val="-26714"/>
              <a:lumOff val="-31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endParaRPr lang="es-BO" sz="1800" b="1" kern="1200" dirty="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s-EC" sz="1800" kern="1200" dirty="0">
              <a:solidFill>
                <a:schemeClr val="tx1"/>
              </a:solidFill>
            </a:rPr>
            <a:t>Estudio Descriptivo Explicativo y Correlacional</a:t>
          </a:r>
          <a:r>
            <a:rPr lang="es-EC" sz="1800" kern="1200" dirty="0">
              <a:solidFill>
                <a:srgbClr val="FF0000"/>
              </a:solidFill>
            </a:rPr>
            <a:t>.</a:t>
          </a:r>
        </a:p>
      </dsp:txBody>
      <dsp:txXfrm rot="-5400000">
        <a:off x="3039717" y="2277799"/>
        <a:ext cx="6516529" cy="1361299"/>
      </dsp:txXfrm>
    </dsp:sp>
    <dsp:sp modelId="{62566321-36EA-4889-8B8A-B87A85EB0C54}">
      <dsp:nvSpPr>
        <dsp:cNvPr id="0" name=""/>
        <dsp:cNvSpPr/>
      </dsp:nvSpPr>
      <dsp:spPr>
        <a:xfrm>
          <a:off x="667254" y="1982876"/>
          <a:ext cx="2372461" cy="1885732"/>
        </a:xfrm>
        <a:prstGeom prst="roundRect">
          <a:avLst/>
        </a:prstGeom>
        <a:solidFill>
          <a:schemeClr val="accent2">
            <a:hueOff val="2604600"/>
            <a:satOff val="-39319"/>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BO" sz="1800" b="1" kern="1200" dirty="0"/>
            <a:t>TIPO DE INVESTIGACIÓN</a:t>
          </a:r>
        </a:p>
      </dsp:txBody>
      <dsp:txXfrm>
        <a:off x="759308" y="2074930"/>
        <a:ext cx="2188353" cy="1701624"/>
      </dsp:txXfrm>
    </dsp:sp>
    <dsp:sp modelId="{8CA2A135-A31B-490C-8766-1ECE0E32A100}">
      <dsp:nvSpPr>
        <dsp:cNvPr id="0" name=""/>
        <dsp:cNvSpPr/>
      </dsp:nvSpPr>
      <dsp:spPr>
        <a:xfrm rot="5400000">
          <a:off x="5580510" y="1591365"/>
          <a:ext cx="1508585" cy="6590172"/>
        </a:xfrm>
        <a:prstGeom prst="round2SameRect">
          <a:avLst/>
        </a:prstGeom>
        <a:solidFill>
          <a:schemeClr val="accent2">
            <a:tint val="40000"/>
            <a:alpha val="90000"/>
            <a:hueOff val="6125067"/>
            <a:satOff val="-53428"/>
            <a:lumOff val="-6228"/>
            <a:alphaOff val="0"/>
          </a:schemeClr>
        </a:solidFill>
        <a:ln w="12700" cap="flat" cmpd="sng" algn="ctr">
          <a:solidFill>
            <a:schemeClr val="accent2">
              <a:tint val="40000"/>
              <a:alpha val="90000"/>
              <a:hueOff val="6125067"/>
              <a:satOff val="-53428"/>
              <a:lumOff val="-62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endParaRPr lang="es-BO" sz="1800" b="1" kern="1200" dirty="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s-EC" sz="1800" kern="1200" dirty="0">
              <a:solidFill>
                <a:schemeClr val="tx1"/>
              </a:solidFill>
            </a:rPr>
            <a:t>Personal militar de las FF.AA pertenecientes al Ecuador  en el periodo 2019-2020</a:t>
          </a:r>
          <a:r>
            <a:rPr lang="es-EC" sz="1800" kern="1200" dirty="0"/>
            <a:t>, aproximadamente 25370 (personal activo)</a:t>
          </a:r>
        </a:p>
      </dsp:txBody>
      <dsp:txXfrm rot="-5400000">
        <a:off x="3039717" y="4205802"/>
        <a:ext cx="6516529" cy="1361299"/>
      </dsp:txXfrm>
    </dsp:sp>
    <dsp:sp modelId="{F8488E4A-A07E-4548-A605-293F1A3E6619}">
      <dsp:nvSpPr>
        <dsp:cNvPr id="0" name=""/>
        <dsp:cNvSpPr/>
      </dsp:nvSpPr>
      <dsp:spPr>
        <a:xfrm>
          <a:off x="667254" y="3962895"/>
          <a:ext cx="2372461" cy="1885732"/>
        </a:xfrm>
        <a:prstGeom prst="roundRect">
          <a:avLst/>
        </a:prstGeom>
        <a:solidFill>
          <a:schemeClr val="accent2">
            <a:hueOff val="5209200"/>
            <a:satOff val="-78638"/>
            <a:lumOff val="-2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BO" sz="1800" b="1" kern="1200" dirty="0"/>
            <a:t>POBLACIÓN </a:t>
          </a:r>
        </a:p>
      </dsp:txBody>
      <dsp:txXfrm>
        <a:off x="759308" y="4054949"/>
        <a:ext cx="2188353" cy="17016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1D450-BCC0-42AB-994E-424F8A88AB1F}">
      <dsp:nvSpPr>
        <dsp:cNvPr id="0" name=""/>
        <dsp:cNvSpPr/>
      </dsp:nvSpPr>
      <dsp:spPr>
        <a:xfrm>
          <a:off x="0" y="1331000"/>
          <a:ext cx="2534261" cy="13423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Determinar los cambios necesarios para una normativa completa en relación a la delimitación de supuestos escenarios de intervención de las FF.AA. , en la Ley Reformatoria a la Ley de Seguridad Pública y del Estado.</a:t>
          </a:r>
          <a:endParaRPr lang="es-EC" sz="1200" kern="1200" dirty="0">
            <a:solidFill>
              <a:schemeClr val="tx1"/>
            </a:solidFill>
          </a:endParaRPr>
        </a:p>
      </dsp:txBody>
      <dsp:txXfrm>
        <a:off x="39317" y="1370317"/>
        <a:ext cx="2455627" cy="1263761"/>
      </dsp:txXfrm>
    </dsp:sp>
    <dsp:sp modelId="{4EBE12AA-EC7D-4FAD-B3E1-F64730F67220}">
      <dsp:nvSpPr>
        <dsp:cNvPr id="0" name=""/>
        <dsp:cNvSpPr/>
      </dsp:nvSpPr>
      <dsp:spPr>
        <a:xfrm rot="21585631">
          <a:off x="2672199" y="1827940"/>
          <a:ext cx="292433" cy="33554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solidFill>
              <a:schemeClr val="tx1"/>
            </a:solidFill>
          </a:endParaRPr>
        </a:p>
      </dsp:txBody>
      <dsp:txXfrm>
        <a:off x="2672199" y="1895232"/>
        <a:ext cx="204703" cy="201329"/>
      </dsp:txXfrm>
    </dsp:sp>
    <dsp:sp modelId="{7429FB98-4EAE-44A1-9CD4-BFAD0C30A74D}">
      <dsp:nvSpPr>
        <dsp:cNvPr id="0" name=""/>
        <dsp:cNvSpPr/>
      </dsp:nvSpPr>
      <dsp:spPr>
        <a:xfrm>
          <a:off x="3086018" y="1311919"/>
          <a:ext cx="3009981" cy="1352771"/>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latin typeface="Times New Roman" panose="02020603050405020304" pitchFamily="18" charset="0"/>
              <a:cs typeface="Times New Roman" panose="02020603050405020304" pitchFamily="18" charset="0"/>
            </a:rPr>
            <a:t>      • </a:t>
          </a:r>
          <a:r>
            <a:rPr lang="es-ES" sz="1200" kern="1200" dirty="0">
              <a:solidFill>
                <a:schemeClr val="tx1"/>
              </a:solidFill>
            </a:rPr>
            <a:t>Carencias en el área legal</a:t>
          </a:r>
        </a:p>
        <a:p>
          <a:pPr marL="0" lvl="0" indent="0" algn="ctr" defTabSz="533400">
            <a:lnSpc>
              <a:spcPct val="90000"/>
            </a:lnSpc>
            <a:spcBef>
              <a:spcPct val="0"/>
            </a:spcBef>
            <a:spcAft>
              <a:spcPct val="35000"/>
            </a:spcAft>
            <a:buNone/>
          </a:pPr>
          <a:r>
            <a:rPr lang="es-ES" sz="1200" kern="1200" dirty="0">
              <a:solidFill>
                <a:schemeClr val="tx1"/>
              </a:solidFill>
              <a:latin typeface="Times New Roman" panose="02020603050405020304" pitchFamily="18" charset="0"/>
              <a:cs typeface="Times New Roman" panose="02020603050405020304" pitchFamily="18" charset="0"/>
            </a:rPr>
            <a:t>•  </a:t>
          </a:r>
          <a:r>
            <a:rPr lang="es-ES" sz="1200" kern="1200" dirty="0">
              <a:solidFill>
                <a:schemeClr val="tx1"/>
              </a:solidFill>
            </a:rPr>
            <a:t>Inconstitucionalidad</a:t>
          </a:r>
        </a:p>
        <a:p>
          <a:pPr marL="0" lvl="0" indent="0" algn="ctr" defTabSz="533400">
            <a:lnSpc>
              <a:spcPct val="90000"/>
            </a:lnSpc>
            <a:spcBef>
              <a:spcPct val="0"/>
            </a:spcBef>
            <a:spcAft>
              <a:spcPct val="35000"/>
            </a:spcAft>
            <a:buNone/>
          </a:pPr>
          <a:r>
            <a:rPr lang="es-ES" sz="1200" kern="1200" dirty="0">
              <a:solidFill>
                <a:schemeClr val="tx1"/>
              </a:solidFill>
              <a:latin typeface="Times New Roman" panose="02020603050405020304" pitchFamily="18" charset="0"/>
              <a:cs typeface="Times New Roman" panose="02020603050405020304" pitchFamily="18" charset="0"/>
            </a:rPr>
            <a:t>    • </a:t>
          </a:r>
          <a:r>
            <a:rPr lang="es-ES" sz="1200" kern="1200" dirty="0">
              <a:solidFill>
                <a:schemeClr val="tx1"/>
              </a:solidFill>
            </a:rPr>
            <a:t>Cambios a la normativa </a:t>
          </a:r>
          <a:endParaRPr lang="es-EC" sz="1200" kern="1200" dirty="0">
            <a:solidFill>
              <a:schemeClr val="tx1"/>
            </a:solidFill>
          </a:endParaRPr>
        </a:p>
      </dsp:txBody>
      <dsp:txXfrm>
        <a:off x="3125639" y="1351540"/>
        <a:ext cx="2930739" cy="12735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1D450-BCC0-42AB-994E-424F8A88AB1F}">
      <dsp:nvSpPr>
        <dsp:cNvPr id="0" name=""/>
        <dsp:cNvSpPr/>
      </dsp:nvSpPr>
      <dsp:spPr>
        <a:xfrm>
          <a:off x="0" y="467129"/>
          <a:ext cx="2534261" cy="13556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Analizar y mejorar de manera adecuada el </a:t>
          </a:r>
          <a:r>
            <a:rPr lang="es-ES" sz="1200" kern="1200" dirty="0">
              <a:solidFill>
                <a:schemeClr val="tx1"/>
              </a:solidFill>
            </a:rPr>
            <a:t> equipamiento de las Fuerzas Armadas, para intervención de supuestos escenarios como apoyo de manera complementaria a la Policía Nacional, en operaciones de ámbito interno.</a:t>
          </a:r>
          <a:endParaRPr lang="es-EC" sz="1200" kern="1200" dirty="0">
            <a:solidFill>
              <a:schemeClr val="tx1"/>
            </a:solidFill>
          </a:endParaRPr>
        </a:p>
      </dsp:txBody>
      <dsp:txXfrm>
        <a:off x="39705" y="506834"/>
        <a:ext cx="2454851" cy="1276217"/>
      </dsp:txXfrm>
    </dsp:sp>
    <dsp:sp modelId="{4EBE12AA-EC7D-4FAD-B3E1-F64730F67220}">
      <dsp:nvSpPr>
        <dsp:cNvPr id="0" name=""/>
        <dsp:cNvSpPr/>
      </dsp:nvSpPr>
      <dsp:spPr>
        <a:xfrm rot="21585490">
          <a:off x="2672199" y="970621"/>
          <a:ext cx="292433" cy="33554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solidFill>
              <a:schemeClr val="tx1"/>
            </a:solidFill>
          </a:endParaRPr>
        </a:p>
      </dsp:txBody>
      <dsp:txXfrm>
        <a:off x="2672199" y="1037915"/>
        <a:ext cx="204703" cy="201329"/>
      </dsp:txXfrm>
    </dsp:sp>
    <dsp:sp modelId="{7429FB98-4EAE-44A1-9CD4-BFAD0C30A74D}">
      <dsp:nvSpPr>
        <dsp:cNvPr id="0" name=""/>
        <dsp:cNvSpPr/>
      </dsp:nvSpPr>
      <dsp:spPr>
        <a:xfrm>
          <a:off x="3086018" y="447860"/>
          <a:ext cx="3009981" cy="1366105"/>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dirty="0">
              <a:solidFill>
                <a:schemeClr val="tx1"/>
              </a:solidFill>
              <a:latin typeface="Times New Roman" panose="02020603050405020304" pitchFamily="18" charset="0"/>
              <a:cs typeface="Times New Roman" panose="02020603050405020304" pitchFamily="18" charset="0"/>
            </a:rPr>
            <a:t> • </a:t>
          </a:r>
          <a:r>
            <a:rPr lang="es-ES" sz="1200" kern="1200" dirty="0">
              <a:solidFill>
                <a:schemeClr val="tx1"/>
              </a:solidFill>
            </a:rPr>
            <a:t>Optimizar la legislación, la organización, las capacidades y  los recursos a los diferentes escenarios de seguridad interna.</a:t>
          </a:r>
        </a:p>
        <a:p>
          <a:pPr marL="0" lvl="0" indent="0" algn="just" defTabSz="533400">
            <a:lnSpc>
              <a:spcPct val="90000"/>
            </a:lnSpc>
            <a:spcBef>
              <a:spcPct val="0"/>
            </a:spcBef>
            <a:spcAft>
              <a:spcPct val="35000"/>
            </a:spcAft>
            <a:buNone/>
          </a:pPr>
          <a:r>
            <a:rPr lang="es-ES" sz="1200" kern="1200" dirty="0">
              <a:solidFill>
                <a:schemeClr val="tx1"/>
              </a:solidFill>
              <a:latin typeface="Times New Roman" panose="02020603050405020304" pitchFamily="18" charset="0"/>
              <a:cs typeface="Times New Roman" panose="02020603050405020304" pitchFamily="18" charset="0"/>
            </a:rPr>
            <a:t> • </a:t>
          </a:r>
          <a:r>
            <a:rPr lang="es-ES" sz="1200" kern="1200" dirty="0">
              <a:solidFill>
                <a:schemeClr val="tx1"/>
              </a:solidFill>
            </a:rPr>
            <a:t> Apoyo a la Policía Nacional</a:t>
          </a:r>
          <a:endParaRPr lang="es-EC" sz="1200" kern="1200" dirty="0">
            <a:solidFill>
              <a:schemeClr val="tx1"/>
            </a:solidFill>
          </a:endParaRPr>
        </a:p>
      </dsp:txBody>
      <dsp:txXfrm>
        <a:off x="3126030" y="487872"/>
        <a:ext cx="2929957" cy="128608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17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101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ReverseList">
  <dgm:title val=""/>
  <dgm:desc val=""/>
  <dgm:catLst>
    <dgm:cat type="relationship" pri="136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136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6F59873-CF9B-4E8C-B760-A9485E62928F}" type="datetime1">
              <a:rPr lang="es-ES" smtClean="0"/>
              <a:t>17/12/2020</a:t>
            </a:fld>
            <a:endParaRPr lang="es-ES"/>
          </a:p>
        </p:txBody>
      </p:sp>
      <p:sp>
        <p:nvSpPr>
          <p:cNvPr id="4" name="Marcador de pie de página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3422B72-BD1C-4F41-B10E-CA0BEB17901E}" type="slidenum">
              <a:rPr lang="es-ES" smtClean="0"/>
              <a:t>‹Nº›</a:t>
            </a:fld>
            <a:endParaRPr lang="es-ES"/>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7470219-9C42-4627-B646-B2DE64148742}" type="datetime1">
              <a:rPr lang="es-ES" noProof="0" smtClean="0"/>
              <a:t>17/12/2020</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A3BE989-76B8-4F13-9267-01FDA45C437A}" type="slidenum">
              <a:rPr lang="es-ES" noProof="0" smtClean="0"/>
              <a:t>‹Nº›</a:t>
            </a:fld>
            <a:endParaRPr lang="es-ES" noProof="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AA3BE989-76B8-4F13-9267-01FDA45C437A}" type="slidenum">
              <a:rPr lang="es-ES" smtClean="0"/>
              <a:t>1</a:t>
            </a:fld>
            <a:endParaRPr lang="es-ES"/>
          </a:p>
        </p:txBody>
      </p:sp>
    </p:spTree>
    <p:extLst>
      <p:ext uri="{BB962C8B-B14F-4D97-AF65-F5344CB8AC3E}">
        <p14:creationId xmlns:p14="http://schemas.microsoft.com/office/powerpoint/2010/main" val="141709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A5561-7465-406B-9A9C-135EF242D066}" type="slidenum">
              <a:rPr lang="es-ES" smtClean="0"/>
              <a:pPr/>
              <a:t>12</a:t>
            </a:fld>
            <a:endParaRPr lang="es-ES"/>
          </a:p>
        </p:txBody>
      </p:sp>
    </p:spTree>
    <p:extLst>
      <p:ext uri="{BB962C8B-B14F-4D97-AF65-F5344CB8AC3E}">
        <p14:creationId xmlns:p14="http://schemas.microsoft.com/office/powerpoint/2010/main" val="205075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AA3BE989-76B8-4F13-9267-01FDA45C437A}" type="slidenum">
              <a:rPr lang="es-ES" smtClean="0"/>
              <a:t>17</a:t>
            </a:fld>
            <a:endParaRPr lang="es-ES"/>
          </a:p>
        </p:txBody>
      </p:sp>
    </p:spTree>
    <p:extLst>
      <p:ext uri="{BB962C8B-B14F-4D97-AF65-F5344CB8AC3E}">
        <p14:creationId xmlns:p14="http://schemas.microsoft.com/office/powerpoint/2010/main" val="322429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portada">
    <p:spTree>
      <p:nvGrpSpPr>
        <p:cNvPr id="1" name=""/>
        <p:cNvGrpSpPr/>
        <p:nvPr/>
      </p:nvGrpSpPr>
      <p:grpSpPr>
        <a:xfrm>
          <a:off x="0" y="0"/>
          <a:ext cx="0" cy="0"/>
          <a:chOff x="0" y="0"/>
          <a:chExt cx="0" cy="0"/>
        </a:xfrm>
      </p:grpSpPr>
      <p:sp>
        <p:nvSpPr>
          <p:cNvPr id="12" name="Marcador de posición de imagen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rtlCol="0"/>
          <a:lstStyle/>
          <a:p>
            <a:pPr rtl="0"/>
            <a:r>
              <a:rPr lang="es-ES" noProof="0"/>
              <a:t>Haga clic en el icono para agregar una imagen</a:t>
            </a:r>
          </a:p>
        </p:txBody>
      </p:sp>
      <p:grpSp>
        <p:nvGrpSpPr>
          <p:cNvPr id="14" name="Grupo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ángulo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Rectángulo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2" name="Título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rtlCol="0" anchor="b">
            <a:normAutofit/>
          </a:bodyPr>
          <a:lstStyle>
            <a:lvl1pPr algn="ctr">
              <a:defRPr sz="4400" b="1">
                <a:solidFill>
                  <a:schemeClr val="bg1"/>
                </a:solidFill>
                <a:latin typeface="+mj-lt"/>
              </a:defRPr>
            </a:lvl1pPr>
          </a:lstStyle>
          <a:p>
            <a:pPr rtl="0"/>
            <a:r>
              <a:rPr lang="es-ES" noProof="0"/>
              <a:t>Haga clic para editar </a:t>
            </a:r>
            <a:br>
              <a:rPr lang="es-ES" noProof="0"/>
            </a:br>
            <a:r>
              <a:rPr lang="es-ES" noProof="0"/>
              <a:t>el estilo de título del patrón</a:t>
            </a:r>
          </a:p>
        </p:txBody>
      </p:sp>
      <p:sp>
        <p:nvSpPr>
          <p:cNvPr id="3" name="Subtítulo 2">
            <a:extLst>
              <a:ext uri="{FF2B5EF4-FFF2-40B4-BE49-F238E27FC236}">
                <a16:creationId xmlns:a16="http://schemas.microsoft.com/office/drawing/2014/main" id="{A3075AE6-92D3-4205-B268-E1AD6C5901DE}"/>
              </a:ext>
            </a:extLst>
          </p:cNvPr>
          <p:cNvSpPr>
            <a:spLocks noGrp="1"/>
          </p:cNvSpPr>
          <p:nvPr>
            <p:ph type="subTitle" idx="1" hasCustomPrompt="1"/>
          </p:nvPr>
        </p:nvSpPr>
        <p:spPr>
          <a:xfrm>
            <a:off x="2791372" y="3838627"/>
            <a:ext cx="6609256" cy="450503"/>
          </a:xfrm>
        </p:spPr>
        <p:txBody>
          <a:bodyPr rtlCol="0"/>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rtlCol="0">
            <a:noAutofit/>
          </a:bodyPr>
          <a:lstStyle>
            <a:lvl1pPr>
              <a:defRPr sz="2800"/>
            </a:lvl1pPr>
          </a:lstStyle>
          <a:p>
            <a:pPr rtl="0"/>
            <a:r>
              <a:rPr lang="es-ES" noProof="0"/>
              <a:t>Haga clic para modificar el estilo de título del patrón</a:t>
            </a:r>
          </a:p>
        </p:txBody>
      </p:sp>
      <p:sp>
        <p:nvSpPr>
          <p:cNvPr id="17" name="Rectángulo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Marcador de pie de página 4">
            <a:extLst>
              <a:ext uri="{FF2B5EF4-FFF2-40B4-BE49-F238E27FC236}">
                <a16:creationId xmlns:a16="http://schemas.microsoft.com/office/drawing/2014/main" id="{750DA028-023B-4883-9A48-70FD7A2E5226}"/>
              </a:ext>
            </a:extLst>
          </p:cNvPr>
          <p:cNvSpPr>
            <a:spLocks noGrp="1"/>
          </p:cNvSpPr>
          <p:nvPr>
            <p:ph type="ftr" sz="quarter" idx="16"/>
          </p:nvPr>
        </p:nvSpPr>
        <p:spPr/>
        <p:txBody>
          <a:bodyPr rtlCol="0"/>
          <a:lstStyle/>
          <a:p>
            <a:pPr rtl="0"/>
            <a:r>
              <a:rPr lang="es-ES" noProof="0"/>
              <a:t>Agregar un pie de página</a:t>
            </a:r>
          </a:p>
        </p:txBody>
      </p:sp>
      <p:sp>
        <p:nvSpPr>
          <p:cNvPr id="13" name="Rectángulo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Marcador de posición de número de diapositiva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rtlCol="0"/>
          <a:lstStyle/>
          <a:p>
            <a:pPr rtl="0"/>
            <a:fld id="{8C2E478F-E849-4A8C-AF1F-CBCC78A7CBFA}" type="slidenum">
              <a:rPr lang="es-ES" noProof="0" smtClean="0"/>
              <a:pPr rtl="0"/>
              <a:t>‹Nº›</a:t>
            </a:fld>
            <a:endParaRPr lang="es-ES" noProof="0"/>
          </a:p>
        </p:txBody>
      </p:sp>
      <p:sp>
        <p:nvSpPr>
          <p:cNvPr id="16" name="Marcador de contenido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rtl="0">
              <a:lnSpc>
                <a:spcPct val="150000"/>
              </a:lnSpc>
            </a:pPr>
            <a:r>
              <a:rPr lang="es-ES" noProof="0"/>
              <a:t>Haga clic para modificar el estilo de texto del patrón</a:t>
            </a:r>
          </a:p>
          <a:p>
            <a:pPr lvl="1" rtl="0">
              <a:lnSpc>
                <a:spcPct val="150000"/>
              </a:lnSpc>
            </a:pPr>
            <a:r>
              <a:rPr lang="es-ES" noProof="0"/>
              <a:t>Segundo nivel</a:t>
            </a:r>
          </a:p>
          <a:p>
            <a:pPr lvl="2" rtl="0">
              <a:lnSpc>
                <a:spcPct val="150000"/>
              </a:lnSpc>
            </a:pPr>
            <a:r>
              <a:rPr lang="es-ES" noProof="0"/>
              <a:t>Tercer nivel</a:t>
            </a:r>
          </a:p>
          <a:p>
            <a:pPr lvl="3" rtl="0">
              <a:lnSpc>
                <a:spcPct val="150000"/>
              </a:lnSpc>
            </a:pPr>
            <a:r>
              <a:rPr lang="es-ES" noProof="0"/>
              <a:t>Cuarto nivel</a:t>
            </a:r>
          </a:p>
          <a:p>
            <a:pPr lvl="4" rtl="0">
              <a:lnSpc>
                <a:spcPct val="150000"/>
              </a:lnSpc>
            </a:pPr>
            <a:r>
              <a:rPr lang="es-ES" noProof="0"/>
              <a:t>Quinto nivel</a:t>
            </a:r>
          </a:p>
        </p:txBody>
      </p:sp>
      <p:sp>
        <p:nvSpPr>
          <p:cNvPr id="19" name="Marcador de contenido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rtl="0">
              <a:lnSpc>
                <a:spcPct val="150000"/>
              </a:lnSpc>
            </a:pPr>
            <a:r>
              <a:rPr lang="es-ES" noProof="0"/>
              <a:t>Haga clic para modificar el estilo de texto del patrón</a:t>
            </a:r>
          </a:p>
          <a:p>
            <a:pPr lvl="1" rtl="0">
              <a:lnSpc>
                <a:spcPct val="150000"/>
              </a:lnSpc>
            </a:pPr>
            <a:r>
              <a:rPr lang="es-ES" noProof="0"/>
              <a:t>Segundo nivel</a:t>
            </a:r>
          </a:p>
          <a:p>
            <a:pPr lvl="2" rtl="0">
              <a:lnSpc>
                <a:spcPct val="150000"/>
              </a:lnSpc>
            </a:pPr>
            <a:r>
              <a:rPr lang="es-ES" noProof="0"/>
              <a:t>Tercer nivel</a:t>
            </a:r>
          </a:p>
          <a:p>
            <a:pPr lvl="3" rtl="0">
              <a:lnSpc>
                <a:spcPct val="150000"/>
              </a:lnSpc>
            </a:pPr>
            <a:r>
              <a:rPr lang="es-ES" noProof="0"/>
              <a:t>Cuarto nivel</a:t>
            </a:r>
          </a:p>
          <a:p>
            <a:pPr lvl="4" rtl="0">
              <a:lnSpc>
                <a:spcPct val="150000"/>
              </a:lnSpc>
            </a:pPr>
            <a:r>
              <a:rPr lang="es-ES" noProof="0"/>
              <a:t>Quinto nivel</a:t>
            </a:r>
          </a:p>
        </p:txBody>
      </p:sp>
    </p:spTree>
    <p:extLst>
      <p:ext uri="{BB962C8B-B14F-4D97-AF65-F5344CB8AC3E}">
        <p14:creationId xmlns:p14="http://schemas.microsoft.com/office/powerpoint/2010/main" val="381524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rtlCol="0"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el estilo de texto del patrón</a:t>
            </a:r>
          </a:p>
        </p:txBody>
      </p:sp>
      <p:sp>
        <p:nvSpPr>
          <p:cNvPr id="4" name="Marcador de contenido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rtlCol="0">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8" name="Rectángulo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rtlCol="0">
            <a:noAutofit/>
          </a:bodyPr>
          <a:lstStyle>
            <a:lvl1pPr>
              <a:defRPr sz="2800"/>
            </a:lvl1pPr>
          </a:lstStyle>
          <a:p>
            <a:pPr rtl="0"/>
            <a:r>
              <a:rPr lang="es-ES" noProof="0"/>
              <a:t>Haga clic para modificar el estilo de título del patrón</a:t>
            </a:r>
          </a:p>
        </p:txBody>
      </p:sp>
      <p:sp>
        <p:nvSpPr>
          <p:cNvPr id="17" name="Rectángulo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Marcador de pie de página 4">
            <a:extLst>
              <a:ext uri="{FF2B5EF4-FFF2-40B4-BE49-F238E27FC236}">
                <a16:creationId xmlns:a16="http://schemas.microsoft.com/office/drawing/2014/main" id="{750DA028-023B-4883-9A48-70FD7A2E5226}"/>
              </a:ext>
            </a:extLst>
          </p:cNvPr>
          <p:cNvSpPr>
            <a:spLocks noGrp="1"/>
          </p:cNvSpPr>
          <p:nvPr>
            <p:ph type="ftr" sz="quarter" idx="16"/>
          </p:nvPr>
        </p:nvSpPr>
        <p:spPr/>
        <p:txBody>
          <a:bodyPr rtlCol="0"/>
          <a:lstStyle/>
          <a:p>
            <a:pPr rtl="0"/>
            <a:r>
              <a:rPr lang="es-ES" noProof="0"/>
              <a:t>Agregar un pie de página</a:t>
            </a:r>
          </a:p>
        </p:txBody>
      </p:sp>
      <p:sp>
        <p:nvSpPr>
          <p:cNvPr id="13" name="Rectángulo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Marcador de posición de número de diapositiva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rtlCol="0"/>
          <a:lstStyle/>
          <a:p>
            <a:pPr rtl="0"/>
            <a:fld id="{8C2E478F-E849-4A8C-AF1F-CBCC78A7CBFA}" type="slidenum">
              <a:rPr lang="es-ES" noProof="0" smtClean="0"/>
              <a:pPr rtl="0"/>
              <a:t>‹Nº›</a:t>
            </a:fld>
            <a:endParaRPr lang="es-ES" noProof="0"/>
          </a:p>
        </p:txBody>
      </p:sp>
      <p:sp>
        <p:nvSpPr>
          <p:cNvPr id="14" name="Marcador de posición de texto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latin typeface="+mj-lt"/>
              </a:defRPr>
            </a:lvl1pPr>
          </a:lstStyle>
          <a:p>
            <a:pPr marL="228600" lvl="0" indent="-228600" algn="ctr" rtl="0"/>
            <a:r>
              <a:rPr lang="es-ES" noProof="0"/>
              <a:t>Haga clic para modificar el estilo de texto del patrón</a:t>
            </a:r>
          </a:p>
        </p:txBody>
      </p:sp>
      <p:sp>
        <p:nvSpPr>
          <p:cNvPr id="15" name="Marcador de posición de contenido 5">
            <a:extLst>
              <a:ext uri="{FF2B5EF4-FFF2-40B4-BE49-F238E27FC236}">
                <a16:creationId xmlns:a16="http://schemas.microsoft.com/office/drawing/2014/main" id="{60C17447-B870-4054-B568-8B6B321EC5B7}"/>
              </a:ext>
            </a:extLst>
          </p:cNvPr>
          <p:cNvSpPr>
            <a:spLocks noGrp="1"/>
          </p:cNvSpPr>
          <p:nvPr>
            <p:ph sz="quarter" idx="4"/>
          </p:nvPr>
        </p:nvSpPr>
        <p:spPr>
          <a:xfrm>
            <a:off x="8153394" y="2108201"/>
            <a:ext cx="3464722" cy="3684588"/>
          </a:xfrm>
        </p:spPr>
        <p:txBody>
          <a:bodyPr vert="horz" lIns="91440" tIns="45720" rIns="91440" bIns="45720" rtlCol="0">
            <a:normAutofit/>
          </a:bodyPr>
          <a:lstStyle>
            <a:lvl1pPr marL="228600" indent="-228600">
              <a:defRPr lang="en-US" sz="1600" kern="1200" dirty="0">
                <a:solidFill>
                  <a:schemeClr val="bg1"/>
                </a:solidFill>
                <a:latin typeface="+mn-lt"/>
                <a:ea typeface="+mn-ea"/>
                <a:cs typeface="+mn-cs"/>
              </a:defRPr>
            </a:lvl1pPr>
            <a:lvl2pPr>
              <a:defRPr lang="en-US" sz="1400" dirty="0"/>
            </a:lvl2pPr>
            <a:lvl3pPr>
              <a:defRPr lang="en-US" sz="1200" dirty="0"/>
            </a:lvl3pPr>
            <a:lvl4pPr>
              <a:defRPr lang="en-US" sz="1100" dirty="0"/>
            </a:lvl4pPr>
            <a:lvl5pPr>
              <a:defRPr lang="en-US" sz="1100" dirty="0"/>
            </a:lvl5pPr>
          </a:lstStyle>
          <a:p>
            <a:pPr marL="228600" lvl="0" indent="-228600" algn="l" defTabSz="914400" rtl="0" eaLnBrk="1" latinLnBrk="0" hangingPunct="1">
              <a:lnSpc>
                <a:spcPct val="150000"/>
              </a:lnSpc>
              <a:spcBef>
                <a:spcPts val="1000"/>
              </a:spcBef>
              <a:buFont typeface="Arial" panose="020B0604020202020204" pitchFamily="34" charset="0"/>
              <a:buChar char="•"/>
            </a:pPr>
            <a:r>
              <a:rPr lang="es-ES" noProof="0"/>
              <a:t>Haga clic para modificar el estilo de texto del patrón</a:t>
            </a:r>
          </a:p>
          <a:p>
            <a:pPr marL="228600" lvl="1" indent="-228600" algn="l" defTabSz="914400" rtl="0" eaLnBrk="1" latinLnBrk="0" hangingPunct="1">
              <a:lnSpc>
                <a:spcPct val="150000"/>
              </a:lnSpc>
              <a:spcBef>
                <a:spcPts val="1000"/>
              </a:spcBef>
              <a:buFont typeface="Arial" panose="020B0604020202020204" pitchFamily="34" charset="0"/>
              <a:buChar char="•"/>
            </a:pPr>
            <a:r>
              <a:rPr lang="es-ES" noProof="0"/>
              <a:t>Segundo nivel</a:t>
            </a:r>
          </a:p>
          <a:p>
            <a:pPr marL="228600" lvl="2" indent="-228600" algn="l" defTabSz="914400" rtl="0" eaLnBrk="1" latinLnBrk="0" hangingPunct="1">
              <a:lnSpc>
                <a:spcPct val="150000"/>
              </a:lnSpc>
              <a:spcBef>
                <a:spcPts val="1000"/>
              </a:spcBef>
              <a:buFont typeface="Arial" panose="020B0604020202020204" pitchFamily="34" charset="0"/>
              <a:buChar char="•"/>
            </a:pPr>
            <a:r>
              <a:rPr lang="es-ES" noProof="0"/>
              <a:t>Tercer nivel</a:t>
            </a:r>
          </a:p>
          <a:p>
            <a:pPr marL="228600" lvl="3" indent="-228600" algn="l" defTabSz="914400" rtl="0" eaLnBrk="1" latinLnBrk="0" hangingPunct="1">
              <a:lnSpc>
                <a:spcPct val="150000"/>
              </a:lnSpc>
              <a:spcBef>
                <a:spcPts val="1000"/>
              </a:spcBef>
              <a:buFont typeface="Arial" panose="020B0604020202020204" pitchFamily="34" charset="0"/>
              <a:buChar char="•"/>
            </a:pPr>
            <a:r>
              <a:rPr lang="es-ES" noProof="0"/>
              <a:t>Cuarto nivel</a:t>
            </a:r>
          </a:p>
          <a:p>
            <a:pPr marL="228600" lvl="4" indent="-228600" algn="l" defTabSz="914400" rtl="0" eaLnBrk="1" latinLnBrk="0" hangingPunct="1">
              <a:lnSpc>
                <a:spcPct val="150000"/>
              </a:lnSpc>
              <a:spcBef>
                <a:spcPts val="1000"/>
              </a:spcBef>
              <a:buFont typeface="Arial" panose="020B0604020202020204" pitchFamily="34" charset="0"/>
              <a:buChar char="•"/>
            </a:pPr>
            <a:r>
              <a:rPr lang="es-ES" noProof="0"/>
              <a:t>Quinto nivel</a:t>
            </a:r>
          </a:p>
        </p:txBody>
      </p:sp>
    </p:spTree>
    <p:extLst>
      <p:ext uri="{BB962C8B-B14F-4D97-AF65-F5344CB8AC3E}">
        <p14:creationId xmlns:p14="http://schemas.microsoft.com/office/powerpoint/2010/main" val="1696335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8" name="Marcador de pie de página 7">
            <a:extLst>
              <a:ext uri="{FF2B5EF4-FFF2-40B4-BE49-F238E27FC236}">
                <a16:creationId xmlns:a16="http://schemas.microsoft.com/office/drawing/2014/main" id="{9B7F3105-8D8F-4FF3-9A7F-0F067BB810A1}"/>
              </a:ext>
            </a:extLst>
          </p:cNvPr>
          <p:cNvSpPr>
            <a:spLocks noGrp="1"/>
          </p:cNvSpPr>
          <p:nvPr>
            <p:ph type="ftr" sz="quarter" idx="14"/>
          </p:nvPr>
        </p:nvSpPr>
        <p:spPr/>
        <p:txBody>
          <a:bodyPr rtlCol="0"/>
          <a:lstStyle/>
          <a:p>
            <a:pPr rtl="0"/>
            <a:r>
              <a:rPr lang="es-ES" noProof="0"/>
              <a:t>Agregar un pie de página</a:t>
            </a:r>
          </a:p>
        </p:txBody>
      </p:sp>
      <p:sp>
        <p:nvSpPr>
          <p:cNvPr id="9" name="Marcador de posición de número de diapositiva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rtlCol="0"/>
          <a:lstStyle/>
          <a:p>
            <a:pPr rtl="0"/>
            <a:fld id="{8C2E478F-E849-4A8C-AF1F-CBCC78A7CBFA}" type="slidenum">
              <a:rPr lang="es-ES" noProof="0" smtClean="0"/>
              <a:pPr rtl="0"/>
              <a:t>‹Nº›</a:t>
            </a:fld>
            <a:endParaRPr lang="es-ES" noProof="0"/>
          </a:p>
        </p:txBody>
      </p:sp>
      <p:sp>
        <p:nvSpPr>
          <p:cNvPr id="11" name="Marcador de contenido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rtlCol="0">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Rectángulo 11">
            <a:extLst>
              <a:ext uri="{FF2B5EF4-FFF2-40B4-BE49-F238E27FC236}">
                <a16:creationId xmlns:a16="http://schemas.microsoft.com/office/drawing/2014/main" id="{5DDDD410-5ABA-46A5-B282-F37437EFB673}"/>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16" name="Grupo 15">
            <a:extLst>
              <a:ext uri="{FF2B5EF4-FFF2-40B4-BE49-F238E27FC236}">
                <a16:creationId xmlns:a16="http://schemas.microsoft.com/office/drawing/2014/main" id="{97A3D921-B9D5-42DC-9037-298968D94C95}"/>
              </a:ext>
            </a:extLst>
          </p:cNvPr>
          <p:cNvGrpSpPr/>
          <p:nvPr userDrawn="1"/>
        </p:nvGrpSpPr>
        <p:grpSpPr>
          <a:xfrm>
            <a:off x="657060" y="435124"/>
            <a:ext cx="5134751" cy="6215741"/>
            <a:chOff x="252031" y="391887"/>
            <a:chExt cx="7433283" cy="6215741"/>
          </a:xfrm>
        </p:grpSpPr>
        <p:sp>
          <p:nvSpPr>
            <p:cNvPr id="17" name="Rectángulo 16">
              <a:extLst>
                <a:ext uri="{FF2B5EF4-FFF2-40B4-BE49-F238E27FC236}">
                  <a16:creationId xmlns:a16="http://schemas.microsoft.com/office/drawing/2014/main" id="{9BDB1890-91F2-49FC-B0F4-3F3FF11B6A1A}"/>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8" name="Rectángulo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9" name="Rectángulo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4" name="Marcador de posición de texto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rtlCol="0"/>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el estilo de texto del patrón</a:t>
            </a:r>
          </a:p>
        </p:txBody>
      </p:sp>
      <p:sp>
        <p:nvSpPr>
          <p:cNvPr id="2" name="Título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rtlCol="0" anchor="b"/>
          <a:lstStyle>
            <a:lvl1pPr>
              <a:defRPr sz="3200" b="1">
                <a:solidFill>
                  <a:schemeClr val="bg1"/>
                </a:solidFill>
                <a:latin typeface="+mn-lt"/>
              </a:defRPr>
            </a:lvl1pPr>
          </a:lstStyle>
          <a:p>
            <a:pPr rtl="0"/>
            <a:r>
              <a:rPr lang="es-ES" noProof="0"/>
              <a:t>Haga clic para modificar el estilo de título del patrón</a:t>
            </a:r>
          </a:p>
        </p:txBody>
      </p:sp>
    </p:spTree>
    <p:extLst>
      <p:ext uri="{BB962C8B-B14F-4D97-AF65-F5344CB8AC3E}">
        <p14:creationId xmlns:p14="http://schemas.microsoft.com/office/powerpoint/2010/main" val="427291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lo el título">
    <p:spTree>
      <p:nvGrpSpPr>
        <p:cNvPr id="1" name=""/>
        <p:cNvGrpSpPr/>
        <p:nvPr/>
      </p:nvGrpSpPr>
      <p:grpSpPr>
        <a:xfrm>
          <a:off x="0" y="0"/>
          <a:ext cx="0" cy="0"/>
          <a:chOff x="0" y="0"/>
          <a:chExt cx="0" cy="0"/>
        </a:xfrm>
      </p:grpSpPr>
      <p:sp>
        <p:nvSpPr>
          <p:cNvPr id="6" name="Marcador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Agregar un pie de página</a:t>
            </a:r>
          </a:p>
        </p:txBody>
      </p:sp>
      <p:sp>
        <p:nvSpPr>
          <p:cNvPr id="2" name="Marcador de número de diapositiva 1">
            <a:extLst>
              <a:ext uri="{FF2B5EF4-FFF2-40B4-BE49-F238E27FC236}">
                <a16:creationId xmlns:a16="http://schemas.microsoft.com/office/drawing/2014/main" id="{34A85DE8-81C6-4A53-8754-137A795CA5EA}"/>
              </a:ext>
            </a:extLst>
          </p:cNvPr>
          <p:cNvSpPr>
            <a:spLocks noGrp="1"/>
          </p:cNvSpPr>
          <p:nvPr>
            <p:ph type="sldNum" sz="quarter" idx="11"/>
          </p:nvPr>
        </p:nvSpPr>
        <p:spPr/>
        <p:txBody>
          <a:bodyPr rtlCol="0"/>
          <a:lstStyle/>
          <a:p>
            <a:pPr rtl="0"/>
            <a:fld id="{8C2E478F-E849-4A8C-AF1F-CBCC78A7CBFA}" type="slidenum">
              <a:rPr lang="es-ES" noProof="0" smtClean="0"/>
              <a:pPr rtl="0"/>
              <a:t>‹Nº›</a:t>
            </a:fld>
            <a:endParaRPr lang="es-ES" noProof="0"/>
          </a:p>
        </p:txBody>
      </p:sp>
      <p:sp>
        <p:nvSpPr>
          <p:cNvPr id="3" name="Título 2">
            <a:extLst>
              <a:ext uri="{FF2B5EF4-FFF2-40B4-BE49-F238E27FC236}">
                <a16:creationId xmlns:a16="http://schemas.microsoft.com/office/drawing/2014/main" id="{0A66073F-5CD2-4EAC-890A-F6BB43D2BD67}"/>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4981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
        <p:nvSpPr>
          <p:cNvPr id="6" name="Marcador de pie de pá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es-ES" noProof="0"/>
              <a:t>Agregar un pie de página</a:t>
            </a:r>
          </a:p>
        </p:txBody>
      </p:sp>
      <p:sp>
        <p:nvSpPr>
          <p:cNvPr id="2" name="Marcador de número de diapositiva 1">
            <a:extLst>
              <a:ext uri="{FF2B5EF4-FFF2-40B4-BE49-F238E27FC236}">
                <a16:creationId xmlns:a16="http://schemas.microsoft.com/office/drawing/2014/main" id="{34A85DE8-81C6-4A53-8754-137A795CA5EA}"/>
              </a:ext>
            </a:extLst>
          </p:cNvPr>
          <p:cNvSpPr>
            <a:spLocks noGrp="1"/>
          </p:cNvSpPr>
          <p:nvPr>
            <p:ph type="sldNum" sz="quarter" idx="11"/>
          </p:nvPr>
        </p:nvSpPr>
        <p:spPr/>
        <p:txBody>
          <a:bodyPr rtlCol="0"/>
          <a:lstStyle/>
          <a:p>
            <a:pPr rtl="0"/>
            <a:fld id="{8C2E478F-E849-4A8C-AF1F-CBCC78A7CBFA}" type="slidenum">
              <a:rPr lang="es-ES" noProof="0" smtClean="0"/>
              <a:pPr rtl="0"/>
              <a:t>‹Nº›</a:t>
            </a:fld>
            <a:endParaRPr lang="es-ES" noProof="0"/>
          </a:p>
        </p:txBody>
      </p:sp>
      <p:sp>
        <p:nvSpPr>
          <p:cNvPr id="3" name="Título 2">
            <a:extLst>
              <a:ext uri="{FF2B5EF4-FFF2-40B4-BE49-F238E27FC236}">
                <a16:creationId xmlns:a16="http://schemas.microsoft.com/office/drawing/2014/main" id="{0A66073F-5CD2-4EAC-890A-F6BB43D2BD67}"/>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2805804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478571B4-4133-4DE5-AD8F-A341842CBE58}"/>
              </a:ext>
            </a:extLst>
          </p:cNvPr>
          <p:cNvSpPr>
            <a:spLocks noGrp="1"/>
          </p:cNvSpPr>
          <p:nvPr>
            <p:ph type="ftr" sz="quarter" idx="10"/>
          </p:nvPr>
        </p:nvSpPr>
        <p:spPr/>
        <p:txBody>
          <a:bodyPr rtlCol="0"/>
          <a:lstStyle/>
          <a:p>
            <a:pPr rtl="0"/>
            <a:r>
              <a:rPr lang="es-ES" noProof="0"/>
              <a:t>Agregar un pie de página</a:t>
            </a:r>
          </a:p>
        </p:txBody>
      </p:sp>
      <p:sp>
        <p:nvSpPr>
          <p:cNvPr id="7" name="Marcador de posición de número de diapositiva 6">
            <a:extLst>
              <a:ext uri="{FF2B5EF4-FFF2-40B4-BE49-F238E27FC236}">
                <a16:creationId xmlns:a16="http://schemas.microsoft.com/office/drawing/2014/main" id="{CB65AC00-5FCA-4A4E-A036-2FCBDEAF17D9}"/>
              </a:ext>
            </a:extLst>
          </p:cNvPr>
          <p:cNvSpPr>
            <a:spLocks noGrp="1"/>
          </p:cNvSpPr>
          <p:nvPr>
            <p:ph type="sldNum" sz="quarter" idx="11"/>
          </p:nvPr>
        </p:nvSpPr>
        <p:spPr/>
        <p:txBody>
          <a:bodyPr rtlCol="0"/>
          <a:lstStyle/>
          <a:p>
            <a:pPr rtl="0"/>
            <a:fld id="{8C2E478F-E849-4A8C-AF1F-CBCC78A7CBFA}" type="slidenum">
              <a:rPr lang="es-ES" noProof="0" smtClean="0"/>
              <a:pPr rtl="0"/>
              <a:t>‹Nº›</a:t>
            </a:fld>
            <a:endParaRPr lang="es-ES" noProof="0"/>
          </a:p>
        </p:txBody>
      </p:sp>
    </p:spTree>
    <p:extLst>
      <p:ext uri="{BB962C8B-B14F-4D97-AF65-F5344CB8AC3E}">
        <p14:creationId xmlns:p14="http://schemas.microsoft.com/office/powerpoint/2010/main" val="2858803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BA418424-515A-4ACA-964E-5172705E10E4}" type="datetimeFigureOut">
              <a:rPr lang="es-ES" smtClean="0"/>
              <a:pPr/>
              <a:t>17/12/2020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D2E587-891A-420D-832D-E16DA4228116}" type="slidenum">
              <a:rPr lang="es-ES" smtClean="0"/>
              <a:pPr/>
              <a:t>‹Nº›</a:t>
            </a:fld>
            <a:endParaRPr lang="es-ES"/>
          </a:p>
        </p:txBody>
      </p:sp>
    </p:spTree>
    <p:extLst>
      <p:ext uri="{BB962C8B-B14F-4D97-AF65-F5344CB8AC3E}">
        <p14:creationId xmlns:p14="http://schemas.microsoft.com/office/powerpoint/2010/main" val="44116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con imagen">
    <p:spTree>
      <p:nvGrpSpPr>
        <p:cNvPr id="1" name=""/>
        <p:cNvGrpSpPr/>
        <p:nvPr/>
      </p:nvGrpSpPr>
      <p:grpSpPr>
        <a:xfrm>
          <a:off x="0" y="0"/>
          <a:ext cx="0" cy="0"/>
          <a:chOff x="0" y="0"/>
          <a:chExt cx="0" cy="0"/>
        </a:xfrm>
      </p:grpSpPr>
      <p:sp>
        <p:nvSpPr>
          <p:cNvPr id="10" name="Marcador de posición de imagen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rtlCol="0">
            <a:normAutofit/>
          </a:bodyPr>
          <a:lstStyle>
            <a:lvl1pPr>
              <a:defRPr sz="4400" b="1" spc="300">
                <a:solidFill>
                  <a:schemeClr val="bg1"/>
                </a:solidFill>
                <a:latin typeface="+mj-lt"/>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pic>
        <p:nvPicPr>
          <p:cNvPr id="11" name="Gráfico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Marcador de pie de página 5">
            <a:extLst>
              <a:ext uri="{FF2B5EF4-FFF2-40B4-BE49-F238E27FC236}">
                <a16:creationId xmlns:a16="http://schemas.microsoft.com/office/drawing/2014/main" id="{39C200B3-102B-4BB6-AEB0-D99EE027F096}"/>
              </a:ext>
            </a:extLst>
          </p:cNvPr>
          <p:cNvSpPr>
            <a:spLocks noGrp="1"/>
          </p:cNvSpPr>
          <p:nvPr>
            <p:ph type="ftr" sz="quarter" idx="16"/>
          </p:nvPr>
        </p:nvSpPr>
        <p:spPr/>
        <p:txBody>
          <a:bodyPr rtlCol="0"/>
          <a:lstStyle/>
          <a:p>
            <a:pPr rtl="0"/>
            <a:r>
              <a:rPr lang="es-ES" noProof="0"/>
              <a:t>Agregar un pie de página</a:t>
            </a:r>
          </a:p>
        </p:txBody>
      </p:sp>
      <p:sp>
        <p:nvSpPr>
          <p:cNvPr id="7" name="Marcador de posición de número de diapositiva 6">
            <a:extLst>
              <a:ext uri="{FF2B5EF4-FFF2-40B4-BE49-F238E27FC236}">
                <a16:creationId xmlns:a16="http://schemas.microsoft.com/office/drawing/2014/main" id="{8B450C90-6D4A-4D50-B15D-91C587AABC61}"/>
              </a:ext>
            </a:extLst>
          </p:cNvPr>
          <p:cNvSpPr>
            <a:spLocks noGrp="1"/>
          </p:cNvSpPr>
          <p:nvPr>
            <p:ph type="sldNum" sz="quarter" idx="17"/>
          </p:nvPr>
        </p:nvSpPr>
        <p:spPr/>
        <p:txBody>
          <a:bodyPr rtlCol="0"/>
          <a:lstStyle/>
          <a:p>
            <a:pPr rtl="0"/>
            <a:fld id="{8C2E478F-E849-4A8C-AF1F-CBCC78A7CBFA}" type="slidenum">
              <a:rPr lang="es-ES" noProof="0" smtClean="0"/>
              <a:pPr rtl="0"/>
              <a:t>‹Nº›</a:t>
            </a:fld>
            <a:endParaRPr lang="es-ES" noProof="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ia">
    <p:spTree>
      <p:nvGrpSpPr>
        <p:cNvPr id="1" name=""/>
        <p:cNvGrpSpPr/>
        <p:nvPr/>
      </p:nvGrpSpPr>
      <p:grpSpPr>
        <a:xfrm>
          <a:off x="0" y="0"/>
          <a:ext cx="0" cy="0"/>
          <a:chOff x="0" y="0"/>
          <a:chExt cx="0" cy="0"/>
        </a:xfrm>
      </p:grpSpPr>
      <p:sp>
        <p:nvSpPr>
          <p:cNvPr id="10" name="Marcador de posición de imagen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rtlCol="0"/>
          <a:lstStyle/>
          <a:p>
            <a:pPr rtl="0"/>
            <a:r>
              <a:rPr lang="es-ES" noProof="0"/>
              <a:t>Haga clic en el icono para agregar una imagen</a:t>
            </a:r>
          </a:p>
        </p:txBody>
      </p:sp>
      <p:grpSp>
        <p:nvGrpSpPr>
          <p:cNvPr id="12" name="Grupo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ángulo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15" name="Gráfico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4" name="Rectángulo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16" name="Título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rtlCol="0">
            <a:normAutofit/>
          </a:bodyPr>
          <a:lstStyle>
            <a:lvl1pPr algn="ctr">
              <a:defRPr sz="4400" b="1" spc="300">
                <a:solidFill>
                  <a:schemeClr val="bg1"/>
                </a:solidFill>
                <a:latin typeface="+mj-lt"/>
              </a:defRPr>
            </a:lvl1pPr>
          </a:lstStyle>
          <a:p>
            <a:pPr rtl="0"/>
            <a:r>
              <a:rPr lang="es-ES" noProof="0"/>
              <a:t>Haga clic para modificar el estilo de título del patrón</a:t>
            </a:r>
          </a:p>
        </p:txBody>
      </p:sp>
      <p:sp>
        <p:nvSpPr>
          <p:cNvPr id="17" name="Marcador de texto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rtlCol="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DEL PATRÓN</a:t>
            </a:r>
          </a:p>
        </p:txBody>
      </p:sp>
      <p:sp>
        <p:nvSpPr>
          <p:cNvPr id="2" name="Marcador de pie de página 1">
            <a:extLst>
              <a:ext uri="{FF2B5EF4-FFF2-40B4-BE49-F238E27FC236}">
                <a16:creationId xmlns:a16="http://schemas.microsoft.com/office/drawing/2014/main" id="{6AADF661-E593-4423-A8A8-F22C94390782}"/>
              </a:ext>
            </a:extLst>
          </p:cNvPr>
          <p:cNvSpPr>
            <a:spLocks noGrp="1"/>
          </p:cNvSpPr>
          <p:nvPr>
            <p:ph type="ftr" sz="quarter" idx="16"/>
          </p:nvPr>
        </p:nvSpPr>
        <p:spPr/>
        <p:txBody>
          <a:bodyPr rtlCol="0"/>
          <a:lstStyle/>
          <a:p>
            <a:pPr rtl="0"/>
            <a:r>
              <a:rPr lang="es-ES" noProof="0"/>
              <a:t>Agregar un pie de página</a:t>
            </a:r>
          </a:p>
        </p:txBody>
      </p:sp>
      <p:sp>
        <p:nvSpPr>
          <p:cNvPr id="3" name="Marcador de número de diapositiva 2">
            <a:extLst>
              <a:ext uri="{FF2B5EF4-FFF2-40B4-BE49-F238E27FC236}">
                <a16:creationId xmlns:a16="http://schemas.microsoft.com/office/drawing/2014/main" id="{F8BD6A50-BDFC-4B4C-9D3B-53B545F53188}"/>
              </a:ext>
            </a:extLst>
          </p:cNvPr>
          <p:cNvSpPr>
            <a:spLocks noGrp="1"/>
          </p:cNvSpPr>
          <p:nvPr>
            <p:ph type="sldNum" sz="quarter" idx="17"/>
          </p:nvPr>
        </p:nvSpPr>
        <p:spPr/>
        <p:txBody>
          <a:bodyPr rtlCol="0"/>
          <a:lstStyle/>
          <a:p>
            <a:pPr rtl="0"/>
            <a:fld id="{8C2E478F-E849-4A8C-AF1F-CBCC78A7CBFA}" type="slidenum">
              <a:rPr lang="es-ES" noProof="0" smtClean="0"/>
              <a:pPr rtl="0"/>
              <a:t>‹Nº›</a:t>
            </a:fld>
            <a:endParaRPr lang="es-ES" noProof="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ivisoria 2">
    <p:spTree>
      <p:nvGrpSpPr>
        <p:cNvPr id="1" name=""/>
        <p:cNvGrpSpPr/>
        <p:nvPr/>
      </p:nvGrpSpPr>
      <p:grpSpPr>
        <a:xfrm>
          <a:off x="0" y="0"/>
          <a:ext cx="0" cy="0"/>
          <a:chOff x="0" y="0"/>
          <a:chExt cx="0" cy="0"/>
        </a:xfrm>
      </p:grpSpPr>
      <p:sp>
        <p:nvSpPr>
          <p:cNvPr id="7" name="Marcador de posición de imagen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rtlCol="0"/>
          <a:lstStyle/>
          <a:p>
            <a:pPr rtl="0"/>
            <a:r>
              <a:rPr lang="es-ES" noProof="0"/>
              <a:t>Haga clic en el icono para agregar una imagen</a:t>
            </a:r>
          </a:p>
        </p:txBody>
      </p:sp>
      <p:grpSp>
        <p:nvGrpSpPr>
          <p:cNvPr id="14" name="Grupo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ángulo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17" name="Gráfico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ángulo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8" name="Título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rtlCol="0">
            <a:normAutofit/>
          </a:bodyPr>
          <a:lstStyle>
            <a:lvl1pPr algn="ctr">
              <a:defRPr sz="4400" b="1" spc="300">
                <a:solidFill>
                  <a:schemeClr val="bg1"/>
                </a:solidFill>
                <a:latin typeface="+mj-lt"/>
              </a:defRPr>
            </a:lvl1pPr>
          </a:lstStyle>
          <a:p>
            <a:pPr rtl="0"/>
            <a:r>
              <a:rPr lang="es-ES" noProof="0"/>
              <a:t>Haga clic para modificar el estilo de título del patrón</a:t>
            </a:r>
          </a:p>
        </p:txBody>
      </p:sp>
      <p:sp>
        <p:nvSpPr>
          <p:cNvPr id="22" name="Marcador de texto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rtlCol="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DEL PATRÓN</a:t>
            </a:r>
          </a:p>
        </p:txBody>
      </p:sp>
      <p:sp>
        <p:nvSpPr>
          <p:cNvPr id="2" name="Marcador de pie de página 1">
            <a:extLst>
              <a:ext uri="{FF2B5EF4-FFF2-40B4-BE49-F238E27FC236}">
                <a16:creationId xmlns:a16="http://schemas.microsoft.com/office/drawing/2014/main" id="{C5F17219-39C2-44C1-BFC9-BA0D7ACD78D1}"/>
              </a:ext>
            </a:extLst>
          </p:cNvPr>
          <p:cNvSpPr>
            <a:spLocks noGrp="1"/>
          </p:cNvSpPr>
          <p:nvPr>
            <p:ph type="ftr" sz="quarter" idx="16"/>
          </p:nvPr>
        </p:nvSpPr>
        <p:spPr/>
        <p:txBody>
          <a:bodyPr rtlCol="0"/>
          <a:lstStyle/>
          <a:p>
            <a:pPr rtl="0"/>
            <a:r>
              <a:rPr lang="es-ES" noProof="0"/>
              <a:t>Agregar un pie de página</a:t>
            </a:r>
          </a:p>
        </p:txBody>
      </p:sp>
      <p:sp>
        <p:nvSpPr>
          <p:cNvPr id="3" name="Marcador de número de diapositiva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rtlCol="0"/>
          <a:lstStyle/>
          <a:p>
            <a:pPr rtl="0"/>
            <a:fld id="{8C2E478F-E849-4A8C-AF1F-CBCC78A7CBFA}" type="slidenum">
              <a:rPr lang="es-ES" noProof="0" smtClean="0"/>
              <a:pPr rtl="0"/>
              <a:t>‹Nº›</a:t>
            </a:fld>
            <a:endParaRPr lang="es-ES" noProof="0"/>
          </a:p>
        </p:txBody>
      </p:sp>
    </p:spTree>
    <p:extLst>
      <p:ext uri="{BB962C8B-B14F-4D97-AF65-F5344CB8AC3E}">
        <p14:creationId xmlns:p14="http://schemas.microsoft.com/office/powerpoint/2010/main" val="28995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con imágenes">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texto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rtlCol="0"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el estilo de texto del patrón</a:t>
            </a:r>
          </a:p>
        </p:txBody>
      </p:sp>
      <p:sp>
        <p:nvSpPr>
          <p:cNvPr id="4" name="Marcador de contenido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rtlCol="0">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noFill/>
          </a:ln>
        </p:spPr>
        <p:txBody>
          <a:bodyPr rtlCol="0" anchor="ct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el estilo de texto del patrón</a:t>
            </a:r>
          </a:p>
        </p:txBody>
      </p:sp>
      <p:sp>
        <p:nvSpPr>
          <p:cNvPr id="12" name="Marcador de posición de contenido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rtlCol="0">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200">
                <a:solidFill>
                  <a:schemeClr val="bg1"/>
                </a:solidFill>
              </a:defRPr>
            </a:lvl3pPr>
            <a:lvl4pPr>
              <a:lnSpc>
                <a:spcPct val="150000"/>
              </a:lnSpc>
              <a:defRPr sz="1100">
                <a:solidFill>
                  <a:schemeClr val="bg1"/>
                </a:solidFill>
              </a:defRPr>
            </a:lvl4pPr>
            <a:lvl5pPr>
              <a:lnSpc>
                <a:spcPct val="150000"/>
              </a:lnSpc>
              <a:defRPr sz="1100">
                <a:solidFill>
                  <a:schemeClr val="bg1"/>
                </a:solidFill>
              </a:defRPr>
            </a:lvl5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8" name="Rectángulo 17">
            <a:extLst>
              <a:ext uri="{FF2B5EF4-FFF2-40B4-BE49-F238E27FC236}">
                <a16:creationId xmlns:a16="http://schemas.microsoft.com/office/drawing/2014/main" id="{6EDCBFD0-7AE5-4346-AD3A-01F956626091}"/>
              </a:ext>
            </a:extLst>
          </p:cNvPr>
          <p:cNvSpPr/>
          <p:nvPr userDrawn="1"/>
        </p:nvSpPr>
        <p:spPr>
          <a:xfrm>
            <a:off x="4430484" y="38100"/>
            <a:ext cx="2873833"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Marcador de posición de imagen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rtlCol="0">
            <a:noAutofit/>
          </a:bodyPr>
          <a:lstStyle>
            <a:lvl1pPr>
              <a:defRPr sz="2800"/>
            </a:lvl1pPr>
          </a:lstStyle>
          <a:p>
            <a:pPr rtl="0"/>
            <a:r>
              <a:rPr lang="es-ES" noProof="0"/>
              <a:t>Haga clic para modificar el estilo de título del patrón</a:t>
            </a:r>
          </a:p>
        </p:txBody>
      </p:sp>
      <p:sp>
        <p:nvSpPr>
          <p:cNvPr id="5" name="Marcador de pie de página 4">
            <a:extLst>
              <a:ext uri="{FF2B5EF4-FFF2-40B4-BE49-F238E27FC236}">
                <a16:creationId xmlns:a16="http://schemas.microsoft.com/office/drawing/2014/main" id="{750DA028-023B-4883-9A48-70FD7A2E5226}"/>
              </a:ext>
            </a:extLst>
          </p:cNvPr>
          <p:cNvSpPr>
            <a:spLocks noGrp="1"/>
          </p:cNvSpPr>
          <p:nvPr>
            <p:ph type="ftr" sz="quarter" idx="16"/>
          </p:nvPr>
        </p:nvSpPr>
        <p:spPr/>
        <p:txBody>
          <a:bodyPr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rtlCol="0"/>
          <a:lstStyle/>
          <a:p>
            <a:pPr rtl="0"/>
            <a:fld id="{8C2E478F-E849-4A8C-AF1F-CBCC78A7CBFA}" type="slidenum">
              <a:rPr lang="es-ES" noProof="0" smtClean="0"/>
              <a:pPr rtl="0"/>
              <a:t>‹Nº›</a:t>
            </a:fld>
            <a:endParaRPr lang="es-ES" noProof="0"/>
          </a:p>
        </p:txBody>
      </p:sp>
    </p:spTree>
    <p:extLst>
      <p:ext uri="{BB962C8B-B14F-4D97-AF65-F5344CB8AC3E}">
        <p14:creationId xmlns:p14="http://schemas.microsoft.com/office/powerpoint/2010/main" val="17807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Rectángulo 4">
            <a:extLst>
              <a:ext uri="{FF2B5EF4-FFF2-40B4-BE49-F238E27FC236}">
                <a16:creationId xmlns:a16="http://schemas.microsoft.com/office/drawing/2014/main" id="{C2877C5F-FF39-4400-9C13-0D7F04A0C78F}"/>
              </a:ext>
            </a:extLst>
          </p:cNvPr>
          <p:cNvSpPr/>
          <p:nvPr userDrawn="1"/>
        </p:nvSpPr>
        <p:spPr>
          <a:xfrm>
            <a:off x="6727371" y="54430"/>
            <a:ext cx="1238278" cy="6553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posición de imagen 2">
            <a:extLst>
              <a:ext uri="{FF2B5EF4-FFF2-40B4-BE49-F238E27FC236}">
                <a16:creationId xmlns:a16="http://schemas.microsoft.com/office/drawing/2014/main" id="{CAE90E16-AEC5-4F82-85B0-DDEA26AA939A}"/>
              </a:ext>
            </a:extLst>
          </p:cNvPr>
          <p:cNvSpPr>
            <a:spLocks noGrp="1"/>
          </p:cNvSpPr>
          <p:nvPr>
            <p:ph type="pic" idx="1"/>
          </p:nvPr>
        </p:nvSpPr>
        <p:spPr>
          <a:xfrm>
            <a:off x="7097484" y="0"/>
            <a:ext cx="5094515" cy="6858000"/>
          </a:xfrm>
          <a:solidFill>
            <a:schemeClr val="bg1">
              <a:lumMod val="50000"/>
            </a:schemeClr>
          </a:solidFill>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13" name="Rectángulo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Rectángulo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ie de página 7">
            <a:extLst>
              <a:ext uri="{FF2B5EF4-FFF2-40B4-BE49-F238E27FC236}">
                <a16:creationId xmlns:a16="http://schemas.microsoft.com/office/drawing/2014/main" id="{9B7F3105-8D8F-4FF3-9A7F-0F067BB810A1}"/>
              </a:ext>
            </a:extLst>
          </p:cNvPr>
          <p:cNvSpPr>
            <a:spLocks noGrp="1"/>
          </p:cNvSpPr>
          <p:nvPr>
            <p:ph type="ftr" sz="quarter" idx="14"/>
          </p:nvPr>
        </p:nvSpPr>
        <p:spPr/>
        <p:txBody>
          <a:bodyPr rtlCol="0"/>
          <a:lstStyle/>
          <a:p>
            <a:pPr rtl="0"/>
            <a:r>
              <a:rPr lang="es-ES" noProof="0"/>
              <a:t>Agregar un pie de página</a:t>
            </a:r>
          </a:p>
        </p:txBody>
      </p:sp>
      <p:sp>
        <p:nvSpPr>
          <p:cNvPr id="4" name="Marcador de posición de texto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rtlCol="0"/>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el estilo de texto del patrón</a:t>
            </a:r>
          </a:p>
        </p:txBody>
      </p:sp>
      <p:sp>
        <p:nvSpPr>
          <p:cNvPr id="2" name="Título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979308"/>
          </a:xfrm>
        </p:spPr>
        <p:txBody>
          <a:bodyPr rtlCol="0" anchor="b"/>
          <a:lstStyle>
            <a:lvl1pPr>
              <a:defRPr sz="3200" b="1">
                <a:solidFill>
                  <a:schemeClr val="bg1"/>
                </a:solidFill>
                <a:latin typeface="+mn-lt"/>
              </a:defRPr>
            </a:lvl1pPr>
          </a:lstStyle>
          <a:p>
            <a:pPr rtl="0"/>
            <a:r>
              <a:rPr lang="es-ES" noProof="0"/>
              <a:t>Haga clic para modificar el estilo de título del patrón</a:t>
            </a:r>
          </a:p>
        </p:txBody>
      </p:sp>
      <p:sp>
        <p:nvSpPr>
          <p:cNvPr id="9" name="Marcador de posición de número de diapositiva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rtlCol="0"/>
          <a:lstStyle/>
          <a:p>
            <a:pPr rtl="0"/>
            <a:fld id="{8C2E478F-E849-4A8C-AF1F-CBCC78A7CBFA}" type="slidenum">
              <a:rPr lang="es-ES" noProof="0" smtClean="0"/>
              <a:pPr rtl="0"/>
              <a:t>‹Nº›</a:t>
            </a:fld>
            <a:endParaRPr lang="es-ES" noProof="0"/>
          </a:p>
        </p:txBody>
      </p:sp>
    </p:spTree>
    <p:extLst>
      <p:ext uri="{BB962C8B-B14F-4D97-AF65-F5344CB8AC3E}">
        <p14:creationId xmlns:p14="http://schemas.microsoft.com/office/powerpoint/2010/main" val="35772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ítulo y contenido">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grpSp>
        <p:nvGrpSpPr>
          <p:cNvPr id="5" name="Grupo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ángulo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3" name="Rectángulo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Rectángulo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2" name="Título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rtlCol="0">
            <a:noAutofit/>
          </a:bodyPr>
          <a:lstStyle>
            <a:lvl1pPr>
              <a:defRPr sz="3200" b="1" spc="0">
                <a:solidFill>
                  <a:schemeClr val="bg1"/>
                </a:solidFill>
                <a:latin typeface="+mj-lt"/>
              </a:defRPr>
            </a:lvl1pPr>
          </a:lstStyle>
          <a:p>
            <a:pPr rtl="0"/>
            <a:r>
              <a:rPr lang="es-ES" noProof="0"/>
              <a:t>HAGA CLIC PARA EDITAR PATRÓN</a:t>
            </a:r>
          </a:p>
        </p:txBody>
      </p:sp>
      <p:sp>
        <p:nvSpPr>
          <p:cNvPr id="3" name="Marcador de contenido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rtlCol="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texto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rtlCol="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DEL PATRÓN</a:t>
            </a:r>
          </a:p>
        </p:txBody>
      </p:sp>
      <p:sp>
        <p:nvSpPr>
          <p:cNvPr id="4" name="Marcador de pie de página 3">
            <a:extLst>
              <a:ext uri="{FF2B5EF4-FFF2-40B4-BE49-F238E27FC236}">
                <a16:creationId xmlns:a16="http://schemas.microsoft.com/office/drawing/2014/main" id="{15311BA1-4F61-4FA7-9C20-685B3689CAEF}"/>
              </a:ext>
            </a:extLst>
          </p:cNvPr>
          <p:cNvSpPr>
            <a:spLocks noGrp="1"/>
          </p:cNvSpPr>
          <p:nvPr>
            <p:ph type="ftr" sz="quarter" idx="17"/>
          </p:nvPr>
        </p:nvSpPr>
        <p:spPr/>
        <p:txBody>
          <a:bodyPr rtlCol="0"/>
          <a:lstStyle/>
          <a:p>
            <a:pPr rtl="0"/>
            <a:r>
              <a:rPr lang="es-ES" noProof="0"/>
              <a:t>Agregar un pie de página</a:t>
            </a:r>
          </a:p>
        </p:txBody>
      </p:sp>
      <p:sp>
        <p:nvSpPr>
          <p:cNvPr id="8" name="Marcador de número de diapositiva 7">
            <a:extLst>
              <a:ext uri="{FF2B5EF4-FFF2-40B4-BE49-F238E27FC236}">
                <a16:creationId xmlns:a16="http://schemas.microsoft.com/office/drawing/2014/main" id="{8EF357A5-40C6-41A4-B1BE-0AF78D459AC3}"/>
              </a:ext>
            </a:extLst>
          </p:cNvPr>
          <p:cNvSpPr>
            <a:spLocks noGrp="1"/>
          </p:cNvSpPr>
          <p:nvPr>
            <p:ph type="sldNum" sz="quarter" idx="18"/>
          </p:nvPr>
        </p:nvSpPr>
        <p:spPr/>
        <p:txBody>
          <a:bodyPr rtlCol="0"/>
          <a:lstStyle/>
          <a:p>
            <a:pPr rtl="0"/>
            <a:fld id="{8C2E478F-E849-4A8C-AF1F-CBCC78A7CBFA}" type="slidenum">
              <a:rPr lang="es-ES" noProof="0" smtClean="0"/>
              <a:pPr rtl="0"/>
              <a:t>‹Nº›</a:t>
            </a:fld>
            <a:endParaRPr lang="es-ES" noProof="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ángulo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Rectángulo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2" name="Título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rtlCol="0" anchor="b">
            <a:normAutofit/>
          </a:bodyPr>
          <a:lstStyle>
            <a:lvl1pPr algn="ctr">
              <a:defRPr sz="4400" b="1">
                <a:solidFill>
                  <a:schemeClr val="bg1"/>
                </a:solidFill>
                <a:latin typeface="+mj-lt"/>
              </a:defRPr>
            </a:lvl1pPr>
          </a:lstStyle>
          <a:p>
            <a:pPr rtl="0"/>
            <a:r>
              <a:rPr lang="es-ES" noProof="0"/>
              <a:t>Haga clic para editar </a:t>
            </a:r>
            <a:br>
              <a:rPr lang="es-ES" noProof="0"/>
            </a:br>
            <a:r>
              <a:rPr lang="es-ES" noProof="0"/>
              <a:t>el estilo de título del patrón</a:t>
            </a:r>
          </a:p>
        </p:txBody>
      </p:sp>
      <p:sp>
        <p:nvSpPr>
          <p:cNvPr id="3" name="Subtítulo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rtlCol="0"/>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Tree>
    <p:extLst>
      <p:ext uri="{BB962C8B-B14F-4D97-AF65-F5344CB8AC3E}">
        <p14:creationId xmlns:p14="http://schemas.microsoft.com/office/powerpoint/2010/main" val="2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ángulo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17" name="Gráfico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ángulo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8" name="Título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rtlCol="0">
            <a:normAutofit/>
          </a:bodyPr>
          <a:lstStyle>
            <a:lvl1pPr algn="ctr">
              <a:defRPr sz="4400" b="1" spc="300">
                <a:solidFill>
                  <a:schemeClr val="bg1"/>
                </a:solidFill>
                <a:latin typeface="+mj-lt"/>
              </a:defRPr>
            </a:lvl1pPr>
          </a:lstStyle>
          <a:p>
            <a:pPr rtl="0"/>
            <a:r>
              <a:rPr lang="es-ES" noProof="0"/>
              <a:t>Haga clic para modificar el estilo de título del patrón</a:t>
            </a:r>
          </a:p>
        </p:txBody>
      </p:sp>
      <p:sp>
        <p:nvSpPr>
          <p:cNvPr id="2" name="Marcador de pie de página 1">
            <a:extLst>
              <a:ext uri="{FF2B5EF4-FFF2-40B4-BE49-F238E27FC236}">
                <a16:creationId xmlns:a16="http://schemas.microsoft.com/office/drawing/2014/main" id="{C5F17219-39C2-44C1-BFC9-BA0D7ACD78D1}"/>
              </a:ext>
            </a:extLst>
          </p:cNvPr>
          <p:cNvSpPr>
            <a:spLocks noGrp="1"/>
          </p:cNvSpPr>
          <p:nvPr>
            <p:ph type="ftr" sz="quarter" idx="16"/>
          </p:nvPr>
        </p:nvSpPr>
        <p:spPr/>
        <p:txBody>
          <a:bodyPr rtlCol="0"/>
          <a:lstStyle/>
          <a:p>
            <a:pPr rtl="0"/>
            <a:r>
              <a:rPr lang="es-ES" noProof="0"/>
              <a:t>Agregar un pie de página</a:t>
            </a:r>
          </a:p>
        </p:txBody>
      </p:sp>
      <p:sp>
        <p:nvSpPr>
          <p:cNvPr id="3" name="Marcador de número de diapositiva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rtlCol="0"/>
          <a:lstStyle/>
          <a:p>
            <a:pPr rtl="0"/>
            <a:fld id="{8C2E478F-E849-4A8C-AF1F-CBCC78A7CBFA}" type="slidenum">
              <a:rPr lang="es-ES" noProof="0" smtClean="0"/>
              <a:pPr rtl="0"/>
              <a:t>‹Nº›</a:t>
            </a:fld>
            <a:endParaRPr lang="es-ES" noProof="0"/>
          </a:p>
        </p:txBody>
      </p:sp>
      <p:sp>
        <p:nvSpPr>
          <p:cNvPr id="11" name="Marcador de texto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latin typeface="+mj-lt"/>
              </a:defRPr>
            </a:lvl1pPr>
          </a:lstStyle>
          <a:p>
            <a:pPr marL="228600" lvl="0" indent="-228600" algn="ctr" rtl="0"/>
            <a:r>
              <a:rPr lang="es-ES" noProof="0"/>
              <a:t>EDITAR ESTILOS DE TEXTO DEL PATRÓN</a:t>
            </a:r>
          </a:p>
        </p:txBody>
      </p:sp>
    </p:spTree>
    <p:extLst>
      <p:ext uri="{BB962C8B-B14F-4D97-AF65-F5344CB8AC3E}">
        <p14:creationId xmlns:p14="http://schemas.microsoft.com/office/powerpoint/2010/main" val="80800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00232" cy="4988243"/>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68303"/>
            <a:ext cx="4114800" cy="365125"/>
          </a:xfrm>
          <a:prstGeom prst="rect">
            <a:avLst/>
          </a:prstGeom>
        </p:spPr>
        <p:txBody>
          <a:bodyPr vert="horz" lIns="91440" tIns="45720" rIns="91440" bIns="45720" rtlCol="0" anchor="ctr"/>
          <a:lstStyle>
            <a:lvl1pPr algn="l">
              <a:defRPr sz="1200">
                <a:solidFill>
                  <a:schemeClr val="bg1"/>
                </a:solidFill>
              </a:defRPr>
            </a:lvl1pPr>
          </a:lstStyle>
          <a:p>
            <a:pPr rtl="0"/>
            <a:r>
              <a:rPr lang="es-ES" noProof="0"/>
              <a:t>Agregar un pie de página</a:t>
            </a:r>
          </a:p>
        </p:txBody>
      </p:sp>
      <p:sp>
        <p:nvSpPr>
          <p:cNvPr id="9" name="Rectángulo: Una sola esquina cortada 8">
            <a:extLst>
              <a:ext uri="{FF2B5EF4-FFF2-40B4-BE49-F238E27FC236}">
                <a16:creationId xmlns:a16="http://schemas.microsoft.com/office/drawing/2014/main" id="{7166C798-72CE-4F2D-9A04-013F24A2659F}"/>
              </a:ext>
            </a:extLst>
          </p:cNvPr>
          <p:cNvSpPr/>
          <p:nvPr userDrawn="1"/>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bg1"/>
              </a:solidFill>
            </a:endParaRPr>
          </a:p>
        </p:txBody>
      </p:sp>
      <p:sp>
        <p:nvSpPr>
          <p:cNvPr id="10" name="Marcador de número de diapositiva 5">
            <a:extLst>
              <a:ext uri="{FF2B5EF4-FFF2-40B4-BE49-F238E27FC236}">
                <a16:creationId xmlns:a16="http://schemas.microsoft.com/office/drawing/2014/main" id="{3ACE58C5-CE1C-415B-8591-25A53FF2AE88}"/>
              </a:ext>
            </a:extLst>
          </p:cNvPr>
          <p:cNvSpPr>
            <a:spLocks noGrp="1"/>
          </p:cNvSpPr>
          <p:nvPr>
            <p:ph type="sldNum" sz="quarter" idx="4"/>
          </p:nvPr>
        </p:nvSpPr>
        <p:spPr>
          <a:xfrm>
            <a:off x="11549269" y="6405746"/>
            <a:ext cx="642731" cy="407804"/>
          </a:xfrm>
          <a:prstGeom prst="rect">
            <a:avLst/>
          </a:prstGeom>
        </p:spPr>
        <p:txBody>
          <a:bodyPr vert="horz" lIns="91440" tIns="45720" rIns="91440" bIns="45720" rtlCol="0" anchor="ctr"/>
          <a:lstStyle>
            <a:lvl1pPr algn="ctr">
              <a:defRPr sz="1200">
                <a:solidFill>
                  <a:schemeClr val="bg1"/>
                </a:solidFill>
              </a:defRPr>
            </a:lvl1pPr>
          </a:lstStyle>
          <a:p>
            <a:pPr rtl="0"/>
            <a:fld id="{8C2E478F-E849-4A8C-AF1F-CBCC78A7CBFA}" type="slidenum">
              <a:rPr lang="es-ES" noProof="0" smtClean="0"/>
              <a:pPr rtl="0"/>
              <a:t>‹Nº›</a:t>
            </a:fld>
            <a:endParaRPr lang="es-ES" noProof="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7" r:id="rId6"/>
    <p:sldLayoutId id="2147483663" r:id="rId7"/>
    <p:sldLayoutId id="2147483669" r:id="rId8"/>
    <p:sldLayoutId id="2147483666" r:id="rId9"/>
    <p:sldLayoutId id="2147483670" r:id="rId10"/>
    <p:sldLayoutId id="2147483667" r:id="rId11"/>
    <p:sldLayoutId id="2147483668" r:id="rId12"/>
    <p:sldLayoutId id="2147483665" r:id="rId13"/>
    <p:sldLayoutId id="2147483671" r:id="rId14"/>
    <p:sldLayoutId id="2147483655" r:id="rId15"/>
    <p:sldLayoutId id="2147483672" r:id="rId16"/>
  </p:sldLayoutIdLst>
  <p:hf hdr="0" dt="0"/>
  <p:txStyles>
    <p:titleStyle>
      <a:lvl1pPr algn="ctr" defTabSz="914400" rtl="0" eaLnBrk="1" latinLnBrk="0" hangingPunct="1">
        <a:lnSpc>
          <a:spcPct val="90000"/>
        </a:lnSpc>
        <a:spcBef>
          <a:spcPct val="0"/>
        </a:spcBef>
        <a:buNone/>
        <a:defRPr sz="4400" b="1"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 /><Relationship Id="rId13" Type="http://schemas.openxmlformats.org/officeDocument/2006/relationships/diagramLayout" Target="../diagrams/layout8.xml" /><Relationship Id="rId18" Type="http://schemas.openxmlformats.org/officeDocument/2006/relationships/diagramLayout" Target="../diagrams/layout9.xml" /><Relationship Id="rId3" Type="http://schemas.openxmlformats.org/officeDocument/2006/relationships/diagramLayout" Target="../diagrams/layout6.xml" /><Relationship Id="rId21" Type="http://schemas.microsoft.com/office/2007/relationships/diagramDrawing" Target="../diagrams/drawing9.xml" /><Relationship Id="rId7" Type="http://schemas.openxmlformats.org/officeDocument/2006/relationships/diagramData" Target="../diagrams/data7.xml" /><Relationship Id="rId12" Type="http://schemas.openxmlformats.org/officeDocument/2006/relationships/diagramData" Target="../diagrams/data8.xml" /><Relationship Id="rId17" Type="http://schemas.openxmlformats.org/officeDocument/2006/relationships/diagramData" Target="../diagrams/data9.xml" /><Relationship Id="rId2" Type="http://schemas.openxmlformats.org/officeDocument/2006/relationships/diagramData" Target="../diagrams/data6.xml" /><Relationship Id="rId16" Type="http://schemas.microsoft.com/office/2007/relationships/diagramDrawing" Target="../diagrams/drawing8.xml" /><Relationship Id="rId20" Type="http://schemas.openxmlformats.org/officeDocument/2006/relationships/diagramColors" Target="../diagrams/colors9.xml" /><Relationship Id="rId1" Type="http://schemas.openxmlformats.org/officeDocument/2006/relationships/slideLayout" Target="../slideLayouts/slideLayout15.xml" /><Relationship Id="rId6" Type="http://schemas.microsoft.com/office/2007/relationships/diagramDrawing" Target="../diagrams/drawing6.xml" /><Relationship Id="rId11" Type="http://schemas.microsoft.com/office/2007/relationships/diagramDrawing" Target="../diagrams/drawing7.xml" /><Relationship Id="rId5" Type="http://schemas.openxmlformats.org/officeDocument/2006/relationships/diagramColors" Target="../diagrams/colors6.xml" /><Relationship Id="rId15" Type="http://schemas.openxmlformats.org/officeDocument/2006/relationships/diagramColors" Target="../diagrams/colors8.xml" /><Relationship Id="rId10" Type="http://schemas.openxmlformats.org/officeDocument/2006/relationships/diagramColors" Target="../diagrams/colors7.xml" /><Relationship Id="rId19" Type="http://schemas.openxmlformats.org/officeDocument/2006/relationships/diagramQuickStyle" Target="../diagrams/quickStyle9.xml" /><Relationship Id="rId4" Type="http://schemas.openxmlformats.org/officeDocument/2006/relationships/diagramQuickStyle" Target="../diagrams/quickStyle6.xml" /><Relationship Id="rId9" Type="http://schemas.openxmlformats.org/officeDocument/2006/relationships/diagramQuickStyle" Target="../diagrams/quickStyle7.xml" /><Relationship Id="rId14" Type="http://schemas.openxmlformats.org/officeDocument/2006/relationships/diagramQuickStyle" Target="../diagrams/quickStyle8.xml" /></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1.xml" /><Relationship Id="rId3" Type="http://schemas.openxmlformats.org/officeDocument/2006/relationships/diagramData" Target="../diagrams/data10.xml" /><Relationship Id="rId7" Type="http://schemas.microsoft.com/office/2007/relationships/diagramDrawing" Target="../diagrams/drawing10.xml" /><Relationship Id="rId12" Type="http://schemas.microsoft.com/office/2007/relationships/diagramDrawing" Target="../diagrams/drawing11.xml" /><Relationship Id="rId2" Type="http://schemas.openxmlformats.org/officeDocument/2006/relationships/notesSlide" Target="../notesSlides/notesSlide2.xml" /><Relationship Id="rId1" Type="http://schemas.openxmlformats.org/officeDocument/2006/relationships/slideLayout" Target="../slideLayouts/slideLayout15.xml" /><Relationship Id="rId6" Type="http://schemas.openxmlformats.org/officeDocument/2006/relationships/diagramColors" Target="../diagrams/colors10.xml" /><Relationship Id="rId11" Type="http://schemas.openxmlformats.org/officeDocument/2006/relationships/diagramColors" Target="../diagrams/colors11.xml" /><Relationship Id="rId5" Type="http://schemas.openxmlformats.org/officeDocument/2006/relationships/diagramQuickStyle" Target="../diagrams/quickStyle10.xml" /><Relationship Id="rId10" Type="http://schemas.openxmlformats.org/officeDocument/2006/relationships/diagramQuickStyle" Target="../diagrams/quickStyle11.xml" /><Relationship Id="rId4" Type="http://schemas.openxmlformats.org/officeDocument/2006/relationships/diagramLayout" Target="../diagrams/layout10.xml" /><Relationship Id="rId9" Type="http://schemas.openxmlformats.org/officeDocument/2006/relationships/diagramLayout" Target="../diagrams/layout11.xm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 /><Relationship Id="rId2" Type="http://schemas.openxmlformats.org/officeDocument/2006/relationships/diagramData" Target="../diagrams/data12.xml" /><Relationship Id="rId1" Type="http://schemas.openxmlformats.org/officeDocument/2006/relationships/slideLayout" Target="../slideLayouts/slideLayout15.xml" /><Relationship Id="rId6" Type="http://schemas.microsoft.com/office/2007/relationships/diagramDrawing" Target="../diagrams/drawing12.xml" /><Relationship Id="rId5" Type="http://schemas.openxmlformats.org/officeDocument/2006/relationships/diagramColors" Target="../diagrams/colors12.xml" /><Relationship Id="rId4" Type="http://schemas.openxmlformats.org/officeDocument/2006/relationships/diagramQuickStyle" Target="../diagrams/quickStyle1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6.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15.xml" /></Relationships>
</file>

<file path=ppt/slides/_rels/slide17.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2.svg" /><Relationship Id="rId7" Type="http://schemas.openxmlformats.org/officeDocument/2006/relationships/diagramColors" Target="../diagrams/colors1.xml" /><Relationship Id="rId2" Type="http://schemas.openxmlformats.org/officeDocument/2006/relationships/image" Target="../media/image1.png" /><Relationship Id="rId1" Type="http://schemas.openxmlformats.org/officeDocument/2006/relationships/slideLayout" Target="../slideLayouts/slideLayout15.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image" Target="../media/image5.png" /><Relationship Id="rId1" Type="http://schemas.openxmlformats.org/officeDocument/2006/relationships/slideLayout" Target="../slideLayouts/slideLayout16.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15.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5.xml"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15.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8.xml.rels><?xml version="1.0" encoding="UTF-8" standalone="yes"?>
<Relationships xmlns="http://schemas.openxmlformats.org/package/2006/relationships"><Relationship Id="rId8" Type="http://schemas.microsoft.com/office/2007/relationships/diagramDrawing" Target="../diagrams/drawing4.xml" /><Relationship Id="rId3" Type="http://schemas.openxmlformats.org/officeDocument/2006/relationships/image" Target="../media/image8.png" /><Relationship Id="rId7" Type="http://schemas.openxmlformats.org/officeDocument/2006/relationships/diagramColors" Target="../diagrams/colors4.xml" /><Relationship Id="rId2" Type="http://schemas.openxmlformats.org/officeDocument/2006/relationships/image" Target="../media/image7.png" /><Relationship Id="rId1" Type="http://schemas.openxmlformats.org/officeDocument/2006/relationships/slideLayout" Target="../slideLayouts/slideLayout15.xml" /><Relationship Id="rId6" Type="http://schemas.openxmlformats.org/officeDocument/2006/relationships/diagramQuickStyle" Target="../diagrams/quickStyle4.xml" /><Relationship Id="rId5" Type="http://schemas.openxmlformats.org/officeDocument/2006/relationships/diagramLayout" Target="../diagrams/layout4.xml" /><Relationship Id="rId4" Type="http://schemas.openxmlformats.org/officeDocument/2006/relationships/diagramData" Target="../diagrams/data4.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15.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9" name="Marcador de posición de imagen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291" b="291"/>
          <a:stretch>
            <a:fillRect/>
          </a:stretch>
        </p:blipFill>
        <p:spPr/>
      </p:pic>
      <p:sp>
        <p:nvSpPr>
          <p:cNvPr id="35" name="Rectángulo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71016" y="0"/>
            <a:ext cx="12263015" cy="68580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grpSp>
        <p:nvGrpSpPr>
          <p:cNvPr id="40" name="Grupo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2085727" y="1718736"/>
            <a:ext cx="7324426" cy="3883523"/>
            <a:chOff x="252031" y="-22763"/>
            <a:chExt cx="7324426" cy="7269964"/>
          </a:xfrm>
        </p:grpSpPr>
        <p:sp>
          <p:nvSpPr>
            <p:cNvPr id="42" name="Rectángulo 41">
              <a:extLst>
                <a:ext uri="{FF2B5EF4-FFF2-40B4-BE49-F238E27FC236}">
                  <a16:creationId xmlns:a16="http://schemas.microsoft.com/office/drawing/2014/main" id="{B601E3FC-2016-4085-9A4B-A172702EAAE1}"/>
                </a:ext>
                <a:ext uri="{C183D7F6-B498-43B3-948B-1728B52AA6E4}">
                  <adec:decorative xmlns:adec="http://schemas.microsoft.com/office/drawing/2017/decorative" val="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1" name="Rectángulo 40">
              <a:extLst>
                <a:ext uri="{FF2B5EF4-FFF2-40B4-BE49-F238E27FC236}">
                  <a16:creationId xmlns:a16="http://schemas.microsoft.com/office/drawing/2014/main" id="{2CBF662F-A198-4AD3-8EBC-0EC9A52B2994}"/>
                </a:ext>
                <a:ext uri="{C183D7F6-B498-43B3-948B-1728B52AA6E4}">
                  <adec:decorative xmlns:adec="http://schemas.microsoft.com/office/drawing/2017/decorative" val="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3" name="Rectángulo 42">
              <a:extLst>
                <a:ext uri="{FF2B5EF4-FFF2-40B4-BE49-F238E27FC236}">
                  <a16:creationId xmlns:a16="http://schemas.microsoft.com/office/drawing/2014/main" id="{142E86C5-8E5F-4620-A4FB-D1F926179D18}"/>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6" name="Título 5">
            <a:extLst>
              <a:ext uri="{FF2B5EF4-FFF2-40B4-BE49-F238E27FC236}">
                <a16:creationId xmlns:a16="http://schemas.microsoft.com/office/drawing/2014/main" id="{7E0E8055-17FA-43CE-9F03-E712F496B7CF}"/>
              </a:ext>
            </a:extLst>
          </p:cNvPr>
          <p:cNvSpPr>
            <a:spLocks noGrp="1"/>
          </p:cNvSpPr>
          <p:nvPr>
            <p:ph type="ctrTitle"/>
          </p:nvPr>
        </p:nvSpPr>
        <p:spPr>
          <a:xfrm>
            <a:off x="2800897" y="3483745"/>
            <a:ext cx="6609256" cy="1508126"/>
          </a:xfrm>
        </p:spPr>
        <p:txBody>
          <a:bodyPr rtlCol="0">
            <a:normAutofit fontScale="90000"/>
          </a:bodyPr>
          <a:lstStyle/>
          <a:p>
            <a:r>
              <a:rPr lang="es-ES" dirty="0"/>
              <a:t>ANÁLISIS JURÍDICO DEL  NUEVO ROL DE LAS FUERZAS ARMADAS DEL ECUADOR EN LA SEGURIDAD INTERNA</a:t>
            </a:r>
            <a:br>
              <a:rPr lang="es-ES" dirty="0"/>
            </a:br>
            <a:r>
              <a:rPr lang="es-EC" dirty="0"/>
              <a:t> </a:t>
            </a:r>
            <a:endParaRPr lang="es-ES" dirty="0"/>
          </a:p>
        </p:txBody>
      </p:sp>
      <p:sp>
        <p:nvSpPr>
          <p:cNvPr id="7" name="Subtítulo 6">
            <a:extLst>
              <a:ext uri="{FF2B5EF4-FFF2-40B4-BE49-F238E27FC236}">
                <a16:creationId xmlns:a16="http://schemas.microsoft.com/office/drawing/2014/main" id="{9935280A-EBD5-4EFA-81A0-313C85F987EC}"/>
              </a:ext>
            </a:extLst>
          </p:cNvPr>
          <p:cNvSpPr>
            <a:spLocks noGrp="1"/>
          </p:cNvSpPr>
          <p:nvPr>
            <p:ph type="subTitle" idx="1"/>
          </p:nvPr>
        </p:nvSpPr>
        <p:spPr>
          <a:xfrm>
            <a:off x="2788383" y="4219757"/>
            <a:ext cx="6609256" cy="772114"/>
          </a:xfrm>
        </p:spPr>
        <p:txBody>
          <a:bodyPr rtlCol="0">
            <a:normAutofit fontScale="25000" lnSpcReduction="20000"/>
          </a:bodyPr>
          <a:lstStyle/>
          <a:p>
            <a:r>
              <a:rPr lang="es-EC" dirty="0"/>
              <a:t> </a:t>
            </a:r>
            <a:endParaRPr lang="es-ES" dirty="0"/>
          </a:p>
          <a:p>
            <a:r>
              <a:rPr lang="es-ES" sz="9600" dirty="0" err="1"/>
              <a:t>Tcrn</a:t>
            </a:r>
            <a:r>
              <a:rPr lang="es-ES" sz="9600" dirty="0"/>
              <a:t> de E.M Bolívar Quiroga Gallegos, </a:t>
            </a:r>
            <a:r>
              <a:rPr lang="es-ES" sz="9600" dirty="0" err="1"/>
              <a:t>Tcrn</a:t>
            </a:r>
            <a:r>
              <a:rPr lang="es-ES" sz="9600" dirty="0"/>
              <a:t> de E.M Fausto Lozano Andino</a:t>
            </a:r>
          </a:p>
          <a:p>
            <a:r>
              <a:rPr lang="es-ES" sz="9600" dirty="0"/>
              <a:t> </a:t>
            </a:r>
          </a:p>
          <a:p>
            <a:r>
              <a:rPr lang="es-EC" sz="4800" dirty="0"/>
              <a:t> </a:t>
            </a:r>
            <a:endParaRPr lang="es-ES" sz="4800" dirty="0"/>
          </a:p>
        </p:txBody>
      </p:sp>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252440" y="423666"/>
            <a:ext cx="2986405" cy="852170"/>
          </a:xfrm>
          <a:prstGeom prst="rect">
            <a:avLst/>
          </a:prstGeom>
          <a:noFill/>
          <a:ln>
            <a:noFill/>
          </a:ln>
        </p:spPr>
      </p:pic>
      <p:sp>
        <p:nvSpPr>
          <p:cNvPr id="2" name="Rectángulo 1"/>
          <p:cNvSpPr/>
          <p:nvPr/>
        </p:nvSpPr>
        <p:spPr>
          <a:xfrm>
            <a:off x="-2519662" y="1137064"/>
            <a:ext cx="16850517" cy="498342"/>
          </a:xfrm>
          <a:prstGeom prst="rect">
            <a:avLst/>
          </a:prstGeom>
        </p:spPr>
        <p:txBody>
          <a:bodyPr wrap="square">
            <a:spAutoFit/>
          </a:bodyPr>
          <a:lstStyle/>
          <a:p>
            <a:pPr algn="ctr">
              <a:lnSpc>
                <a:spcPct val="150000"/>
              </a:lnSpc>
              <a:spcAft>
                <a:spcPts val="0"/>
              </a:spcAft>
            </a:pPr>
            <a:r>
              <a:rPr lang="es-EC" sz="20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Trabajo de titulación, previo a la obtención del título de Magíster en Defensa y Seguridad</a:t>
            </a:r>
            <a:endParaRPr lang="es-E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pPr rtl="0"/>
            <a:fld id="{8C2E478F-E849-4A8C-AF1F-CBCC78A7CBFA}" type="slidenum">
              <a:rPr lang="es-ES" noProof="0" smtClean="0"/>
              <a:pPr rtl="0"/>
              <a:t>10</a:t>
            </a:fld>
            <a:endParaRPr lang="es-ES" noProof="0"/>
          </a:p>
        </p:txBody>
      </p:sp>
      <p:sp>
        <p:nvSpPr>
          <p:cNvPr id="4" name="4 Placa"/>
          <p:cNvSpPr/>
          <p:nvPr/>
        </p:nvSpPr>
        <p:spPr>
          <a:xfrm>
            <a:off x="1947333" y="307173"/>
            <a:ext cx="7499011" cy="864096"/>
          </a:xfrm>
          <a:prstGeom prst="plaque">
            <a:avLst/>
          </a:prstGeom>
          <a:solidFill>
            <a:schemeClr val="accent1">
              <a:lumMod val="50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2065" algn="ctr">
              <a:tabLst>
                <a:tab pos="727710" algn="l"/>
                <a:tab pos="728345" algn="l"/>
              </a:tabLst>
            </a:pPr>
            <a:r>
              <a:rPr lang="es-ES" sz="2800" b="1" dirty="0">
                <a:solidFill>
                  <a:schemeClr val="bg1"/>
                </a:solidFill>
                <a:effectLst>
                  <a:outerShdw blurRad="38100" dist="38100" dir="2700000" algn="tl">
                    <a:srgbClr val="000000">
                      <a:alpha val="43137"/>
                    </a:srgbClr>
                  </a:outerShdw>
                </a:effectLst>
              </a:rPr>
              <a:t>6.-</a:t>
            </a:r>
            <a:r>
              <a:rPr lang="es-EC" sz="2800" b="1" i="1" spc="-15" dirty="0">
                <a:latin typeface="Arial"/>
                <a:cs typeface="Arial"/>
              </a:rPr>
              <a:t>RESULTADOS</a:t>
            </a:r>
            <a:endParaRPr lang="es-EC" sz="2800" dirty="0">
              <a:latin typeface="Arial"/>
              <a:cs typeface="Arial"/>
            </a:endParaRPr>
          </a:p>
        </p:txBody>
      </p:sp>
      <p:graphicFrame>
        <p:nvGraphicFramePr>
          <p:cNvPr id="10" name="Tabla 9"/>
          <p:cNvGraphicFramePr>
            <a:graphicFrameLocks noGrp="1"/>
          </p:cNvGraphicFramePr>
          <p:nvPr>
            <p:extLst>
              <p:ext uri="{D42A27DB-BD31-4B8C-83A1-F6EECF244321}">
                <p14:modId xmlns:p14="http://schemas.microsoft.com/office/powerpoint/2010/main" val="4267177428"/>
              </p:ext>
            </p:extLst>
          </p:nvPr>
        </p:nvGraphicFramePr>
        <p:xfrm>
          <a:off x="2135214" y="1656192"/>
          <a:ext cx="7229022" cy="5116728"/>
        </p:xfrm>
        <a:graphic>
          <a:graphicData uri="http://schemas.openxmlformats.org/drawingml/2006/table">
            <a:tbl>
              <a:tblPr>
                <a:tableStyleId>{3C2FFA5D-87B4-456A-9821-1D502468CF0F}</a:tableStyleId>
              </a:tblPr>
              <a:tblGrid>
                <a:gridCol w="841060">
                  <a:extLst>
                    <a:ext uri="{9D8B030D-6E8A-4147-A177-3AD203B41FA5}">
                      <a16:colId xmlns:a16="http://schemas.microsoft.com/office/drawing/2014/main" val="20000"/>
                    </a:ext>
                  </a:extLst>
                </a:gridCol>
                <a:gridCol w="4149621">
                  <a:extLst>
                    <a:ext uri="{9D8B030D-6E8A-4147-A177-3AD203B41FA5}">
                      <a16:colId xmlns:a16="http://schemas.microsoft.com/office/drawing/2014/main" val="20001"/>
                    </a:ext>
                  </a:extLst>
                </a:gridCol>
                <a:gridCol w="1557268">
                  <a:extLst>
                    <a:ext uri="{9D8B030D-6E8A-4147-A177-3AD203B41FA5}">
                      <a16:colId xmlns:a16="http://schemas.microsoft.com/office/drawing/2014/main" val="20002"/>
                    </a:ext>
                  </a:extLst>
                </a:gridCol>
                <a:gridCol w="681073">
                  <a:extLst>
                    <a:ext uri="{9D8B030D-6E8A-4147-A177-3AD203B41FA5}">
                      <a16:colId xmlns:a16="http://schemas.microsoft.com/office/drawing/2014/main" val="20003"/>
                    </a:ext>
                  </a:extLst>
                </a:gridCol>
              </a:tblGrid>
              <a:tr h="167129">
                <a:tc>
                  <a:txBody>
                    <a:bodyPr/>
                    <a:lstStyle/>
                    <a:p>
                      <a:pPr>
                        <a:spcAft>
                          <a:spcPts val="0"/>
                        </a:spcAft>
                      </a:pPr>
                      <a:r>
                        <a:rPr lang="es-ES" sz="1200" dirty="0">
                          <a:effectLst/>
                        </a:rPr>
                        <a:t>Nº</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spcAft>
                          <a:spcPts val="0"/>
                        </a:spcAft>
                      </a:pPr>
                      <a:r>
                        <a:rPr lang="es-ES" sz="1200">
                          <a:effectLst/>
                        </a:rPr>
                        <a:t>Preguntas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spcAft>
                          <a:spcPts val="0"/>
                        </a:spcAft>
                      </a:pPr>
                      <a:r>
                        <a:rPr lang="es-ES" sz="1200">
                          <a:effectLst/>
                        </a:rPr>
                        <a:t>SI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spcAft>
                          <a:spcPts val="0"/>
                        </a:spcAft>
                      </a:pPr>
                      <a:r>
                        <a:rPr lang="es-ES" sz="1200">
                          <a:effectLst/>
                        </a:rPr>
                        <a:t>NO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extLst>
                  <a:ext uri="{0D108BD9-81ED-4DB2-BD59-A6C34878D82A}">
                    <a16:rowId xmlns:a16="http://schemas.microsoft.com/office/drawing/2014/main" val="10000"/>
                  </a:ext>
                </a:extLst>
              </a:tr>
              <a:tr h="626102">
                <a:tc>
                  <a:txBody>
                    <a:bodyPr/>
                    <a:lstStyle/>
                    <a:p>
                      <a:pPr>
                        <a:spcAft>
                          <a:spcPts val="0"/>
                        </a:spcAft>
                      </a:pPr>
                      <a:r>
                        <a:rPr lang="es-ES" sz="1200" dirty="0">
                          <a:effectLst/>
                        </a:rPr>
                        <a:t>1</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marL="342900" lvl="0" indent="-342900">
                        <a:spcAft>
                          <a:spcPts val="0"/>
                        </a:spcAft>
                        <a:buFont typeface="Times New Roman" panose="02020603050405020304" pitchFamily="18" charset="0"/>
                        <a:buChar char="•"/>
                        <a:tabLst>
                          <a:tab pos="457200" algn="l"/>
                        </a:tabLst>
                      </a:pPr>
                      <a:r>
                        <a:rPr lang="es-ES" sz="1200">
                          <a:effectLst/>
                        </a:rPr>
                        <a:t>¿Usted conoce la ley reformatoria a la ley de seguridad pública y del estado?</a:t>
                      </a:r>
                    </a:p>
                    <a:p>
                      <a:pPr>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spcAft>
                          <a:spcPts val="0"/>
                        </a:spcAft>
                      </a:pPr>
                      <a:r>
                        <a:rPr lang="es-ES" sz="1200">
                          <a:effectLst/>
                        </a:rPr>
                        <a:t>68%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lnSpc>
                          <a:spcPct val="107000"/>
                        </a:lnSpc>
                        <a:spcAft>
                          <a:spcPts val="800"/>
                        </a:spcAft>
                      </a:pPr>
                      <a:r>
                        <a:rPr lang="es-ES" sz="1200">
                          <a:effectLst/>
                        </a:rPr>
                        <a:t>32%</a:t>
                      </a:r>
                    </a:p>
                    <a:p>
                      <a:pPr>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extLst>
                  <a:ext uri="{0D108BD9-81ED-4DB2-BD59-A6C34878D82A}">
                    <a16:rowId xmlns:a16="http://schemas.microsoft.com/office/drawing/2014/main" val="10001"/>
                  </a:ext>
                </a:extLst>
              </a:tr>
              <a:tr h="668517">
                <a:tc>
                  <a:txBody>
                    <a:bodyPr/>
                    <a:lstStyle/>
                    <a:p>
                      <a:pPr>
                        <a:spcAft>
                          <a:spcPts val="0"/>
                        </a:spcAft>
                      </a:pPr>
                      <a:r>
                        <a:rPr lang="es-ES" sz="1200" dirty="0">
                          <a:effectLst/>
                        </a:rPr>
                        <a:t>2</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marL="342900" lvl="0" indent="-342900">
                        <a:spcAft>
                          <a:spcPts val="0"/>
                        </a:spcAft>
                        <a:buFont typeface="Times New Roman" panose="02020603050405020304" pitchFamily="18" charset="0"/>
                        <a:buChar char="•"/>
                        <a:tabLst>
                          <a:tab pos="457200" algn="l"/>
                        </a:tabLst>
                      </a:pPr>
                      <a:r>
                        <a:rPr lang="es-ES" sz="1200" dirty="0">
                          <a:effectLst/>
                        </a:rPr>
                        <a:t>¿Considera usted que la intervención militar en operaciones de ámbito interno aporta a la seguridad del estado?</a:t>
                      </a:r>
                    </a:p>
                    <a:p>
                      <a:pPr>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lnSpc>
                          <a:spcPct val="107000"/>
                        </a:lnSpc>
                        <a:spcAft>
                          <a:spcPts val="800"/>
                        </a:spcAft>
                      </a:pPr>
                      <a:r>
                        <a:rPr lang="es-ES" sz="1200">
                          <a:effectLst/>
                        </a:rPr>
                        <a:t>95%</a:t>
                      </a:r>
                    </a:p>
                    <a:p>
                      <a:pPr>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spcAft>
                          <a:spcPts val="0"/>
                        </a:spcAft>
                      </a:pPr>
                      <a:r>
                        <a:rPr lang="es-ES" sz="1200">
                          <a:effectLst/>
                        </a:rPr>
                        <a:t>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extLst>
                  <a:ext uri="{0D108BD9-81ED-4DB2-BD59-A6C34878D82A}">
                    <a16:rowId xmlns:a16="http://schemas.microsoft.com/office/drawing/2014/main" val="10002"/>
                  </a:ext>
                </a:extLst>
              </a:tr>
              <a:tr h="1002776">
                <a:tc>
                  <a:txBody>
                    <a:bodyPr/>
                    <a:lstStyle/>
                    <a:p>
                      <a:pPr>
                        <a:spcAft>
                          <a:spcPts val="0"/>
                        </a:spcAft>
                      </a:pPr>
                      <a:r>
                        <a:rPr lang="es-ES" sz="1200">
                          <a:effectLst/>
                        </a:rPr>
                        <a:t>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marL="342900" lvl="0" indent="-342900">
                        <a:spcAft>
                          <a:spcPts val="0"/>
                        </a:spcAft>
                        <a:buFont typeface="Times New Roman" panose="02020603050405020304" pitchFamily="18" charset="0"/>
                        <a:buChar char="•"/>
                        <a:tabLst>
                          <a:tab pos="457200" algn="l"/>
                        </a:tabLst>
                      </a:pPr>
                      <a:r>
                        <a:rPr lang="es-ES" sz="1200" dirty="0">
                          <a:effectLst/>
                        </a:rPr>
                        <a:t>Conoce Ud. ¿El límite hasta donde debe llegar su actuar haciendo uso progresivo de la fuerza durante una operación de ámbito interno? Explique cuál sería su limite</a:t>
                      </a:r>
                    </a:p>
                    <a:p>
                      <a:pPr>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lnSpc>
                          <a:spcPct val="107000"/>
                        </a:lnSpc>
                        <a:spcAft>
                          <a:spcPts val="800"/>
                        </a:spcAft>
                      </a:pPr>
                      <a:r>
                        <a:rPr lang="es-ES" sz="1200">
                          <a:effectLst/>
                        </a:rPr>
                        <a:t>79%</a:t>
                      </a:r>
                    </a:p>
                    <a:p>
                      <a:pPr>
                        <a:lnSpc>
                          <a:spcPct val="107000"/>
                        </a:lnSpc>
                        <a:spcAft>
                          <a:spcPts val="800"/>
                        </a:spcAft>
                      </a:pPr>
                      <a:r>
                        <a:rPr lang="es-ES" sz="1200">
                          <a:effectLst/>
                        </a:rPr>
                        <a:t> </a:t>
                      </a:r>
                    </a:p>
                    <a:p>
                      <a:pPr>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spcAft>
                          <a:spcPts val="0"/>
                        </a:spcAft>
                      </a:pPr>
                      <a:r>
                        <a:rPr lang="es-ES" sz="1200">
                          <a:effectLst/>
                        </a:rPr>
                        <a:t>21%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extLst>
                  <a:ext uri="{0D108BD9-81ED-4DB2-BD59-A6C34878D82A}">
                    <a16:rowId xmlns:a16="http://schemas.microsoft.com/office/drawing/2014/main" val="10003"/>
                  </a:ext>
                </a:extLst>
              </a:tr>
              <a:tr h="727392">
                <a:tc>
                  <a:txBody>
                    <a:bodyPr/>
                    <a:lstStyle/>
                    <a:p>
                      <a:pPr>
                        <a:spcAft>
                          <a:spcPts val="0"/>
                        </a:spcAft>
                      </a:pPr>
                      <a:r>
                        <a:rPr lang="es-ES" sz="1200">
                          <a:effectLst/>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marL="342900" lvl="0" indent="-342900">
                        <a:spcAft>
                          <a:spcPts val="0"/>
                        </a:spcAft>
                        <a:buFont typeface="Times New Roman" panose="02020603050405020304" pitchFamily="18" charset="0"/>
                        <a:buChar char="•"/>
                        <a:tabLst>
                          <a:tab pos="457200" algn="l"/>
                        </a:tabLst>
                      </a:pPr>
                      <a:r>
                        <a:rPr lang="es-ES" sz="1200" dirty="0">
                          <a:effectLst/>
                        </a:rPr>
                        <a:t>Existe el marco legal correspondiente que garantice el accionar, y conocimiento en las FF.AA.</a:t>
                      </a:r>
                    </a:p>
                    <a:p>
                      <a:pPr>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lnSpc>
                          <a:spcPct val="107000"/>
                        </a:lnSpc>
                        <a:spcAft>
                          <a:spcPts val="800"/>
                        </a:spcAft>
                      </a:pPr>
                      <a:r>
                        <a:rPr lang="es-ES" sz="1200">
                          <a:effectLst/>
                        </a:rPr>
                        <a:t>27%</a:t>
                      </a:r>
                    </a:p>
                    <a:p>
                      <a:pPr>
                        <a:lnSpc>
                          <a:spcPct val="107000"/>
                        </a:lnSpc>
                        <a:spcAft>
                          <a:spcPts val="800"/>
                        </a:spcAft>
                      </a:pPr>
                      <a:r>
                        <a:rPr lang="es-ES" sz="1200">
                          <a:effectLst/>
                        </a:rPr>
                        <a:t> </a:t>
                      </a:r>
                    </a:p>
                    <a:p>
                      <a:pPr>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lnSpc>
                          <a:spcPct val="107000"/>
                        </a:lnSpc>
                        <a:spcAft>
                          <a:spcPts val="800"/>
                        </a:spcAft>
                      </a:pPr>
                      <a:r>
                        <a:rPr lang="es-ES" sz="1200">
                          <a:effectLst/>
                        </a:rPr>
                        <a:t>73%</a:t>
                      </a:r>
                    </a:p>
                    <a:p>
                      <a:pPr>
                        <a:spcAft>
                          <a:spcPts val="0"/>
                        </a:spcAft>
                      </a:pPr>
                      <a:r>
                        <a:rPr lang="es-ES" sz="1200">
                          <a:effectLst/>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extLst>
                  <a:ext uri="{0D108BD9-81ED-4DB2-BD59-A6C34878D82A}">
                    <a16:rowId xmlns:a16="http://schemas.microsoft.com/office/drawing/2014/main" val="10004"/>
                  </a:ext>
                </a:extLst>
              </a:tr>
              <a:tr h="1169905">
                <a:tc>
                  <a:txBody>
                    <a:bodyPr/>
                    <a:lstStyle/>
                    <a:p>
                      <a:pPr>
                        <a:spcAft>
                          <a:spcPts val="0"/>
                        </a:spcAft>
                      </a:pPr>
                      <a:r>
                        <a:rPr lang="es-ES" sz="1200">
                          <a:effectLst/>
                        </a:rPr>
                        <a:t>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marL="342900" lvl="0" indent="-342900">
                        <a:spcAft>
                          <a:spcPts val="0"/>
                        </a:spcAft>
                        <a:buFont typeface="Times New Roman" panose="02020603050405020304" pitchFamily="18" charset="0"/>
                        <a:buChar char="•"/>
                        <a:tabLst>
                          <a:tab pos="457200" algn="l"/>
                        </a:tabLst>
                      </a:pPr>
                      <a:r>
                        <a:rPr lang="es-ES" sz="1200" dirty="0">
                          <a:effectLst/>
                        </a:rPr>
                        <a:t>Referente a la anterior pregunta de la existencia de un marco legal que garantice el accionar , y conocimiento en las FF.AA. si su respuesta fue si escriba cual es este marco legal, si su respuesta fue no escriba x</a:t>
                      </a:r>
                    </a:p>
                    <a:p>
                      <a:pPr>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spcAft>
                          <a:spcPts val="0"/>
                        </a:spcAft>
                      </a:pPr>
                      <a:r>
                        <a:rPr lang="es-ES" sz="1200" dirty="0">
                          <a:effectLst/>
                        </a:rPr>
                        <a:t>11%Constitución</a:t>
                      </a:r>
                    </a:p>
                    <a:p>
                      <a:pPr>
                        <a:spcAft>
                          <a:spcPts val="0"/>
                        </a:spcAft>
                      </a:pPr>
                      <a:r>
                        <a:rPr lang="es-ES" sz="1200" dirty="0">
                          <a:effectLst/>
                        </a:rPr>
                        <a:t>7%COIP</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spcAft>
                          <a:spcPts val="0"/>
                        </a:spcAft>
                      </a:pPr>
                      <a:r>
                        <a:rPr lang="es-ES" sz="1200">
                          <a:effectLst/>
                        </a:rPr>
                        <a:t>82%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extLst>
                  <a:ext uri="{0D108BD9-81ED-4DB2-BD59-A6C34878D82A}">
                    <a16:rowId xmlns:a16="http://schemas.microsoft.com/office/drawing/2014/main" val="10005"/>
                  </a:ext>
                </a:extLst>
              </a:tr>
              <a:tr h="626102">
                <a:tc>
                  <a:txBody>
                    <a:bodyPr/>
                    <a:lstStyle/>
                    <a:p>
                      <a:pPr>
                        <a:spcAft>
                          <a:spcPts val="0"/>
                        </a:spcAft>
                      </a:pPr>
                      <a:r>
                        <a:rPr lang="es-ES" sz="1200">
                          <a:effectLst/>
                        </a:rPr>
                        <a:t>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marL="342900" lvl="0" indent="-342900">
                        <a:spcAft>
                          <a:spcPts val="0"/>
                        </a:spcAft>
                        <a:buFont typeface="Times New Roman" panose="02020603050405020304" pitchFamily="18" charset="0"/>
                        <a:buChar char="•"/>
                        <a:tabLst>
                          <a:tab pos="457200" algn="l"/>
                        </a:tabLst>
                      </a:pPr>
                      <a:r>
                        <a:rPr lang="es-ES" sz="1200" dirty="0">
                          <a:effectLst/>
                        </a:rPr>
                        <a:t>¿Usted se siente respaldado legalmente durante el cumplimiento de operaciones de ámbito interno?</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lnSpc>
                          <a:spcPct val="107000"/>
                        </a:lnSpc>
                        <a:spcAft>
                          <a:spcPts val="800"/>
                        </a:spcAft>
                      </a:pPr>
                      <a:r>
                        <a:rPr lang="es-ES" sz="1200" dirty="0">
                          <a:effectLst/>
                        </a:rPr>
                        <a:t>12%</a:t>
                      </a:r>
                    </a:p>
                    <a:p>
                      <a:pPr>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tc>
                  <a:txBody>
                    <a:bodyPr/>
                    <a:lstStyle/>
                    <a:p>
                      <a:pPr>
                        <a:lnSpc>
                          <a:spcPct val="107000"/>
                        </a:lnSpc>
                        <a:spcAft>
                          <a:spcPts val="800"/>
                        </a:spcAft>
                      </a:pPr>
                      <a:r>
                        <a:rPr lang="es-ES" sz="1200" dirty="0">
                          <a:effectLst/>
                        </a:rPr>
                        <a:t>88%</a:t>
                      </a:r>
                    </a:p>
                    <a:p>
                      <a:pPr>
                        <a:spcAft>
                          <a:spcPts val="0"/>
                        </a:spcAft>
                      </a:pPr>
                      <a:r>
                        <a:rPr lang="es-ES" sz="1200" dirty="0">
                          <a:effectLst/>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71" marR="68371"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7634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Placa"/>
          <p:cNvSpPr/>
          <p:nvPr/>
        </p:nvSpPr>
        <p:spPr>
          <a:xfrm>
            <a:off x="2201191" y="551245"/>
            <a:ext cx="7488831" cy="864096"/>
          </a:xfrm>
          <a:prstGeom prst="plaque">
            <a:avLst/>
          </a:prstGeom>
          <a:solidFill>
            <a:schemeClr val="accent1">
              <a:lumMod val="50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2065" marR="75565">
              <a:tabLst>
                <a:tab pos="727710" algn="l"/>
                <a:tab pos="728345" algn="l"/>
              </a:tabLst>
            </a:pPr>
            <a:r>
              <a:rPr lang="es-BO" sz="3200" b="1" dirty="0">
                <a:solidFill>
                  <a:schemeClr val="bg1"/>
                </a:solidFill>
                <a:effectLst>
                  <a:outerShdw blurRad="38100" dist="38100" dir="2700000" algn="tl">
                    <a:srgbClr val="000000">
                      <a:alpha val="43137"/>
                    </a:srgbClr>
                  </a:outerShdw>
                </a:effectLst>
              </a:rPr>
              <a:t>7. </a:t>
            </a:r>
            <a:r>
              <a:rPr lang="es-EC" sz="3200" b="1" i="1" spc="-5" dirty="0">
                <a:latin typeface="Arial"/>
                <a:cs typeface="Arial"/>
              </a:rPr>
              <a:t>CUMPLIMIENTO </a:t>
            </a:r>
            <a:r>
              <a:rPr lang="es-EC" sz="3200" b="1" i="1" dirty="0">
                <a:latin typeface="Arial"/>
                <a:cs typeface="Arial"/>
              </a:rPr>
              <a:t>Y DESARROLLO DE</a:t>
            </a:r>
            <a:r>
              <a:rPr lang="es-EC" sz="3200" b="1" i="1" spc="-165" dirty="0">
                <a:latin typeface="Arial"/>
                <a:cs typeface="Arial"/>
              </a:rPr>
              <a:t> </a:t>
            </a:r>
            <a:r>
              <a:rPr lang="es-EC" sz="3200" b="1" i="1" dirty="0">
                <a:latin typeface="Arial"/>
                <a:cs typeface="Arial"/>
              </a:rPr>
              <a:t>LOS  OBJETIVOS</a:t>
            </a:r>
            <a:endParaRPr lang="es-EC" sz="3200" dirty="0"/>
          </a:p>
        </p:txBody>
      </p:sp>
      <p:graphicFrame>
        <p:nvGraphicFramePr>
          <p:cNvPr id="3" name="Diagrama 2"/>
          <p:cNvGraphicFramePr/>
          <p:nvPr/>
        </p:nvGraphicFramePr>
        <p:xfrm>
          <a:off x="2063552" y="1397000"/>
          <a:ext cx="8208912"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a 1"/>
          <p:cNvGraphicFramePr/>
          <p:nvPr>
            <p:extLst>
              <p:ext uri="{D42A27DB-BD31-4B8C-83A1-F6EECF244321}">
                <p14:modId xmlns:p14="http://schemas.microsoft.com/office/powerpoint/2010/main" val="3640666823"/>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a 5"/>
          <p:cNvGraphicFramePr/>
          <p:nvPr/>
        </p:nvGraphicFramePr>
        <p:xfrm>
          <a:off x="1775521" y="1628800"/>
          <a:ext cx="7898436" cy="227171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a 6"/>
          <p:cNvGraphicFramePr/>
          <p:nvPr>
            <p:extLst>
              <p:ext uri="{D42A27DB-BD31-4B8C-83A1-F6EECF244321}">
                <p14:modId xmlns:p14="http://schemas.microsoft.com/office/powerpoint/2010/main" val="1190236385"/>
              </p:ext>
            </p:extLst>
          </p:nvPr>
        </p:nvGraphicFramePr>
        <p:xfrm>
          <a:off x="3071664" y="4509120"/>
          <a:ext cx="6096000" cy="235007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5" name="CuadroTexto 4"/>
          <p:cNvSpPr txBox="1"/>
          <p:nvPr/>
        </p:nvSpPr>
        <p:spPr>
          <a:xfrm>
            <a:off x="1775522" y="1844824"/>
            <a:ext cx="2952327" cy="369332"/>
          </a:xfrm>
          <a:prstGeom prst="rect">
            <a:avLst/>
          </a:prstGeom>
          <a:solidFill>
            <a:schemeClr val="accent5">
              <a:lumMod val="50000"/>
            </a:schemeClr>
          </a:solidFill>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C" dirty="0">
                <a:solidFill>
                  <a:schemeClr val="tx1"/>
                </a:solidFill>
                <a:effectLst>
                  <a:outerShdw blurRad="38100" dist="38100" dir="2700000" algn="tl">
                    <a:srgbClr val="000000">
                      <a:alpha val="43137"/>
                    </a:srgbClr>
                  </a:outerShdw>
                </a:effectLst>
              </a:rPr>
              <a:t>PRIMER OBJETIVO</a:t>
            </a:r>
          </a:p>
        </p:txBody>
      </p:sp>
      <p:sp>
        <p:nvSpPr>
          <p:cNvPr id="9" name="CuadroTexto 8"/>
          <p:cNvSpPr txBox="1"/>
          <p:nvPr/>
        </p:nvSpPr>
        <p:spPr>
          <a:xfrm>
            <a:off x="1756551" y="4509120"/>
            <a:ext cx="2952327" cy="369332"/>
          </a:xfrm>
          <a:prstGeom prst="rect">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EC" dirty="0">
                <a:solidFill>
                  <a:schemeClr val="tx1"/>
                </a:solidFill>
                <a:effectLst>
                  <a:outerShdw blurRad="38100" dist="38100" dir="2700000" algn="tl">
                    <a:srgbClr val="000000">
                      <a:alpha val="43137"/>
                    </a:srgbClr>
                  </a:outerShdw>
                </a:effectLst>
              </a:rPr>
              <a:t>SEGUNDO OBJETIVO</a:t>
            </a:r>
          </a:p>
        </p:txBody>
      </p:sp>
      <p:sp>
        <p:nvSpPr>
          <p:cNvPr id="10" name="Marcador de número de diapositiva 2"/>
          <p:cNvSpPr>
            <a:spLocks noGrp="1"/>
          </p:cNvSpPr>
          <p:nvPr>
            <p:ph type="sldNum" sz="quarter" idx="11"/>
          </p:nvPr>
        </p:nvSpPr>
        <p:spPr>
          <a:xfrm>
            <a:off x="11549269" y="6405746"/>
            <a:ext cx="642731" cy="407804"/>
          </a:xfrm>
        </p:spPr>
        <p:txBody>
          <a:bodyPr/>
          <a:lstStyle/>
          <a:p>
            <a:pPr rtl="0"/>
            <a:r>
              <a:rPr lang="es-ES" noProof="0" dirty="0"/>
              <a:t>13</a:t>
            </a:r>
          </a:p>
        </p:txBody>
      </p:sp>
    </p:spTree>
    <p:extLst>
      <p:ext uri="{BB962C8B-B14F-4D97-AF65-F5344CB8AC3E}">
        <p14:creationId xmlns:p14="http://schemas.microsoft.com/office/powerpoint/2010/main" val="123618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847338679"/>
              </p:ext>
            </p:extLst>
          </p:nvPr>
        </p:nvGraphicFramePr>
        <p:xfrm>
          <a:off x="1919536" y="3153102"/>
          <a:ext cx="7602836" cy="3532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Placa"/>
          <p:cNvSpPr/>
          <p:nvPr/>
        </p:nvSpPr>
        <p:spPr>
          <a:xfrm>
            <a:off x="2595328" y="480484"/>
            <a:ext cx="7488831" cy="864096"/>
          </a:xfrm>
          <a:prstGeom prst="plaque">
            <a:avLst/>
          </a:prstGeom>
          <a:solidFill>
            <a:schemeClr val="accent1">
              <a:lumMod val="50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2065" marR="75565" lvl="0" algn="ctr">
              <a:tabLst>
                <a:tab pos="727710" algn="l"/>
                <a:tab pos="728345" algn="l"/>
              </a:tabLst>
            </a:pPr>
            <a:r>
              <a:rPr lang="es-ES" sz="3200" b="1" dirty="0">
                <a:solidFill>
                  <a:schemeClr val="bg1"/>
                </a:solidFill>
              </a:rPr>
              <a:t>8.-Propuesta de reforma legal </a:t>
            </a:r>
            <a:endParaRPr lang="es-EC" sz="3200" dirty="0"/>
          </a:p>
        </p:txBody>
      </p:sp>
      <p:graphicFrame>
        <p:nvGraphicFramePr>
          <p:cNvPr id="2" name="Diagrama 1"/>
          <p:cNvGraphicFramePr/>
          <p:nvPr>
            <p:extLst>
              <p:ext uri="{D42A27DB-BD31-4B8C-83A1-F6EECF244321}">
                <p14:modId xmlns:p14="http://schemas.microsoft.com/office/powerpoint/2010/main" val="3673190577"/>
              </p:ext>
            </p:extLst>
          </p:nvPr>
        </p:nvGraphicFramePr>
        <p:xfrm>
          <a:off x="2095063" y="1098038"/>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Marcador de número de diapositiva 2"/>
          <p:cNvSpPr>
            <a:spLocks noGrp="1"/>
          </p:cNvSpPr>
          <p:nvPr>
            <p:ph type="sldNum" sz="quarter" idx="11"/>
          </p:nvPr>
        </p:nvSpPr>
        <p:spPr>
          <a:xfrm>
            <a:off x="11549269" y="6405746"/>
            <a:ext cx="642731" cy="407804"/>
          </a:xfrm>
        </p:spPr>
        <p:txBody>
          <a:bodyPr/>
          <a:lstStyle/>
          <a:p>
            <a:pPr rtl="0"/>
            <a:r>
              <a:rPr lang="es-ES" dirty="0"/>
              <a:t>14</a:t>
            </a:r>
            <a:endParaRPr lang="es-ES" noProof="0" dirty="0"/>
          </a:p>
        </p:txBody>
      </p:sp>
    </p:spTree>
    <p:extLst>
      <p:ext uri="{BB962C8B-B14F-4D97-AF65-F5344CB8AC3E}">
        <p14:creationId xmlns:p14="http://schemas.microsoft.com/office/powerpoint/2010/main" val="61154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0"/>
          </p:nvPr>
        </p:nvSpPr>
        <p:spPr/>
        <p:txBody>
          <a:bodyPr/>
          <a:lstStyle/>
          <a:p>
            <a:pPr rtl="0"/>
            <a:r>
              <a:rPr lang="es-ES" noProof="0"/>
              <a:t>Agregar un pie de página</a:t>
            </a:r>
          </a:p>
        </p:txBody>
      </p:sp>
      <p:sp>
        <p:nvSpPr>
          <p:cNvPr id="3" name="Marcador de número de diapositiva 2"/>
          <p:cNvSpPr>
            <a:spLocks noGrp="1"/>
          </p:cNvSpPr>
          <p:nvPr>
            <p:ph type="sldNum" sz="quarter" idx="11"/>
          </p:nvPr>
        </p:nvSpPr>
        <p:spPr/>
        <p:txBody>
          <a:bodyPr/>
          <a:lstStyle/>
          <a:p>
            <a:pPr rtl="0"/>
            <a:fld id="{8C2E478F-E849-4A8C-AF1F-CBCC78A7CBFA}" type="slidenum">
              <a:rPr lang="es-ES" noProof="0" smtClean="0"/>
              <a:pPr rtl="0"/>
              <a:t>13</a:t>
            </a:fld>
            <a:endParaRPr lang="es-ES" noProof="0"/>
          </a:p>
        </p:txBody>
      </p:sp>
      <p:graphicFrame>
        <p:nvGraphicFramePr>
          <p:cNvPr id="10" name="Diagrama 9"/>
          <p:cNvGraphicFramePr/>
          <p:nvPr>
            <p:extLst>
              <p:ext uri="{D42A27DB-BD31-4B8C-83A1-F6EECF244321}">
                <p14:modId xmlns:p14="http://schemas.microsoft.com/office/powerpoint/2010/main" val="3292912213"/>
              </p:ext>
            </p:extLst>
          </p:nvPr>
        </p:nvGraphicFramePr>
        <p:xfrm>
          <a:off x="3395980" y="1853882"/>
          <a:ext cx="7814310" cy="4767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p:cNvSpPr/>
          <p:nvPr/>
        </p:nvSpPr>
        <p:spPr>
          <a:xfrm>
            <a:off x="694764" y="419798"/>
            <a:ext cx="6096000" cy="1338828"/>
          </a:xfrm>
          <a:prstGeom prst="rect">
            <a:avLst/>
          </a:prstGeom>
          <a:solidFill>
            <a:schemeClr val="accent1">
              <a:lumMod val="75000"/>
            </a:schemeClr>
          </a:solidFill>
        </p:spPr>
        <p:txBody>
          <a:bodyPr>
            <a:spAutoFit/>
          </a:bodyPr>
          <a:lstStyle/>
          <a:p>
            <a:pPr marL="179705" algn="ctr">
              <a:lnSpc>
                <a:spcPct val="150000"/>
              </a:lnSpc>
              <a:spcAft>
                <a:spcPts val="0"/>
              </a:spcAft>
            </a:pPr>
            <a:r>
              <a:rPr lang="es-ES" b="1" i="1" dirty="0">
                <a:latin typeface="Arial" panose="020B0604020202020204" pitchFamily="34" charset="0"/>
                <a:ea typeface="Times New Roman" panose="02020603050405020304" pitchFamily="18" charset="0"/>
              </a:rPr>
              <a:t>Ley de Seguridad Pública y del Estado Capítulo IV De la complementariedad de acciones de Fuerzas Armadas a la Policía Nacional</a:t>
            </a:r>
            <a:endParaRPr lang="es-E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83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0"/>
          </p:nvPr>
        </p:nvSpPr>
        <p:spPr/>
        <p:txBody>
          <a:bodyPr/>
          <a:lstStyle/>
          <a:p>
            <a:pPr rtl="0"/>
            <a:r>
              <a:rPr lang="es-ES" noProof="0"/>
              <a:t>Agregar un pie de página</a:t>
            </a:r>
          </a:p>
        </p:txBody>
      </p:sp>
      <p:sp>
        <p:nvSpPr>
          <p:cNvPr id="3" name="Marcador de número de diapositiva 2"/>
          <p:cNvSpPr>
            <a:spLocks noGrp="1"/>
          </p:cNvSpPr>
          <p:nvPr>
            <p:ph type="sldNum" sz="quarter" idx="11"/>
          </p:nvPr>
        </p:nvSpPr>
        <p:spPr/>
        <p:txBody>
          <a:bodyPr/>
          <a:lstStyle/>
          <a:p>
            <a:pPr rtl="0"/>
            <a:fld id="{8C2E478F-E849-4A8C-AF1F-CBCC78A7CBFA}" type="slidenum">
              <a:rPr lang="es-ES" noProof="0" smtClean="0"/>
              <a:pPr rtl="0"/>
              <a:t>14</a:t>
            </a:fld>
            <a:endParaRPr lang="es-ES" noProof="0"/>
          </a:p>
        </p:txBody>
      </p:sp>
      <p:sp>
        <p:nvSpPr>
          <p:cNvPr id="11" name="Rectángulo 10"/>
          <p:cNvSpPr/>
          <p:nvPr/>
        </p:nvSpPr>
        <p:spPr>
          <a:xfrm>
            <a:off x="1412626" y="484588"/>
            <a:ext cx="9110789" cy="646331"/>
          </a:xfrm>
          <a:prstGeom prst="rect">
            <a:avLst/>
          </a:prstGeom>
          <a:solidFill>
            <a:schemeClr val="accent1">
              <a:lumMod val="75000"/>
            </a:schemeClr>
          </a:solidFill>
        </p:spPr>
        <p:txBody>
          <a:bodyPr wrap="square">
            <a:spAutoFit/>
          </a:bodyPr>
          <a:lstStyle/>
          <a:p>
            <a:pPr algn="ctr"/>
            <a:r>
              <a:rPr lang="es-ES" b="1" dirty="0"/>
              <a:t>Reglamento a la Ley de Seguridad Pública y del Estado Título IX De la complementariedad de acciones de Fuerzas Armadas a la Policía Nacional</a:t>
            </a:r>
            <a:endParaRPr lang="es-ES" dirty="0"/>
          </a:p>
        </p:txBody>
      </p:sp>
      <p:sp>
        <p:nvSpPr>
          <p:cNvPr id="4" name="Rectángulo 3"/>
          <p:cNvSpPr/>
          <p:nvPr/>
        </p:nvSpPr>
        <p:spPr>
          <a:xfrm>
            <a:off x="1685459" y="1978766"/>
            <a:ext cx="8591720" cy="3288079"/>
          </a:xfrm>
          <a:prstGeom prst="rect">
            <a:avLst/>
          </a:prstGeom>
          <a:solidFill>
            <a:schemeClr val="accent6">
              <a:lumMod val="20000"/>
              <a:lumOff val="80000"/>
            </a:schemeClr>
          </a:solidFill>
        </p:spPr>
        <p:txBody>
          <a:bodyPr wrap="square">
            <a:spAutoFit/>
          </a:bodyPr>
          <a:lstStyle/>
          <a:p>
            <a:pPr marL="179705" algn="just">
              <a:lnSpc>
                <a:spcPct val="150000"/>
              </a:lnSpc>
              <a:spcAft>
                <a:spcPts val="0"/>
              </a:spcAft>
            </a:pPr>
            <a:r>
              <a:rPr lang="es-ES" sz="2800" dirty="0">
                <a:latin typeface="Arial" panose="020B0604020202020204" pitchFamily="34" charset="0"/>
                <a:ea typeface="Times New Roman" panose="02020603050405020304" pitchFamily="18" charset="0"/>
              </a:rPr>
              <a:t>Artículo 55.- La especialización de “Policía Militar” existente en cada una de las tres ramas de las Fuerzas Armadas, se encontrará conformada por el 35% de los integrantes totales de cada promoción tanto de tropa como de oficiales.  </a:t>
            </a:r>
            <a:endParaRPr lang="es-E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632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pPr rtl="0"/>
            <a:fld id="{8C2E478F-E849-4A8C-AF1F-CBCC78A7CBFA}" type="slidenum">
              <a:rPr lang="es-ES" noProof="0" smtClean="0"/>
              <a:pPr rtl="0"/>
              <a:t>15</a:t>
            </a:fld>
            <a:endParaRPr lang="es-ES" noProof="0"/>
          </a:p>
        </p:txBody>
      </p:sp>
      <p:sp>
        <p:nvSpPr>
          <p:cNvPr id="5" name="Rectángulo 4"/>
          <p:cNvSpPr/>
          <p:nvPr/>
        </p:nvSpPr>
        <p:spPr>
          <a:xfrm>
            <a:off x="1127508" y="282659"/>
            <a:ext cx="9668065" cy="461665"/>
          </a:xfrm>
          <a:prstGeom prst="rect">
            <a:avLst/>
          </a:prstGeom>
          <a:solidFill>
            <a:schemeClr val="accent1">
              <a:lumMod val="75000"/>
            </a:schemeClr>
          </a:solidFill>
        </p:spPr>
        <p:txBody>
          <a:bodyPr wrap="square">
            <a:spAutoFit/>
          </a:bodyPr>
          <a:lstStyle/>
          <a:p>
            <a:pPr algn="ctr"/>
            <a:r>
              <a:rPr lang="es-ES" sz="2400" b="1" dirty="0">
                <a:latin typeface="Arial" panose="020B0604020202020204" pitchFamily="34" charset="0"/>
                <a:ea typeface="Times New Roman" panose="02020603050405020304" pitchFamily="18" charset="0"/>
              </a:rPr>
              <a:t>Fortalecimiento de las capacidades de los funcionarios públicos</a:t>
            </a:r>
            <a:endParaRPr lang="es-ES" sz="2400" dirty="0"/>
          </a:p>
        </p:txBody>
      </p:sp>
      <p:graphicFrame>
        <p:nvGraphicFramePr>
          <p:cNvPr id="6" name="Tabla 5"/>
          <p:cNvGraphicFramePr>
            <a:graphicFrameLocks noGrp="1"/>
          </p:cNvGraphicFramePr>
          <p:nvPr>
            <p:extLst>
              <p:ext uri="{D42A27DB-BD31-4B8C-83A1-F6EECF244321}">
                <p14:modId xmlns:p14="http://schemas.microsoft.com/office/powerpoint/2010/main" val="640462487"/>
              </p:ext>
            </p:extLst>
          </p:nvPr>
        </p:nvGraphicFramePr>
        <p:xfrm>
          <a:off x="1283027" y="894098"/>
          <a:ext cx="9421828" cy="5679311"/>
        </p:xfrm>
        <a:graphic>
          <a:graphicData uri="http://schemas.openxmlformats.org/drawingml/2006/table">
            <a:tbl>
              <a:tblPr firstRow="1" firstCol="1" lastRow="1" lastCol="1" bandRow="1" bandCol="1">
                <a:tableStyleId>{1FECB4D8-DB02-4DC6-A0A2-4F2EBAE1DC90}</a:tableStyleId>
              </a:tblPr>
              <a:tblGrid>
                <a:gridCol w="3310548">
                  <a:extLst>
                    <a:ext uri="{9D8B030D-6E8A-4147-A177-3AD203B41FA5}">
                      <a16:colId xmlns:a16="http://schemas.microsoft.com/office/drawing/2014/main" val="20000"/>
                    </a:ext>
                  </a:extLst>
                </a:gridCol>
                <a:gridCol w="1853514">
                  <a:extLst>
                    <a:ext uri="{9D8B030D-6E8A-4147-A177-3AD203B41FA5}">
                      <a16:colId xmlns:a16="http://schemas.microsoft.com/office/drawing/2014/main" val="20001"/>
                    </a:ext>
                  </a:extLst>
                </a:gridCol>
                <a:gridCol w="2129755">
                  <a:extLst>
                    <a:ext uri="{9D8B030D-6E8A-4147-A177-3AD203B41FA5}">
                      <a16:colId xmlns:a16="http://schemas.microsoft.com/office/drawing/2014/main" val="20002"/>
                    </a:ext>
                  </a:extLst>
                </a:gridCol>
                <a:gridCol w="2128011">
                  <a:extLst>
                    <a:ext uri="{9D8B030D-6E8A-4147-A177-3AD203B41FA5}">
                      <a16:colId xmlns:a16="http://schemas.microsoft.com/office/drawing/2014/main" val="20003"/>
                    </a:ext>
                  </a:extLst>
                </a:gridCol>
              </a:tblGrid>
              <a:tr h="284352">
                <a:tc>
                  <a:txBody>
                    <a:bodyPr/>
                    <a:lstStyle/>
                    <a:p>
                      <a:pPr marL="179705">
                        <a:lnSpc>
                          <a:spcPct val="150000"/>
                        </a:lnSpc>
                        <a:spcAft>
                          <a:spcPts val="0"/>
                        </a:spcAft>
                      </a:pPr>
                      <a:r>
                        <a:rPr lang="es-ES" sz="800">
                          <a:effectLst/>
                        </a:rPr>
                        <a:t> </a:t>
                      </a:r>
                      <a:endParaRPr lang="es-E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9705">
                        <a:lnSpc>
                          <a:spcPct val="150000"/>
                        </a:lnSpc>
                        <a:spcBef>
                          <a:spcPts val="935"/>
                        </a:spcBef>
                        <a:spcAft>
                          <a:spcPts val="0"/>
                        </a:spcAft>
                      </a:pPr>
                      <a:r>
                        <a:rPr lang="es-ES" sz="1200">
                          <a:effectLst/>
                        </a:rPr>
                        <a:t>Fuerza Terrestre</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9705">
                        <a:lnSpc>
                          <a:spcPct val="150000"/>
                        </a:lnSpc>
                        <a:spcBef>
                          <a:spcPts val="935"/>
                        </a:spcBef>
                        <a:spcAft>
                          <a:spcPts val="0"/>
                        </a:spcAft>
                      </a:pPr>
                      <a:r>
                        <a:rPr lang="es-ES" sz="1200">
                          <a:effectLst/>
                        </a:rPr>
                        <a:t>Fuerza Aérea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9705">
                        <a:lnSpc>
                          <a:spcPct val="150000"/>
                        </a:lnSpc>
                        <a:spcBef>
                          <a:spcPts val="935"/>
                        </a:spcBef>
                        <a:spcAft>
                          <a:spcPts val="0"/>
                        </a:spcAft>
                      </a:pPr>
                      <a:r>
                        <a:rPr lang="es-ES" sz="1200" dirty="0">
                          <a:effectLst/>
                        </a:rPr>
                        <a:t>Fuerza Naval</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1296599">
                <a:tc>
                  <a:txBody>
                    <a:bodyPr/>
                    <a:lstStyle/>
                    <a:p>
                      <a:pPr>
                        <a:lnSpc>
                          <a:spcPct val="150000"/>
                        </a:lnSpc>
                        <a:spcAft>
                          <a:spcPts val="0"/>
                        </a:spcAft>
                      </a:pPr>
                      <a:r>
                        <a:rPr lang="es-ES" sz="900" dirty="0">
                          <a:effectLst/>
                        </a:rPr>
                        <a:t> </a:t>
                      </a:r>
                    </a:p>
                    <a:p>
                      <a:pPr>
                        <a:lnSpc>
                          <a:spcPct val="150000"/>
                        </a:lnSpc>
                        <a:spcAft>
                          <a:spcPts val="0"/>
                        </a:spcAft>
                      </a:pPr>
                      <a:r>
                        <a:rPr lang="es-ES" sz="900" dirty="0">
                          <a:effectLst/>
                        </a:rPr>
                        <a:t> </a:t>
                      </a:r>
                    </a:p>
                    <a:p>
                      <a:pPr>
                        <a:lnSpc>
                          <a:spcPct val="150000"/>
                        </a:lnSpc>
                        <a:spcAft>
                          <a:spcPts val="0"/>
                        </a:spcAft>
                      </a:pPr>
                      <a:r>
                        <a:rPr lang="es-ES" sz="900" dirty="0">
                          <a:effectLst/>
                        </a:rPr>
                        <a:t> </a:t>
                      </a:r>
                    </a:p>
                    <a:p>
                      <a:pPr>
                        <a:lnSpc>
                          <a:spcPct val="150000"/>
                        </a:lnSpc>
                        <a:spcAft>
                          <a:spcPts val="0"/>
                        </a:spcAft>
                      </a:pPr>
                      <a:r>
                        <a:rPr lang="es-ES" sz="2000" dirty="0">
                          <a:effectLst/>
                        </a:rPr>
                        <a:t>Armas</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s-ES" sz="1200" dirty="0">
                          <a:effectLst/>
                        </a:rPr>
                        <a:t>Infantería Caballería blindada Artillería Ingeniería Inteligencia militar</a:t>
                      </a:r>
                    </a:p>
                    <a:p>
                      <a:pPr>
                        <a:lnSpc>
                          <a:spcPct val="150000"/>
                        </a:lnSpc>
                        <a:spcAft>
                          <a:spcPts val="0"/>
                        </a:spcAft>
                      </a:pPr>
                      <a:r>
                        <a:rPr lang="es-ES" sz="1200" dirty="0">
                          <a:effectLst/>
                        </a:rPr>
                        <a:t>Aviación del ejército Comunicaciones</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s-ES" sz="1200" dirty="0">
                          <a:effectLst/>
                        </a:rPr>
                        <a:t> </a:t>
                      </a:r>
                    </a:p>
                    <a:p>
                      <a:pPr>
                        <a:lnSpc>
                          <a:spcPct val="150000"/>
                        </a:lnSpc>
                        <a:spcAft>
                          <a:spcPts val="0"/>
                        </a:spcAft>
                      </a:pPr>
                      <a:r>
                        <a:rPr lang="es-ES" sz="1200" dirty="0">
                          <a:effectLst/>
                        </a:rPr>
                        <a:t> </a:t>
                      </a:r>
                    </a:p>
                    <a:p>
                      <a:pPr>
                        <a:lnSpc>
                          <a:spcPct val="150000"/>
                        </a:lnSpc>
                        <a:spcAft>
                          <a:spcPts val="0"/>
                        </a:spcAft>
                      </a:pPr>
                      <a:r>
                        <a:rPr lang="es-ES" sz="1200" dirty="0">
                          <a:effectLst/>
                        </a:rPr>
                        <a:t> </a:t>
                      </a:r>
                    </a:p>
                    <a:p>
                      <a:pPr>
                        <a:lnSpc>
                          <a:spcPct val="150000"/>
                        </a:lnSpc>
                        <a:spcAft>
                          <a:spcPts val="0"/>
                        </a:spcAft>
                      </a:pPr>
                      <a:r>
                        <a:rPr lang="es-ES" sz="1200" dirty="0">
                          <a:effectLst/>
                        </a:rPr>
                        <a:t>Pilotos</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s-ES" sz="1200" dirty="0">
                          <a:effectLst/>
                        </a:rPr>
                        <a:t> </a:t>
                      </a:r>
                    </a:p>
                    <a:p>
                      <a:pPr>
                        <a:lnSpc>
                          <a:spcPct val="150000"/>
                        </a:lnSpc>
                        <a:spcAft>
                          <a:spcPts val="0"/>
                        </a:spcAft>
                      </a:pPr>
                      <a:r>
                        <a:rPr lang="es-ES" sz="1200" dirty="0">
                          <a:effectLst/>
                        </a:rPr>
                        <a:t>Superficie (Buques de Guerra) Submarinos</a:t>
                      </a:r>
                    </a:p>
                    <a:p>
                      <a:pPr>
                        <a:lnSpc>
                          <a:spcPct val="150000"/>
                        </a:lnSpc>
                        <a:spcAft>
                          <a:spcPts val="0"/>
                        </a:spcAft>
                      </a:pPr>
                      <a:r>
                        <a:rPr lang="es-ES" sz="1200" dirty="0">
                          <a:effectLst/>
                        </a:rPr>
                        <a:t>Aviación Naval Infantería de Marina</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2074559">
                <a:tc>
                  <a:txBody>
                    <a:bodyPr/>
                    <a:lstStyle/>
                    <a:p>
                      <a:pPr>
                        <a:lnSpc>
                          <a:spcPct val="150000"/>
                        </a:lnSpc>
                        <a:spcAft>
                          <a:spcPts val="0"/>
                        </a:spcAft>
                      </a:pPr>
                      <a:r>
                        <a:rPr lang="es-ES" sz="900" dirty="0">
                          <a:effectLst/>
                        </a:rPr>
                        <a:t> </a:t>
                      </a:r>
                    </a:p>
                    <a:p>
                      <a:pPr>
                        <a:lnSpc>
                          <a:spcPct val="150000"/>
                        </a:lnSpc>
                        <a:spcAft>
                          <a:spcPts val="0"/>
                        </a:spcAft>
                      </a:pPr>
                      <a:r>
                        <a:rPr lang="es-ES" sz="900" dirty="0">
                          <a:effectLst/>
                        </a:rPr>
                        <a:t> </a:t>
                      </a:r>
                    </a:p>
                    <a:p>
                      <a:pPr>
                        <a:lnSpc>
                          <a:spcPct val="150000"/>
                        </a:lnSpc>
                        <a:spcAft>
                          <a:spcPts val="0"/>
                        </a:spcAft>
                      </a:pPr>
                      <a:r>
                        <a:rPr lang="es-ES" sz="900" dirty="0">
                          <a:effectLst/>
                        </a:rPr>
                        <a:t> </a:t>
                      </a:r>
                    </a:p>
                    <a:p>
                      <a:pPr>
                        <a:lnSpc>
                          <a:spcPct val="150000"/>
                        </a:lnSpc>
                        <a:spcAft>
                          <a:spcPts val="0"/>
                        </a:spcAft>
                      </a:pPr>
                      <a:r>
                        <a:rPr lang="es-ES" sz="2000" dirty="0">
                          <a:effectLst/>
                        </a:rPr>
                        <a:t>Servicios/ Aerotécnicos (Fuerza Aérea)</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s-ES" sz="1200" dirty="0">
                          <a:effectLst/>
                        </a:rPr>
                        <a:t> </a:t>
                      </a:r>
                    </a:p>
                    <a:p>
                      <a:pPr>
                        <a:lnSpc>
                          <a:spcPct val="150000"/>
                        </a:lnSpc>
                        <a:spcAft>
                          <a:spcPts val="0"/>
                        </a:spcAft>
                      </a:pPr>
                      <a:r>
                        <a:rPr lang="es-ES" sz="1200" dirty="0">
                          <a:effectLst/>
                        </a:rPr>
                        <a:t> </a:t>
                      </a:r>
                    </a:p>
                    <a:p>
                      <a:pPr>
                        <a:lnSpc>
                          <a:spcPct val="150000"/>
                        </a:lnSpc>
                        <a:spcAft>
                          <a:spcPts val="0"/>
                        </a:spcAft>
                      </a:pPr>
                      <a:r>
                        <a:rPr lang="es-ES" sz="1200" dirty="0">
                          <a:effectLst/>
                        </a:rPr>
                        <a:t> </a:t>
                      </a:r>
                    </a:p>
                    <a:p>
                      <a:pPr>
                        <a:lnSpc>
                          <a:spcPct val="150000"/>
                        </a:lnSpc>
                        <a:spcAft>
                          <a:spcPts val="0"/>
                        </a:spcAft>
                      </a:pPr>
                      <a:r>
                        <a:rPr lang="es-ES" sz="1200" dirty="0">
                          <a:effectLst/>
                        </a:rPr>
                        <a:t> </a:t>
                      </a:r>
                    </a:p>
                    <a:p>
                      <a:pPr>
                        <a:lnSpc>
                          <a:spcPct val="150000"/>
                        </a:lnSpc>
                        <a:spcAft>
                          <a:spcPts val="0"/>
                        </a:spcAft>
                      </a:pPr>
                      <a:r>
                        <a:rPr lang="es-ES" sz="1200" dirty="0">
                          <a:effectLst/>
                        </a:rPr>
                        <a:t>Intendencia Material de guerra Transportes</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s-ES" sz="1200" dirty="0">
                          <a:effectLst/>
                        </a:rPr>
                        <a:t>Infantería Aérea Inteligencia Electrónica</a:t>
                      </a:r>
                    </a:p>
                    <a:p>
                      <a:pPr>
                        <a:lnSpc>
                          <a:spcPct val="150000"/>
                        </a:lnSpc>
                        <a:spcAft>
                          <a:spcPts val="0"/>
                        </a:spcAft>
                      </a:pPr>
                      <a:r>
                        <a:rPr lang="es-ES" sz="1200" dirty="0">
                          <a:effectLst/>
                        </a:rPr>
                        <a:t>Mantenimiento de aviones Defensa Aérea Armamento Aéreo Abastecimientos Comunicaciones Informática</a:t>
                      </a:r>
                    </a:p>
                    <a:p>
                      <a:pPr>
                        <a:lnSpc>
                          <a:spcPct val="150000"/>
                        </a:lnSpc>
                        <a:spcAft>
                          <a:spcPts val="0"/>
                        </a:spcAft>
                      </a:pPr>
                      <a:r>
                        <a:rPr lang="es-ES" sz="1200" dirty="0">
                          <a:effectLst/>
                        </a:rPr>
                        <a:t>Personal</a:t>
                      </a:r>
                    </a:p>
                    <a:p>
                      <a:pPr>
                        <a:lnSpc>
                          <a:spcPct val="150000"/>
                        </a:lnSpc>
                        <a:spcAft>
                          <a:spcPts val="0"/>
                        </a:spcAft>
                      </a:pPr>
                      <a:r>
                        <a:rPr lang="es-ES" sz="1200" dirty="0">
                          <a:effectLst/>
                        </a:rPr>
                        <a:t>Ingeniería Aeronáutica</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s-ES" sz="1200" dirty="0">
                          <a:effectLst/>
                        </a:rPr>
                        <a:t> </a:t>
                      </a:r>
                    </a:p>
                    <a:p>
                      <a:pPr>
                        <a:lnSpc>
                          <a:spcPct val="150000"/>
                        </a:lnSpc>
                        <a:spcAft>
                          <a:spcPts val="0"/>
                        </a:spcAft>
                      </a:pPr>
                      <a:r>
                        <a:rPr lang="es-ES" sz="1200" dirty="0">
                          <a:effectLst/>
                        </a:rPr>
                        <a:t> </a:t>
                      </a:r>
                    </a:p>
                    <a:p>
                      <a:pPr>
                        <a:lnSpc>
                          <a:spcPct val="150000"/>
                        </a:lnSpc>
                        <a:spcAft>
                          <a:spcPts val="0"/>
                        </a:spcAft>
                      </a:pPr>
                      <a:r>
                        <a:rPr lang="es-ES" sz="1200" dirty="0">
                          <a:effectLst/>
                        </a:rPr>
                        <a:t> </a:t>
                      </a:r>
                    </a:p>
                    <a:p>
                      <a:pPr>
                        <a:lnSpc>
                          <a:spcPct val="150000"/>
                        </a:lnSpc>
                        <a:spcAft>
                          <a:spcPts val="0"/>
                        </a:spcAft>
                      </a:pPr>
                      <a:r>
                        <a:rPr lang="es-ES" sz="1200" dirty="0">
                          <a:effectLst/>
                        </a:rPr>
                        <a:t> Servicios en general: Áreas administrativas Áreas financieras Áreas logísticas</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1296599">
                <a:tc>
                  <a:txBody>
                    <a:bodyPr/>
                    <a:lstStyle/>
                    <a:p>
                      <a:pPr>
                        <a:lnSpc>
                          <a:spcPct val="150000"/>
                        </a:lnSpc>
                        <a:spcAft>
                          <a:spcPts val="0"/>
                        </a:spcAft>
                      </a:pPr>
                      <a:r>
                        <a:rPr lang="es-ES" sz="2000" dirty="0">
                          <a:effectLst/>
                        </a:rPr>
                        <a:t>Especialistas</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s-ES" sz="1200" dirty="0">
                          <a:effectLst/>
                        </a:rPr>
                        <a:t>Sanidad Justicia Veterinaria</a:t>
                      </a:r>
                    </a:p>
                    <a:p>
                      <a:pPr>
                        <a:lnSpc>
                          <a:spcPct val="150000"/>
                        </a:lnSpc>
                        <a:spcAft>
                          <a:spcPts val="0"/>
                        </a:spcAft>
                      </a:pPr>
                      <a:r>
                        <a:rPr lang="es-ES" sz="1200" dirty="0">
                          <a:effectLst/>
                        </a:rPr>
                        <a:t>Ciencias de la Educación Ingeniería,</a:t>
                      </a:r>
                      <a:r>
                        <a:rPr lang="es-ES" sz="1200" baseline="0" dirty="0">
                          <a:effectLst/>
                        </a:rPr>
                        <a:t> </a:t>
                      </a:r>
                      <a:r>
                        <a:rPr lang="es-ES" sz="1200" dirty="0">
                          <a:effectLst/>
                        </a:rPr>
                        <a:t>Comunicación Social</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s-ES" sz="1200" dirty="0">
                          <a:effectLst/>
                        </a:rPr>
                        <a:t>Administración Finanzas Educación</a:t>
                      </a:r>
                    </a:p>
                    <a:p>
                      <a:pPr>
                        <a:lnSpc>
                          <a:spcPct val="150000"/>
                        </a:lnSpc>
                        <a:spcAft>
                          <a:spcPts val="0"/>
                        </a:spcAft>
                      </a:pPr>
                      <a:r>
                        <a:rPr lang="es-ES" sz="1200" dirty="0">
                          <a:effectLst/>
                        </a:rPr>
                        <a:t>Comunicación Social Ingeniería Civil Sanidad</a:t>
                      </a:r>
                    </a:p>
                    <a:p>
                      <a:pPr>
                        <a:lnSpc>
                          <a:spcPct val="150000"/>
                        </a:lnSpc>
                        <a:spcAft>
                          <a:spcPts val="0"/>
                        </a:spcAft>
                      </a:pPr>
                      <a:r>
                        <a:rPr lang="es-ES" sz="1200" dirty="0">
                          <a:effectLst/>
                        </a:rPr>
                        <a:t>Justicia</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s-ES" sz="1200" dirty="0">
                          <a:effectLst/>
                        </a:rPr>
                        <a:t> </a:t>
                      </a:r>
                    </a:p>
                    <a:p>
                      <a:pPr>
                        <a:lnSpc>
                          <a:spcPct val="150000"/>
                        </a:lnSpc>
                        <a:spcAft>
                          <a:spcPts val="0"/>
                        </a:spcAft>
                      </a:pPr>
                      <a:r>
                        <a:rPr lang="es-ES" sz="1200" dirty="0">
                          <a:effectLst/>
                        </a:rPr>
                        <a:t>Sanidad Justicia Ingeniería</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353050">
                <a:tc>
                  <a:txBody>
                    <a:bodyPr/>
                    <a:lstStyle/>
                    <a:p>
                      <a:pPr>
                        <a:lnSpc>
                          <a:spcPct val="150000"/>
                        </a:lnSpc>
                        <a:spcAft>
                          <a:spcPts val="0"/>
                        </a:spcAft>
                      </a:pPr>
                      <a:r>
                        <a:rPr lang="es-ES" sz="2000" dirty="0">
                          <a:effectLst/>
                        </a:rPr>
                        <a:t>Servicio Propuesto</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s-ES" sz="1200" dirty="0">
                          <a:effectLst/>
                        </a:rPr>
                        <a:t>Policía Militar</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s-ES" sz="1200" dirty="0">
                          <a:effectLst/>
                        </a:rPr>
                        <a:t>Policía Militar</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50000"/>
                        </a:lnSpc>
                        <a:spcAft>
                          <a:spcPts val="0"/>
                        </a:spcAft>
                      </a:pPr>
                      <a:r>
                        <a:rPr lang="es-ES" sz="1200" dirty="0">
                          <a:effectLst/>
                        </a:rPr>
                        <a:t>Policía Militar</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2522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CCC577CF-CED3-44B1-AC3E-05C2556B41F4}"/>
              </a:ext>
              <a:ext uri="{C183D7F6-B498-43B3-948B-1728B52AA6E4}">
                <adec:decorative xmlns:adec="http://schemas.microsoft.com/office/drawing/2017/decorative" val="1"/>
              </a:ext>
            </a:extLst>
          </p:cNvPr>
          <p:cNvGrpSpPr/>
          <p:nvPr/>
        </p:nvGrpSpPr>
        <p:grpSpPr>
          <a:xfrm>
            <a:off x="0" y="288708"/>
            <a:ext cx="4471037" cy="4716123"/>
            <a:chOff x="883522" y="408327"/>
            <a:chExt cx="5276606" cy="5768636"/>
          </a:xfrm>
        </p:grpSpPr>
        <p:sp>
          <p:nvSpPr>
            <p:cNvPr id="10" name="Rectángulo 9">
              <a:extLst>
                <a:ext uri="{FF2B5EF4-FFF2-40B4-BE49-F238E27FC236}">
                  <a16:creationId xmlns:a16="http://schemas.microsoft.com/office/drawing/2014/main" id="{875940B9-0338-4FFA-9747-10812F028FB7}"/>
                </a:ext>
                <a:ext uri="{C183D7F6-B498-43B3-948B-1728B52AA6E4}">
                  <adec:decorative xmlns:adec="http://schemas.microsoft.com/office/drawing/2017/decorative" val="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1" name="Rectángulo 10">
              <a:extLst>
                <a:ext uri="{FF2B5EF4-FFF2-40B4-BE49-F238E27FC236}">
                  <a16:creationId xmlns:a16="http://schemas.microsoft.com/office/drawing/2014/main" id="{D4B52C7E-3049-4545-956A-6D8F73F234DB}"/>
                </a:ext>
                <a:ext uri="{C183D7F6-B498-43B3-948B-1728B52AA6E4}">
                  <adec:decorative xmlns:adec="http://schemas.microsoft.com/office/drawing/2017/decorative" val="1"/>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bg1"/>
                </a:solidFill>
              </a:endParaRPr>
            </a:p>
          </p:txBody>
        </p:sp>
        <p:pic>
          <p:nvPicPr>
            <p:cNvPr id="12" name="Gráfico 12">
              <a:extLst>
                <a:ext uri="{FF2B5EF4-FFF2-40B4-BE49-F238E27FC236}">
                  <a16:creationId xmlns:a16="http://schemas.microsoft.com/office/drawing/2014/main" id="{46669882-9FD4-41D7-A5A6-A4A2E44A2AB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grpSp>
      <p:sp>
        <p:nvSpPr>
          <p:cNvPr id="13" name="Título 25">
            <a:extLst>
              <a:ext uri="{FF2B5EF4-FFF2-40B4-BE49-F238E27FC236}">
                <a16:creationId xmlns:a16="http://schemas.microsoft.com/office/drawing/2014/main" id="{DB4530C3-10EF-4FDE-A1B1-9DF09C2DF096}"/>
              </a:ext>
            </a:extLst>
          </p:cNvPr>
          <p:cNvSpPr txBox="1">
            <a:spLocks/>
          </p:cNvSpPr>
          <p:nvPr/>
        </p:nvSpPr>
        <p:spPr>
          <a:xfrm>
            <a:off x="-63560" y="2188061"/>
            <a:ext cx="4351911" cy="2384466"/>
          </a:xfrm>
          <a:prstGeom prst="rect">
            <a:avLst/>
          </a:prstGeom>
        </p:spPr>
        <p:txBody>
          <a:bodyPr rtlCol="0"/>
          <a:lstStyle>
            <a:lvl1pPr algn="ctr"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s-ES" dirty="0"/>
              <a:t>CONCLUSIONES</a:t>
            </a:r>
          </a:p>
        </p:txBody>
      </p:sp>
      <p:sp>
        <p:nvSpPr>
          <p:cNvPr id="14" name="Marcador de número de diapositiva 2"/>
          <p:cNvSpPr>
            <a:spLocks noGrp="1"/>
          </p:cNvSpPr>
          <p:nvPr>
            <p:ph type="sldNum" sz="quarter" idx="11"/>
          </p:nvPr>
        </p:nvSpPr>
        <p:spPr>
          <a:xfrm>
            <a:off x="11549269" y="6405746"/>
            <a:ext cx="642731" cy="407804"/>
          </a:xfrm>
        </p:spPr>
        <p:txBody>
          <a:bodyPr/>
          <a:lstStyle/>
          <a:p>
            <a:pPr rtl="0"/>
            <a:endParaRPr lang="es-ES" noProof="0" dirty="0"/>
          </a:p>
          <a:p>
            <a:pPr rtl="0"/>
            <a:r>
              <a:rPr lang="es-ES" noProof="0" dirty="0"/>
              <a:t>17</a:t>
            </a:r>
          </a:p>
        </p:txBody>
      </p:sp>
      <p:sp>
        <p:nvSpPr>
          <p:cNvPr id="15" name="Rectángulo 14"/>
          <p:cNvSpPr/>
          <p:nvPr/>
        </p:nvSpPr>
        <p:spPr>
          <a:xfrm>
            <a:off x="4643639" y="593008"/>
            <a:ext cx="7447921" cy="4598694"/>
          </a:xfrm>
          <a:prstGeom prst="rect">
            <a:avLst/>
          </a:prstGeom>
          <a:solidFill>
            <a:schemeClr val="accent6">
              <a:lumMod val="20000"/>
              <a:lumOff val="80000"/>
            </a:schemeClr>
          </a:solidFill>
        </p:spPr>
        <p:txBody>
          <a:bodyPr wrap="square">
            <a:spAutoFit/>
          </a:bodyPr>
          <a:lstStyle/>
          <a:p>
            <a:pPr marL="179705" algn="just">
              <a:lnSpc>
                <a:spcPct val="150000"/>
              </a:lnSpc>
              <a:spcAft>
                <a:spcPts val="0"/>
              </a:spcAft>
            </a:pPr>
            <a:r>
              <a:rPr lang="es-ES" sz="1400" b="1" dirty="0">
                <a:latin typeface="Arial" panose="020B0604020202020204" pitchFamily="34" charset="0"/>
                <a:ea typeface="Times New Roman" panose="02020603050405020304" pitchFamily="18" charset="0"/>
              </a:rPr>
              <a:t>SE PUDO CONCLUIR QUE LA NORMATIVA QUE ACTUALMENTE SUSTENTA LA ACTUACIÓN DE LAS FUERZAS ARMADAS EN TAREAS DE CONTROL INTERNO SE ENCUENTRA DISPERSA EN DIVERSAS NORMAS CON DIFERENTE RANGO JURÍDICO Y QUE EN MUCHOS CASOS, NO HA RESPETADO EL PRINCIPIO DE LEGALIDAD. </a:t>
            </a:r>
          </a:p>
          <a:p>
            <a:pPr marL="179705" algn="just">
              <a:lnSpc>
                <a:spcPct val="150000"/>
              </a:lnSpc>
              <a:spcAft>
                <a:spcPts val="0"/>
              </a:spcAft>
            </a:pPr>
            <a:endParaRPr lang="es-ES" sz="1400" b="1" dirty="0">
              <a:latin typeface="Times New Roman" panose="02020603050405020304" pitchFamily="18" charset="0"/>
              <a:ea typeface="Times New Roman" panose="02020603050405020304" pitchFamily="18" charset="0"/>
            </a:endParaRPr>
          </a:p>
          <a:p>
            <a:pPr marL="179705" algn="just">
              <a:lnSpc>
                <a:spcPct val="150000"/>
              </a:lnSpc>
              <a:spcAft>
                <a:spcPts val="0"/>
              </a:spcAft>
            </a:pPr>
            <a:r>
              <a:rPr lang="es-ES" sz="1400" b="1" dirty="0">
                <a:latin typeface="Arial" panose="020B0604020202020204" pitchFamily="34" charset="0"/>
                <a:ea typeface="Times New Roman" panose="02020603050405020304" pitchFamily="18" charset="0"/>
              </a:rPr>
              <a:t>SE DEMOSTRÓ QUE SE REQUIERE IMPLEMENTAR CAMBIOS EN LA NORMATIVA, FORMACIÓN Y EQUIPAMIENTO DE LA INSTITUCIÓN MILITAR PARA HACER FRENTE A LAS NUEVAS TAREAS ENCOMENDADAS, SIN QUE ESTO IMPLIQUE UN MENOSCABO EN LA ESENCIA DE ESTA INSTITUCIÓN.  </a:t>
            </a:r>
          </a:p>
          <a:p>
            <a:pPr marL="179705" algn="just">
              <a:lnSpc>
                <a:spcPct val="150000"/>
              </a:lnSpc>
              <a:spcAft>
                <a:spcPts val="0"/>
              </a:spcAft>
            </a:pPr>
            <a:endParaRPr lang="es-ES" sz="1400" b="1" dirty="0">
              <a:latin typeface="Times New Roman" panose="02020603050405020304" pitchFamily="18" charset="0"/>
              <a:ea typeface="Times New Roman" panose="02020603050405020304" pitchFamily="18" charset="0"/>
            </a:endParaRPr>
          </a:p>
          <a:p>
            <a:pPr marL="179705" algn="just">
              <a:lnSpc>
                <a:spcPct val="150000"/>
              </a:lnSpc>
              <a:spcAft>
                <a:spcPts val="0"/>
              </a:spcAft>
            </a:pPr>
            <a:r>
              <a:rPr lang="es-ES" sz="1400" b="1" dirty="0">
                <a:latin typeface="Arial" panose="020B0604020202020204" pitchFamily="34" charset="0"/>
                <a:ea typeface="Times New Roman" panose="02020603050405020304" pitchFamily="18" charset="0"/>
              </a:rPr>
              <a:t>PARA CONCLUIR ESTE TRABAJO DETERMINÓ LOS CAMBIOS QUE DEBEN DARSE EN LEGISLACIÓN, EQUIPAMIENTO Y CAPACITACIÓN DE LAS FUERZAS ARMADAS PARA PARTICIPAR EN EL CONTROL DE LA SEGURIDAD INTERNA. </a:t>
            </a:r>
            <a:endParaRPr lang="es-ES" sz="1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5878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Marcador de posición de imagen 4" descr="Diseño triangular de un techo">
            <a:extLst>
              <a:ext uri="{FF2B5EF4-FFF2-40B4-BE49-F238E27FC236}">
                <a16:creationId xmlns:a16="http://schemas.microsoft.com/office/drawing/2014/main" id="{ECE6809B-9586-4FFC-9D20-26C51CA9653B}"/>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5" name="Rectángulo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35508" y="20298"/>
            <a:ext cx="12192000" cy="68580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0" name="Grupo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2076202" y="1374276"/>
            <a:ext cx="7324426" cy="3883523"/>
            <a:chOff x="252031" y="-22763"/>
            <a:chExt cx="7324426" cy="7269964"/>
          </a:xfrm>
        </p:grpSpPr>
        <p:sp>
          <p:nvSpPr>
            <p:cNvPr id="42" name="Rectángulo 41">
              <a:extLst>
                <a:ext uri="{FF2B5EF4-FFF2-40B4-BE49-F238E27FC236}">
                  <a16:creationId xmlns:a16="http://schemas.microsoft.com/office/drawing/2014/main" id="{B601E3FC-2016-4085-9A4B-A172702EAAE1}"/>
                </a:ext>
                <a:ext uri="{C183D7F6-B498-43B3-948B-1728B52AA6E4}">
                  <adec:decorative xmlns:adec="http://schemas.microsoft.com/office/drawing/2017/decorative" val="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1" name="Rectángulo 40">
              <a:extLst>
                <a:ext uri="{FF2B5EF4-FFF2-40B4-BE49-F238E27FC236}">
                  <a16:creationId xmlns:a16="http://schemas.microsoft.com/office/drawing/2014/main" id="{2CBF662F-A198-4AD3-8EBC-0EC9A52B2994}"/>
                </a:ext>
                <a:ext uri="{C183D7F6-B498-43B3-948B-1728B52AA6E4}">
                  <adec:decorative xmlns:adec="http://schemas.microsoft.com/office/drawing/2017/decorative" val="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3" name="Rectángulo 42">
              <a:extLst>
                <a:ext uri="{FF2B5EF4-FFF2-40B4-BE49-F238E27FC236}">
                  <a16:creationId xmlns:a16="http://schemas.microsoft.com/office/drawing/2014/main" id="{142E86C5-8E5F-4620-A4FB-D1F926179D18}"/>
                </a:ext>
                <a:ext uri="{C183D7F6-B498-43B3-948B-1728B52AA6E4}">
                  <adec:decorative xmlns:adec="http://schemas.microsoft.com/office/drawing/2017/decorative" val="1"/>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6" name="Título 5">
            <a:extLst>
              <a:ext uri="{FF2B5EF4-FFF2-40B4-BE49-F238E27FC236}">
                <a16:creationId xmlns:a16="http://schemas.microsoft.com/office/drawing/2014/main" id="{7E0E8055-17FA-43CE-9F03-E712F496B7CF}"/>
              </a:ext>
            </a:extLst>
          </p:cNvPr>
          <p:cNvSpPr>
            <a:spLocks noGrp="1"/>
          </p:cNvSpPr>
          <p:nvPr>
            <p:ph type="ctrTitle"/>
          </p:nvPr>
        </p:nvSpPr>
        <p:spPr/>
        <p:txBody>
          <a:bodyPr rtlCol="0" anchor="ctr"/>
          <a:lstStyle/>
          <a:p>
            <a:pPr rtl="0"/>
            <a:r>
              <a:rPr lang="es-ES"/>
              <a:t>GRACIAS</a:t>
            </a:r>
          </a:p>
        </p:txBody>
      </p:sp>
      <p:sp>
        <p:nvSpPr>
          <p:cNvPr id="2" name="Marcador de pie de página 1">
            <a:extLst>
              <a:ext uri="{FF2B5EF4-FFF2-40B4-BE49-F238E27FC236}">
                <a16:creationId xmlns:a16="http://schemas.microsoft.com/office/drawing/2014/main" id="{9FE3A4F2-29CE-4C57-A172-6A0D63EFD700}"/>
              </a:ext>
            </a:extLst>
          </p:cNvPr>
          <p:cNvSpPr>
            <a:spLocks noGrp="1"/>
          </p:cNvSpPr>
          <p:nvPr>
            <p:ph type="ftr" sz="quarter" idx="4294967295"/>
          </p:nvPr>
        </p:nvSpPr>
        <p:spPr>
          <a:xfrm>
            <a:off x="595884" y="6468303"/>
            <a:ext cx="4114800" cy="365125"/>
          </a:xfrm>
        </p:spPr>
        <p:txBody>
          <a:bodyPr rtlCol="0"/>
          <a:lstStyle/>
          <a:p>
            <a:pPr rtl="0"/>
            <a:r>
              <a:rPr lang="es-ES" dirty="0"/>
              <a:t>Agregar un pie de página</a:t>
            </a:r>
          </a:p>
        </p:txBody>
      </p:sp>
      <p:sp>
        <p:nvSpPr>
          <p:cNvPr id="25" name="Rectángulo: Una sola esquina cortada 24" descr="Cuadro de énfasis de pie de página">
            <a:extLst>
              <a:ext uri="{FF2B5EF4-FFF2-40B4-BE49-F238E27FC236}">
                <a16:creationId xmlns:a16="http://schemas.microsoft.com/office/drawing/2014/main" id="{ADA66B68-D364-4C11-9AA9-052CEAC914E1}"/>
              </a:ext>
            </a:extLst>
          </p:cNvPr>
          <p:cNvSpPr/>
          <p:nvPr/>
        </p:nvSpPr>
        <p:spPr>
          <a:xfrm flipH="1">
            <a:off x="11549269" y="6356350"/>
            <a:ext cx="642731"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bg1"/>
              </a:solidFill>
            </a:endParaRPr>
          </a:p>
        </p:txBody>
      </p:sp>
      <p:sp>
        <p:nvSpPr>
          <p:cNvPr id="26" name="Marcador de número de diapositiva 5">
            <a:extLst>
              <a:ext uri="{FF2B5EF4-FFF2-40B4-BE49-F238E27FC236}">
                <a16:creationId xmlns:a16="http://schemas.microsoft.com/office/drawing/2014/main" id="{7B17F9E2-0E31-4010-80D8-F343F24E6E14}"/>
              </a:ext>
            </a:extLst>
          </p:cNvPr>
          <p:cNvSpPr>
            <a:spLocks noGrp="1"/>
          </p:cNvSpPr>
          <p:nvPr>
            <p:ph type="sldNum" sz="quarter" idx="4294967295"/>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pPr rtl="0"/>
            <a:fld id="{8C2E478F-E849-4A8C-AF1F-CBCC78A7CBFA}" type="slidenum">
              <a:rPr lang="es-ES" smtClean="0"/>
              <a:pPr rtl="0"/>
              <a:t>17</a:t>
            </a:fld>
            <a:endParaRPr lang="es-ES"/>
          </a:p>
        </p:txBody>
      </p:sp>
    </p:spTree>
    <p:extLst>
      <p:ext uri="{BB962C8B-B14F-4D97-AF65-F5344CB8AC3E}">
        <p14:creationId xmlns:p14="http://schemas.microsoft.com/office/powerpoint/2010/main" val="20707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p:cNvSpPr/>
          <p:nvPr/>
        </p:nvSpPr>
        <p:spPr>
          <a:xfrm>
            <a:off x="3071664" y="369544"/>
            <a:ext cx="5832648" cy="571504"/>
          </a:xfrm>
          <a:prstGeom prst="plaque">
            <a:avLst/>
          </a:prstGeom>
          <a:solidFill>
            <a:schemeClr val="accent6">
              <a:lumMod val="50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600" b="1" dirty="0">
                <a:solidFill>
                  <a:schemeClr val="bg1"/>
                </a:solidFill>
                <a:effectLst>
                  <a:outerShdw blurRad="38100" dist="38100" dir="2700000" algn="tl">
                    <a:srgbClr val="000000">
                      <a:alpha val="43137"/>
                    </a:srgbClr>
                  </a:outerShdw>
                </a:effectLst>
              </a:rPr>
              <a:t>CONTENIDO</a:t>
            </a:r>
          </a:p>
        </p:txBody>
      </p:sp>
      <p:grpSp>
        <p:nvGrpSpPr>
          <p:cNvPr id="6" name="object 2"/>
          <p:cNvGrpSpPr/>
          <p:nvPr/>
        </p:nvGrpSpPr>
        <p:grpSpPr>
          <a:xfrm>
            <a:off x="2181556" y="1333992"/>
            <a:ext cx="8071484" cy="5320665"/>
            <a:chOff x="672083" y="1472182"/>
            <a:chExt cx="8071484" cy="5320665"/>
          </a:xfrm>
          <a:solidFill>
            <a:schemeClr val="accent6">
              <a:lumMod val="40000"/>
              <a:lumOff val="60000"/>
            </a:schemeClr>
          </a:solidFill>
        </p:grpSpPr>
        <p:sp>
          <p:nvSpPr>
            <p:cNvPr id="8" name="object 3"/>
            <p:cNvSpPr/>
            <p:nvPr/>
          </p:nvSpPr>
          <p:spPr>
            <a:xfrm>
              <a:off x="685037" y="1485136"/>
              <a:ext cx="8045450" cy="5294630"/>
            </a:xfrm>
            <a:custGeom>
              <a:avLst/>
              <a:gdLst/>
              <a:ahLst/>
              <a:cxnLst/>
              <a:rect l="l" t="t" r="r" b="b"/>
              <a:pathLst>
                <a:path w="8045450" h="5294630">
                  <a:moveTo>
                    <a:pt x="8045196" y="0"/>
                  </a:moveTo>
                  <a:lnTo>
                    <a:pt x="0" y="0"/>
                  </a:lnTo>
                  <a:lnTo>
                    <a:pt x="0" y="5294376"/>
                  </a:lnTo>
                  <a:lnTo>
                    <a:pt x="8045196" y="5294376"/>
                  </a:lnTo>
                  <a:lnTo>
                    <a:pt x="8045196" y="0"/>
                  </a:lnTo>
                  <a:close/>
                </a:path>
              </a:pathLst>
            </a:custGeom>
            <a:grpFill/>
            <a:ln>
              <a:solidFill>
                <a:schemeClr val="accent3">
                  <a:lumMod val="60000"/>
                  <a:lumOff val="40000"/>
                </a:schemeClr>
              </a:solidFill>
            </a:ln>
          </p:spPr>
          <p:txBody>
            <a:bodyPr wrap="square" lIns="0" tIns="0" rIns="0" bIns="0" rtlCol="0"/>
            <a:lstStyle/>
            <a:p>
              <a:endParaRPr/>
            </a:p>
          </p:txBody>
        </p:sp>
        <p:sp>
          <p:nvSpPr>
            <p:cNvPr id="9" name="object 4"/>
            <p:cNvSpPr/>
            <p:nvPr/>
          </p:nvSpPr>
          <p:spPr>
            <a:xfrm>
              <a:off x="685037" y="1485136"/>
              <a:ext cx="8045450" cy="5294630"/>
            </a:xfrm>
            <a:custGeom>
              <a:avLst/>
              <a:gdLst/>
              <a:ahLst/>
              <a:cxnLst/>
              <a:rect l="l" t="t" r="r" b="b"/>
              <a:pathLst>
                <a:path w="8045450" h="5294630">
                  <a:moveTo>
                    <a:pt x="0" y="5294376"/>
                  </a:moveTo>
                  <a:lnTo>
                    <a:pt x="8045196" y="5294376"/>
                  </a:lnTo>
                  <a:lnTo>
                    <a:pt x="8045196" y="0"/>
                  </a:lnTo>
                  <a:lnTo>
                    <a:pt x="0" y="0"/>
                  </a:lnTo>
                  <a:lnTo>
                    <a:pt x="0" y="5294376"/>
                  </a:lnTo>
                  <a:close/>
                </a:path>
              </a:pathLst>
            </a:custGeom>
            <a:grpFill/>
            <a:ln w="25908">
              <a:solidFill>
                <a:schemeClr val="accent3">
                  <a:lumMod val="60000"/>
                  <a:lumOff val="40000"/>
                </a:schemeClr>
              </a:solidFill>
            </a:ln>
          </p:spPr>
          <p:txBody>
            <a:bodyPr wrap="square" lIns="0" tIns="0" rIns="0" bIns="0" rtlCol="0"/>
            <a:lstStyle/>
            <a:p>
              <a:endParaRPr/>
            </a:p>
          </p:txBody>
        </p:sp>
      </p:grpSp>
      <p:sp>
        <p:nvSpPr>
          <p:cNvPr id="2" name="Rectángulo 1"/>
          <p:cNvSpPr/>
          <p:nvPr/>
        </p:nvSpPr>
        <p:spPr>
          <a:xfrm>
            <a:off x="2783632" y="1916833"/>
            <a:ext cx="7469408" cy="3754874"/>
          </a:xfrm>
          <a:prstGeom prst="rect">
            <a:avLst/>
          </a:prstGeom>
          <a:solidFill>
            <a:schemeClr val="accent6">
              <a:lumMod val="40000"/>
              <a:lumOff val="60000"/>
            </a:schemeClr>
          </a:solidFill>
        </p:spPr>
        <p:txBody>
          <a:bodyPr wrap="square">
            <a:spAutoFit/>
          </a:bodyPr>
          <a:lstStyle/>
          <a:p>
            <a:pPr marL="727710" indent="-715645">
              <a:spcBef>
                <a:spcPts val="105"/>
              </a:spcBef>
              <a:buAutoNum type="arabicPeriod"/>
              <a:tabLst>
                <a:tab pos="727710" algn="l"/>
                <a:tab pos="728345" algn="l"/>
              </a:tabLst>
            </a:pPr>
            <a:r>
              <a:rPr lang="es-EC" sz="2400" b="1" i="1" dirty="0">
                <a:cs typeface="Arial"/>
              </a:rPr>
              <a:t>IDENTIFICACIÓN DEL</a:t>
            </a:r>
            <a:r>
              <a:rPr lang="es-EC" sz="2400" b="1" i="1" spc="-75" dirty="0">
                <a:cs typeface="Arial"/>
              </a:rPr>
              <a:t> </a:t>
            </a:r>
            <a:r>
              <a:rPr lang="es-EC" sz="2400" b="1" i="1" spc="-5" dirty="0">
                <a:cs typeface="Arial"/>
              </a:rPr>
              <a:t>PROBLEMA</a:t>
            </a:r>
            <a:endParaRPr lang="es-EC" sz="2400" dirty="0">
              <a:cs typeface="Arial"/>
            </a:endParaRPr>
          </a:p>
          <a:p>
            <a:pPr marL="727710" indent="-715645">
              <a:buAutoNum type="arabicPeriod"/>
              <a:tabLst>
                <a:tab pos="727710" algn="l"/>
                <a:tab pos="728345" algn="l"/>
              </a:tabLst>
            </a:pPr>
            <a:r>
              <a:rPr lang="es-EC" sz="2400" b="1" i="1" dirty="0">
                <a:cs typeface="Arial"/>
              </a:rPr>
              <a:t>ENUNCIADO DEL</a:t>
            </a:r>
            <a:r>
              <a:rPr lang="es-EC" sz="2400" b="1" i="1" spc="-65" dirty="0">
                <a:cs typeface="Arial"/>
              </a:rPr>
              <a:t> </a:t>
            </a:r>
            <a:r>
              <a:rPr lang="es-EC" sz="2400" b="1" i="1" spc="-5" dirty="0">
                <a:cs typeface="Arial"/>
              </a:rPr>
              <a:t>PROBLEMA</a:t>
            </a:r>
            <a:endParaRPr lang="es-EC" sz="2400" dirty="0">
              <a:cs typeface="Arial"/>
            </a:endParaRPr>
          </a:p>
          <a:p>
            <a:pPr marL="727710" indent="-715645">
              <a:buAutoNum type="arabicPeriod"/>
              <a:tabLst>
                <a:tab pos="727710" algn="l"/>
                <a:tab pos="728345" algn="l"/>
              </a:tabLst>
            </a:pPr>
            <a:r>
              <a:rPr lang="es-EC" sz="2400" b="1" i="1" dirty="0">
                <a:cs typeface="Arial"/>
              </a:rPr>
              <a:t>OBJETIVO GENERAL Y</a:t>
            </a:r>
            <a:r>
              <a:rPr lang="es-EC" sz="2400" b="1" i="1" spc="-204" dirty="0">
                <a:cs typeface="Arial"/>
              </a:rPr>
              <a:t> </a:t>
            </a:r>
            <a:r>
              <a:rPr lang="es-EC" sz="2400" b="1" i="1" dirty="0">
                <a:cs typeface="Arial"/>
              </a:rPr>
              <a:t>ESPECÍFICO</a:t>
            </a:r>
            <a:endParaRPr lang="es-EC" sz="2400" dirty="0">
              <a:cs typeface="Arial"/>
            </a:endParaRPr>
          </a:p>
          <a:p>
            <a:pPr marL="727710" marR="5080" indent="-715645">
              <a:buAutoNum type="arabicPeriod"/>
              <a:tabLst>
                <a:tab pos="727710" algn="l"/>
                <a:tab pos="728345" algn="l"/>
              </a:tabLst>
            </a:pPr>
            <a:r>
              <a:rPr lang="es-EC" sz="2400" b="1" i="1" dirty="0">
                <a:cs typeface="Arial"/>
              </a:rPr>
              <a:t>MARCO TEÓRICO</a:t>
            </a:r>
          </a:p>
          <a:p>
            <a:pPr marL="727710" marR="5080" indent="-715645">
              <a:buAutoNum type="arabicPeriod"/>
              <a:tabLst>
                <a:tab pos="727710" algn="l"/>
                <a:tab pos="728345" algn="l"/>
              </a:tabLst>
            </a:pPr>
            <a:r>
              <a:rPr lang="es-EC" sz="2400" b="1" i="1" dirty="0">
                <a:cs typeface="Arial"/>
              </a:rPr>
              <a:t>DISEÑO DE LA</a:t>
            </a:r>
            <a:r>
              <a:rPr lang="es-EC" sz="2400" b="1" i="1" spc="-130" dirty="0">
                <a:cs typeface="Arial"/>
              </a:rPr>
              <a:t> </a:t>
            </a:r>
            <a:r>
              <a:rPr lang="es-EC" sz="2400" b="1" i="1" dirty="0">
                <a:cs typeface="Arial"/>
              </a:rPr>
              <a:t>INVESTIGACIÓN</a:t>
            </a:r>
            <a:endParaRPr lang="es-EC" sz="2400" dirty="0">
              <a:cs typeface="Arial"/>
            </a:endParaRPr>
          </a:p>
          <a:p>
            <a:pPr marL="727710" indent="-715645">
              <a:buAutoNum type="arabicPeriod"/>
              <a:tabLst>
                <a:tab pos="727710" algn="l"/>
                <a:tab pos="728345" algn="l"/>
              </a:tabLst>
            </a:pPr>
            <a:r>
              <a:rPr lang="es-EC" sz="2400" b="1" i="1" spc="-5" dirty="0">
                <a:cs typeface="Arial"/>
              </a:rPr>
              <a:t>RESULTADOS</a:t>
            </a:r>
          </a:p>
          <a:p>
            <a:pPr marL="727710" indent="-715645">
              <a:buAutoNum type="arabicPeriod"/>
              <a:tabLst>
                <a:tab pos="727710" algn="l"/>
                <a:tab pos="728345" algn="l"/>
              </a:tabLst>
            </a:pPr>
            <a:r>
              <a:rPr lang="es-EC" sz="2400" b="1" i="1" spc="-5" dirty="0">
                <a:cs typeface="Arial"/>
              </a:rPr>
              <a:t>CUMPLIMIENTO </a:t>
            </a:r>
            <a:r>
              <a:rPr lang="es-EC" sz="2400" b="1" i="1" dirty="0">
                <a:cs typeface="Arial"/>
              </a:rPr>
              <a:t>Y DESARROLLO DE</a:t>
            </a:r>
            <a:r>
              <a:rPr lang="es-EC" sz="2400" b="1" i="1" spc="-165" dirty="0">
                <a:cs typeface="Arial"/>
              </a:rPr>
              <a:t> </a:t>
            </a:r>
            <a:r>
              <a:rPr lang="es-EC" sz="2400" b="1" i="1" dirty="0">
                <a:cs typeface="Arial"/>
              </a:rPr>
              <a:t>LOS  OBJETIVOS</a:t>
            </a:r>
          </a:p>
          <a:p>
            <a:pPr marL="727710" lvl="0" indent="-715645">
              <a:buFontTx/>
              <a:buAutoNum type="arabicPeriod"/>
              <a:tabLst>
                <a:tab pos="727710" algn="l"/>
                <a:tab pos="728345" algn="l"/>
              </a:tabLst>
            </a:pPr>
            <a:r>
              <a:rPr lang="es-ES" sz="2400" b="1" dirty="0"/>
              <a:t>PROPUESTA DE REFORMA LEGAL </a:t>
            </a:r>
          </a:p>
          <a:p>
            <a:pPr marL="727710" lvl="0" indent="-715645">
              <a:buFontTx/>
              <a:buAutoNum type="arabicPeriod"/>
              <a:tabLst>
                <a:tab pos="727710" algn="l"/>
                <a:tab pos="728345" algn="l"/>
              </a:tabLst>
            </a:pPr>
            <a:r>
              <a:rPr lang="es-ES" sz="2400" b="1" dirty="0"/>
              <a:t>CONCLUSIONES</a:t>
            </a:r>
            <a:endParaRPr lang="es-EC" sz="2400" dirty="0"/>
          </a:p>
          <a:p>
            <a:pPr marL="727710" indent="-715645">
              <a:buAutoNum type="arabicPeriod"/>
              <a:tabLst>
                <a:tab pos="727710" algn="l"/>
                <a:tab pos="728345" algn="l"/>
              </a:tabLst>
            </a:pPr>
            <a:endParaRPr lang="es-EC" sz="2200" dirty="0"/>
          </a:p>
        </p:txBody>
      </p:sp>
      <p:sp>
        <p:nvSpPr>
          <p:cNvPr id="11" name="Marcador de número de diapositiva 2"/>
          <p:cNvSpPr>
            <a:spLocks noGrp="1"/>
          </p:cNvSpPr>
          <p:nvPr>
            <p:ph type="sldNum" sz="quarter" idx="11"/>
          </p:nvPr>
        </p:nvSpPr>
        <p:spPr>
          <a:xfrm>
            <a:off x="11549269" y="6405746"/>
            <a:ext cx="642731" cy="407804"/>
          </a:xfrm>
        </p:spPr>
        <p:txBody>
          <a:bodyPr/>
          <a:lstStyle/>
          <a:p>
            <a:pPr rtl="0"/>
            <a:r>
              <a:rPr lang="es-ES" dirty="0"/>
              <a:t>0</a:t>
            </a:r>
            <a:r>
              <a:rPr lang="es-ES" noProof="0" dirty="0"/>
              <a:t>2</a:t>
            </a:r>
          </a:p>
        </p:txBody>
      </p:sp>
    </p:spTree>
    <p:extLst>
      <p:ext uri="{BB962C8B-B14F-4D97-AF65-F5344CB8AC3E}">
        <p14:creationId xmlns:p14="http://schemas.microsoft.com/office/powerpoint/2010/main" val="34328758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CCC577CF-CED3-44B1-AC3E-05C2556B41F4}"/>
              </a:ext>
              <a:ext uri="{C183D7F6-B498-43B3-948B-1728B52AA6E4}">
                <adec:decorative xmlns:adec="http://schemas.microsoft.com/office/drawing/2017/decorative" val="1"/>
              </a:ext>
            </a:extLst>
          </p:cNvPr>
          <p:cNvGrpSpPr/>
          <p:nvPr/>
        </p:nvGrpSpPr>
        <p:grpSpPr>
          <a:xfrm>
            <a:off x="118889" y="559696"/>
            <a:ext cx="5276606" cy="5768636"/>
            <a:chOff x="883522" y="408327"/>
            <a:chExt cx="5276606" cy="5768636"/>
          </a:xfrm>
        </p:grpSpPr>
        <p:sp>
          <p:nvSpPr>
            <p:cNvPr id="10" name="Rectángulo 9">
              <a:extLst>
                <a:ext uri="{FF2B5EF4-FFF2-40B4-BE49-F238E27FC236}">
                  <a16:creationId xmlns:a16="http://schemas.microsoft.com/office/drawing/2014/main" id="{875940B9-0338-4FFA-9747-10812F028FB7}"/>
                </a:ext>
                <a:ext uri="{C183D7F6-B498-43B3-948B-1728B52AA6E4}">
                  <adec:decorative xmlns:adec="http://schemas.microsoft.com/office/drawing/2017/decorative" val="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1" name="Rectángulo 10">
              <a:extLst>
                <a:ext uri="{FF2B5EF4-FFF2-40B4-BE49-F238E27FC236}">
                  <a16:creationId xmlns:a16="http://schemas.microsoft.com/office/drawing/2014/main" id="{D4B52C7E-3049-4545-956A-6D8F73F234DB}"/>
                </a:ext>
                <a:ext uri="{C183D7F6-B498-43B3-948B-1728B52AA6E4}">
                  <adec:decorative xmlns:adec="http://schemas.microsoft.com/office/drawing/2017/decorative" val="1"/>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bg1"/>
                </a:solidFill>
              </a:endParaRPr>
            </a:p>
          </p:txBody>
        </p:sp>
        <p:pic>
          <p:nvPicPr>
            <p:cNvPr id="12" name="Gráfico 12">
              <a:extLst>
                <a:ext uri="{FF2B5EF4-FFF2-40B4-BE49-F238E27FC236}">
                  <a16:creationId xmlns:a16="http://schemas.microsoft.com/office/drawing/2014/main" id="{46669882-9FD4-41D7-A5A6-A4A2E44A2AB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grpSp>
      <p:sp>
        <p:nvSpPr>
          <p:cNvPr id="13" name="Título 25">
            <a:extLst>
              <a:ext uri="{FF2B5EF4-FFF2-40B4-BE49-F238E27FC236}">
                <a16:creationId xmlns:a16="http://schemas.microsoft.com/office/drawing/2014/main" id="{DB4530C3-10EF-4FDE-A1B1-9DF09C2DF096}"/>
              </a:ext>
            </a:extLst>
          </p:cNvPr>
          <p:cNvSpPr txBox="1">
            <a:spLocks/>
          </p:cNvSpPr>
          <p:nvPr/>
        </p:nvSpPr>
        <p:spPr>
          <a:xfrm>
            <a:off x="118747" y="2393275"/>
            <a:ext cx="4351911" cy="2384466"/>
          </a:xfrm>
          <a:prstGeom prst="rect">
            <a:avLst/>
          </a:prstGeom>
        </p:spPr>
        <p:txBody>
          <a:bodyPr rtlCol="0"/>
          <a:lstStyle>
            <a:lvl1pPr algn="ctr"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s-BO" sz="4000" dirty="0">
                <a:effectLst>
                  <a:outerShdw blurRad="38100" dist="38100" dir="2700000" algn="tl">
                    <a:srgbClr val="000000">
                      <a:alpha val="43137"/>
                    </a:srgbClr>
                  </a:outerShdw>
                </a:effectLst>
              </a:rPr>
              <a:t>1.- IDENTIFICACIÓN DEL PROBLEMA </a:t>
            </a:r>
          </a:p>
          <a:p>
            <a:endParaRPr lang="es-ES" sz="4000" dirty="0"/>
          </a:p>
        </p:txBody>
      </p:sp>
      <p:graphicFrame>
        <p:nvGraphicFramePr>
          <p:cNvPr id="8" name="Diagrama 7"/>
          <p:cNvGraphicFramePr/>
          <p:nvPr>
            <p:extLst>
              <p:ext uri="{D42A27DB-BD31-4B8C-83A1-F6EECF244321}">
                <p14:modId xmlns:p14="http://schemas.microsoft.com/office/powerpoint/2010/main" val="2210791408"/>
              </p:ext>
            </p:extLst>
          </p:nvPr>
        </p:nvGraphicFramePr>
        <p:xfrm>
          <a:off x="5698978" y="323950"/>
          <a:ext cx="6648400" cy="5928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Marcador de número de diapositiva 2"/>
          <p:cNvSpPr>
            <a:spLocks noGrp="1"/>
          </p:cNvSpPr>
          <p:nvPr>
            <p:ph type="sldNum" sz="quarter" idx="11"/>
          </p:nvPr>
        </p:nvSpPr>
        <p:spPr>
          <a:xfrm>
            <a:off x="11549269" y="6405746"/>
            <a:ext cx="642731" cy="407804"/>
          </a:xfrm>
        </p:spPr>
        <p:txBody>
          <a:bodyPr/>
          <a:lstStyle/>
          <a:p>
            <a:pPr rtl="0"/>
            <a:r>
              <a:rPr lang="es-ES" noProof="0" dirty="0"/>
              <a:t>03</a:t>
            </a:r>
          </a:p>
        </p:txBody>
      </p:sp>
    </p:spTree>
    <p:extLst>
      <p:ext uri="{BB962C8B-B14F-4D97-AF65-F5344CB8AC3E}">
        <p14:creationId xmlns:p14="http://schemas.microsoft.com/office/powerpoint/2010/main" val="80173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55763" y="426320"/>
            <a:ext cx="3052683" cy="2281894"/>
          </a:xfrm>
          <a:prstGeom prst="rect">
            <a:avLst/>
          </a:prstGeom>
        </p:spPr>
      </p:pic>
      <p:graphicFrame>
        <p:nvGraphicFramePr>
          <p:cNvPr id="6" name="Diagrama 5"/>
          <p:cNvGraphicFramePr/>
          <p:nvPr>
            <p:extLst>
              <p:ext uri="{D42A27DB-BD31-4B8C-83A1-F6EECF244321}">
                <p14:modId xmlns:p14="http://schemas.microsoft.com/office/powerpoint/2010/main" val="2615189493"/>
              </p:ext>
            </p:extLst>
          </p:nvPr>
        </p:nvGraphicFramePr>
        <p:xfrm>
          <a:off x="1645903" y="448236"/>
          <a:ext cx="9344067" cy="576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número de diapositiva 2"/>
          <p:cNvSpPr>
            <a:spLocks noGrp="1"/>
          </p:cNvSpPr>
          <p:nvPr>
            <p:ph type="sldNum" sz="quarter" idx="11"/>
          </p:nvPr>
        </p:nvSpPr>
        <p:spPr>
          <a:xfrm>
            <a:off x="11549269" y="6405746"/>
            <a:ext cx="642731" cy="407804"/>
          </a:xfrm>
        </p:spPr>
        <p:txBody>
          <a:bodyPr/>
          <a:lstStyle/>
          <a:p>
            <a:pPr rtl="0"/>
            <a:r>
              <a:rPr lang="es-ES" dirty="0"/>
              <a:t>04</a:t>
            </a:r>
            <a:endParaRPr lang="es-ES" noProof="0" dirty="0"/>
          </a:p>
        </p:txBody>
      </p:sp>
    </p:spTree>
    <p:extLst>
      <p:ext uri="{BB962C8B-B14F-4D97-AF65-F5344CB8AC3E}">
        <p14:creationId xmlns:p14="http://schemas.microsoft.com/office/powerpoint/2010/main" val="258666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CCC577CF-CED3-44B1-AC3E-05C2556B41F4}"/>
              </a:ext>
              <a:ext uri="{C183D7F6-B498-43B3-948B-1728B52AA6E4}">
                <adec:decorative xmlns:adec="http://schemas.microsoft.com/office/drawing/2017/decorative" val="1"/>
              </a:ext>
            </a:extLst>
          </p:cNvPr>
          <p:cNvGrpSpPr/>
          <p:nvPr/>
        </p:nvGrpSpPr>
        <p:grpSpPr>
          <a:xfrm>
            <a:off x="883522" y="611527"/>
            <a:ext cx="5276606" cy="5768636"/>
            <a:chOff x="883522" y="408327"/>
            <a:chExt cx="5276606" cy="5768636"/>
          </a:xfrm>
        </p:grpSpPr>
        <p:sp>
          <p:nvSpPr>
            <p:cNvPr id="10" name="Rectángulo 9">
              <a:extLst>
                <a:ext uri="{FF2B5EF4-FFF2-40B4-BE49-F238E27FC236}">
                  <a16:creationId xmlns:a16="http://schemas.microsoft.com/office/drawing/2014/main" id="{875940B9-0338-4FFA-9747-10812F028FB7}"/>
                </a:ext>
                <a:ext uri="{C183D7F6-B498-43B3-948B-1728B52AA6E4}">
                  <adec:decorative xmlns:adec="http://schemas.microsoft.com/office/drawing/2017/decorative" val="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1" name="Rectángulo 10">
              <a:extLst>
                <a:ext uri="{FF2B5EF4-FFF2-40B4-BE49-F238E27FC236}">
                  <a16:creationId xmlns:a16="http://schemas.microsoft.com/office/drawing/2014/main" id="{D4B52C7E-3049-4545-956A-6D8F73F234DB}"/>
                </a:ext>
                <a:ext uri="{C183D7F6-B498-43B3-948B-1728B52AA6E4}">
                  <adec:decorative xmlns:adec="http://schemas.microsoft.com/office/drawing/2017/decorative" val="1"/>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bg1"/>
                </a:solidFill>
              </a:endParaRPr>
            </a:p>
          </p:txBody>
        </p:sp>
        <p:pic>
          <p:nvPicPr>
            <p:cNvPr id="12" name="Gráfico 12">
              <a:extLst>
                <a:ext uri="{FF2B5EF4-FFF2-40B4-BE49-F238E27FC236}">
                  <a16:creationId xmlns:a16="http://schemas.microsoft.com/office/drawing/2014/main" id="{46669882-9FD4-41D7-A5A6-A4A2E44A2AB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grpSp>
      <p:sp>
        <p:nvSpPr>
          <p:cNvPr id="13" name="Título 25">
            <a:extLst>
              <a:ext uri="{FF2B5EF4-FFF2-40B4-BE49-F238E27FC236}">
                <a16:creationId xmlns:a16="http://schemas.microsoft.com/office/drawing/2014/main" id="{DB4530C3-10EF-4FDE-A1B1-9DF09C2DF096}"/>
              </a:ext>
            </a:extLst>
          </p:cNvPr>
          <p:cNvSpPr txBox="1">
            <a:spLocks/>
          </p:cNvSpPr>
          <p:nvPr/>
        </p:nvSpPr>
        <p:spPr>
          <a:xfrm>
            <a:off x="883522" y="2598093"/>
            <a:ext cx="4351911" cy="2384466"/>
          </a:xfrm>
          <a:prstGeom prst="rect">
            <a:avLst/>
          </a:prstGeom>
        </p:spPr>
        <p:txBody>
          <a:bodyPr rtlCol="0"/>
          <a:lstStyle>
            <a:lvl1pPr algn="ctr"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s-BO" dirty="0">
                <a:effectLst>
                  <a:outerShdw blurRad="38100" dist="38100" dir="2700000" algn="tl">
                    <a:srgbClr val="000000">
                      <a:alpha val="43137"/>
                    </a:srgbClr>
                  </a:outerShdw>
                </a:effectLst>
              </a:rPr>
              <a:t>2.- ENUNCIADO DEL PROBLEMA </a:t>
            </a:r>
          </a:p>
          <a:p>
            <a:endParaRPr lang="es-ES" dirty="0"/>
          </a:p>
        </p:txBody>
      </p:sp>
      <p:sp>
        <p:nvSpPr>
          <p:cNvPr id="7" name="Rectángulo 6"/>
          <p:cNvSpPr/>
          <p:nvPr/>
        </p:nvSpPr>
        <p:spPr>
          <a:xfrm>
            <a:off x="6461464" y="746201"/>
            <a:ext cx="5317100" cy="4832093"/>
          </a:xfrm>
          <a:prstGeom prst="rect">
            <a:avLst/>
          </a:prstGeom>
          <a:solidFill>
            <a:schemeClr val="accent6">
              <a:lumMod val="40000"/>
              <a:lumOff val="60000"/>
            </a:schemeClr>
          </a:solidFill>
        </p:spPr>
        <p:txBody>
          <a:bodyPr wrap="square">
            <a:spAutoFit/>
          </a:bodyPr>
          <a:lstStyle/>
          <a:p>
            <a:pPr algn="just"/>
            <a:r>
              <a:rPr lang="es-EC" sz="2800" dirty="0"/>
              <a:t>Existe actualmente un marco jurídico perteneciente a Ley Reformatoria a la Ley de Seguridad Pública y del Estado el cual está incompleto en referencia al establecimiento de  límites en los  supuestos escenarios de las Fuerzas Armadas como apoyo de manera complementaria a la Policía Nacional, en operaciones de ámbito interno.</a:t>
            </a:r>
          </a:p>
        </p:txBody>
      </p:sp>
      <p:sp>
        <p:nvSpPr>
          <p:cNvPr id="14" name="Marcador de número de diapositiva 2"/>
          <p:cNvSpPr>
            <a:spLocks noGrp="1"/>
          </p:cNvSpPr>
          <p:nvPr>
            <p:ph type="sldNum" sz="quarter" idx="11"/>
          </p:nvPr>
        </p:nvSpPr>
        <p:spPr>
          <a:xfrm>
            <a:off x="11549269" y="6405746"/>
            <a:ext cx="642731" cy="407804"/>
          </a:xfrm>
        </p:spPr>
        <p:txBody>
          <a:bodyPr/>
          <a:lstStyle/>
          <a:p>
            <a:pPr rtl="0"/>
            <a:r>
              <a:rPr lang="es-ES" dirty="0"/>
              <a:t>05</a:t>
            </a:r>
            <a:endParaRPr lang="es-ES" noProof="0" dirty="0"/>
          </a:p>
        </p:txBody>
      </p:sp>
    </p:spTree>
    <p:extLst>
      <p:ext uri="{BB962C8B-B14F-4D97-AF65-F5344CB8AC3E}">
        <p14:creationId xmlns:p14="http://schemas.microsoft.com/office/powerpoint/2010/main" val="157866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p:cNvSpPr/>
          <p:nvPr/>
        </p:nvSpPr>
        <p:spPr>
          <a:xfrm>
            <a:off x="2279576" y="332656"/>
            <a:ext cx="7056784" cy="1008112"/>
          </a:xfrm>
          <a:prstGeom prst="plaque">
            <a:avLst/>
          </a:prstGeom>
          <a:solidFill>
            <a:schemeClr val="accent1">
              <a:lumMod val="50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600" b="1" dirty="0">
                <a:solidFill>
                  <a:schemeClr val="bg1"/>
                </a:solidFill>
                <a:effectLst>
                  <a:outerShdw blurRad="38100" dist="38100" dir="2700000" algn="tl">
                    <a:srgbClr val="000000">
                      <a:alpha val="43137"/>
                    </a:srgbClr>
                  </a:outerShdw>
                </a:effectLst>
              </a:rPr>
              <a:t>3.- OBJETIVO GENERAL Y ESPECÍFICOS  </a:t>
            </a:r>
          </a:p>
        </p:txBody>
      </p:sp>
      <p:pic>
        <p:nvPicPr>
          <p:cNvPr id="1026" name="Picture 2" descr="Resultado de imagen de obje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196753"/>
            <a:ext cx="1714500" cy="24669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ángulo 2"/>
          <p:cNvSpPr/>
          <p:nvPr/>
        </p:nvSpPr>
        <p:spPr>
          <a:xfrm>
            <a:off x="4007768" y="1647920"/>
            <a:ext cx="4572000" cy="1685077"/>
          </a:xfrm>
          <a:prstGeom prst="rect">
            <a:avLst/>
          </a:prstGeom>
          <a:solidFill>
            <a:schemeClr val="accent6">
              <a:lumMod val="40000"/>
              <a:lumOff val="60000"/>
            </a:schemeClr>
          </a:solidFill>
        </p:spPr>
        <p:txBody>
          <a:bodyPr>
            <a:spAutoFit/>
          </a:bodyPr>
          <a:lstStyle/>
          <a:p>
            <a:pPr algn="just">
              <a:lnSpc>
                <a:spcPct val="115000"/>
              </a:lnSpc>
              <a:spcAft>
                <a:spcPts val="800"/>
              </a:spcAft>
            </a:pPr>
            <a:r>
              <a:rPr lang="es-EC" dirty="0">
                <a:ea typeface="Calibri" panose="020F0502020204030204" pitchFamily="34" charset="0"/>
                <a:cs typeface="Times New Roman" panose="02020603050405020304" pitchFamily="18" charset="0"/>
              </a:rPr>
              <a:t>Determinar los cambios que deben efectuarse en las Fuerzas Armadas, para garantizar el óptimo desarrollo de operaciones de ámbito interno y el apego al principio de legalidad que prima en la legislación ecuatoriana</a:t>
            </a:r>
            <a:r>
              <a:rPr lang="es-EC" dirty="0">
                <a:latin typeface="Arial" panose="020B0604020202020204" pitchFamily="34" charset="0"/>
                <a:ea typeface="Calibri" panose="020F0502020204030204" pitchFamily="34" charset="0"/>
                <a:cs typeface="Times New Roman" panose="02020603050405020304" pitchFamily="18" charset="0"/>
              </a:rPr>
              <a:t>.</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2477344" y="3778921"/>
            <a:ext cx="7632848" cy="2585323"/>
          </a:xfrm>
          <a:prstGeom prst="rect">
            <a:avLst/>
          </a:prstGeom>
          <a:solidFill>
            <a:schemeClr val="accent6">
              <a:lumMod val="40000"/>
              <a:lumOff val="60000"/>
            </a:schemeClr>
          </a:solidFill>
        </p:spPr>
        <p:txBody>
          <a:bodyPr wrap="square">
            <a:spAutoFit/>
          </a:bodyPr>
          <a:lstStyle/>
          <a:p>
            <a:pPr marL="285750" indent="-285750" algn="just">
              <a:buFont typeface="Arial" panose="020B0604020202020204" pitchFamily="34" charset="0"/>
              <a:buChar char="•"/>
            </a:pPr>
            <a:r>
              <a:rPr lang="es-EC" dirty="0"/>
              <a:t>Determinar los cambios necesarios para una normativa completa relacionada a la delimitación de supuestos escenarios de intervención de las FF.AA. , en la Ley Reformatoria a la Ley de Seguridad Pública y del Estado. </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a:t>Analizar y mejorar de manera adecuada el equipamiento de las Fuerzas Armadas, para intervención de supuestos escenarios como apoyo de manera complementaria a la Policía Nacional, en operaciones de ámbito interno. </a:t>
            </a:r>
          </a:p>
          <a:p>
            <a:pPr algn="just"/>
            <a:r>
              <a:rPr lang="es-EC" dirty="0"/>
              <a:t> </a:t>
            </a:r>
          </a:p>
          <a:p>
            <a:r>
              <a:rPr lang="es-EC" dirty="0"/>
              <a:t> </a:t>
            </a:r>
          </a:p>
        </p:txBody>
      </p:sp>
      <p:sp>
        <p:nvSpPr>
          <p:cNvPr id="4" name="Rectángulo 3"/>
          <p:cNvSpPr/>
          <p:nvPr/>
        </p:nvSpPr>
        <p:spPr>
          <a:xfrm>
            <a:off x="4789808" y="3371293"/>
            <a:ext cx="2468368" cy="369332"/>
          </a:xfrm>
          <a:prstGeom prst="rect">
            <a:avLst/>
          </a:prstGeom>
          <a:solidFill>
            <a:schemeClr val="accent1">
              <a:lumMod val="50000"/>
            </a:schemeClr>
          </a:solidFill>
        </p:spPr>
        <p:txBody>
          <a:bodyPr wrap="none">
            <a:spAutoFit/>
          </a:bodyPr>
          <a:lstStyle/>
          <a:p>
            <a:pPr algn="just">
              <a:defRPr/>
            </a:pPr>
            <a:r>
              <a:rPr lang="es-BO" b="1" dirty="0">
                <a:solidFill>
                  <a:srgbClr val="FFFFFF"/>
                </a:solidFill>
                <a:effectLst>
                  <a:outerShdw blurRad="38100" dist="38100" dir="2700000" algn="tl">
                    <a:srgbClr val="000000">
                      <a:alpha val="43137"/>
                    </a:srgbClr>
                  </a:outerShdw>
                </a:effectLst>
              </a:rPr>
              <a:t>OBJETIVOS ESPECÍFICOS</a:t>
            </a:r>
          </a:p>
        </p:txBody>
      </p:sp>
      <p:sp>
        <p:nvSpPr>
          <p:cNvPr id="8" name="Marcador de número de diapositiva 2"/>
          <p:cNvSpPr>
            <a:spLocks noGrp="1"/>
          </p:cNvSpPr>
          <p:nvPr>
            <p:ph type="sldNum" sz="quarter" idx="11"/>
          </p:nvPr>
        </p:nvSpPr>
        <p:spPr>
          <a:xfrm>
            <a:off x="11549269" y="6405746"/>
            <a:ext cx="642731" cy="407804"/>
          </a:xfrm>
        </p:spPr>
        <p:txBody>
          <a:bodyPr/>
          <a:lstStyle/>
          <a:p>
            <a:pPr rtl="0"/>
            <a:r>
              <a:rPr lang="es-ES" dirty="0"/>
              <a:t>0</a:t>
            </a:r>
            <a:r>
              <a:rPr lang="es-ES" noProof="0" dirty="0"/>
              <a:t>6</a:t>
            </a:r>
          </a:p>
        </p:txBody>
      </p:sp>
    </p:spTree>
    <p:extLst>
      <p:ext uri="{BB962C8B-B14F-4D97-AF65-F5344CB8AC3E}">
        <p14:creationId xmlns:p14="http://schemas.microsoft.com/office/powerpoint/2010/main" val="223834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0"/>
          </p:nvPr>
        </p:nvSpPr>
        <p:spPr/>
        <p:txBody>
          <a:bodyPr/>
          <a:lstStyle/>
          <a:p>
            <a:pPr rtl="0"/>
            <a:r>
              <a:rPr lang="es-ES" noProof="0"/>
              <a:t>Agregar un pie de página</a:t>
            </a:r>
          </a:p>
        </p:txBody>
      </p:sp>
      <p:sp>
        <p:nvSpPr>
          <p:cNvPr id="3" name="Marcador de número de diapositiva 2"/>
          <p:cNvSpPr>
            <a:spLocks noGrp="1"/>
          </p:cNvSpPr>
          <p:nvPr>
            <p:ph type="sldNum" sz="quarter" idx="11"/>
          </p:nvPr>
        </p:nvSpPr>
        <p:spPr/>
        <p:txBody>
          <a:bodyPr/>
          <a:lstStyle/>
          <a:p>
            <a:pPr rtl="0"/>
            <a:fld id="{8C2E478F-E849-4A8C-AF1F-CBCC78A7CBFA}" type="slidenum">
              <a:rPr lang="es-ES" noProof="0" smtClean="0"/>
              <a:pPr rtl="0"/>
              <a:t>7</a:t>
            </a:fld>
            <a:endParaRPr lang="es-ES" noProof="0"/>
          </a:p>
        </p:txBody>
      </p:sp>
      <p:sp>
        <p:nvSpPr>
          <p:cNvPr id="4" name="4 Placa"/>
          <p:cNvSpPr/>
          <p:nvPr/>
        </p:nvSpPr>
        <p:spPr>
          <a:xfrm>
            <a:off x="2331415" y="319698"/>
            <a:ext cx="7056784" cy="1008112"/>
          </a:xfrm>
          <a:prstGeom prst="plaque">
            <a:avLst/>
          </a:prstGeom>
          <a:solidFill>
            <a:schemeClr val="accent1">
              <a:lumMod val="50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chemeClr val="bg1"/>
                </a:solidFill>
                <a:effectLst>
                  <a:outerShdw blurRad="38100" dist="38100" dir="2700000" algn="tl">
                    <a:srgbClr val="000000">
                      <a:alpha val="43137"/>
                    </a:srgbClr>
                  </a:outerShdw>
                </a:effectLst>
              </a:rPr>
              <a:t>4.- MARCO TEORICO</a:t>
            </a:r>
          </a:p>
        </p:txBody>
      </p:sp>
      <p:graphicFrame>
        <p:nvGraphicFramePr>
          <p:cNvPr id="5" name="Diagrama 4"/>
          <p:cNvGraphicFramePr/>
          <p:nvPr>
            <p:extLst>
              <p:ext uri="{D42A27DB-BD31-4B8C-83A1-F6EECF244321}">
                <p14:modId xmlns:p14="http://schemas.microsoft.com/office/powerpoint/2010/main" val="1041261422"/>
              </p:ext>
            </p:extLst>
          </p:nvPr>
        </p:nvGraphicFramePr>
        <p:xfrm>
          <a:off x="1268145" y="1439333"/>
          <a:ext cx="1035685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664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351584" y="260648"/>
            <a:ext cx="2304488" cy="1725318"/>
          </a:xfrm>
          <a:prstGeom prst="rect">
            <a:avLst/>
          </a:prstGeom>
        </p:spPr>
      </p:pic>
      <p:pic>
        <p:nvPicPr>
          <p:cNvPr id="5" name="Imagen 4"/>
          <p:cNvPicPr>
            <a:picLocks noChangeAspect="1"/>
          </p:cNvPicPr>
          <p:nvPr/>
        </p:nvPicPr>
        <p:blipFill>
          <a:blip r:embed="rId3"/>
          <a:stretch>
            <a:fillRect/>
          </a:stretch>
        </p:blipFill>
        <p:spPr>
          <a:xfrm>
            <a:off x="8049329" y="4005065"/>
            <a:ext cx="2650647" cy="2711003"/>
          </a:xfrm>
          <a:prstGeom prst="rect">
            <a:avLst/>
          </a:prstGeom>
        </p:spPr>
      </p:pic>
      <p:graphicFrame>
        <p:nvGraphicFramePr>
          <p:cNvPr id="6" name="Diagrama 5"/>
          <p:cNvGraphicFramePr/>
          <p:nvPr>
            <p:extLst>
              <p:ext uri="{D42A27DB-BD31-4B8C-83A1-F6EECF244321}">
                <p14:modId xmlns:p14="http://schemas.microsoft.com/office/powerpoint/2010/main" val="989107746"/>
              </p:ext>
            </p:extLst>
          </p:nvPr>
        </p:nvGraphicFramePr>
        <p:xfrm>
          <a:off x="4603975" y="125730"/>
          <a:ext cx="6487357"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p:cNvSpPr/>
          <p:nvPr/>
        </p:nvSpPr>
        <p:spPr>
          <a:xfrm>
            <a:off x="4066802" y="5536387"/>
            <a:ext cx="1873013"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s-BO" dirty="0">
                <a:solidFill>
                  <a:schemeClr val="bg1"/>
                </a:solidFill>
                <a:effectLst>
                  <a:outerShdw blurRad="38100" dist="38100" dir="2700000" algn="tl">
                    <a:srgbClr val="000000">
                      <a:alpha val="43137"/>
                    </a:srgbClr>
                  </a:outerShdw>
                </a:effectLst>
              </a:rPr>
              <a:t>CASO ZAMBRANO</a:t>
            </a:r>
            <a:endParaRPr lang="es-EC" dirty="0">
              <a:solidFill>
                <a:schemeClr val="bg1"/>
              </a:solidFill>
              <a:effectLst>
                <a:outerShdw blurRad="38100" dist="38100" dir="2700000" algn="tl">
                  <a:srgbClr val="000000">
                    <a:alpha val="43137"/>
                  </a:srgbClr>
                </a:outerShdw>
              </a:effectLst>
            </a:endParaRPr>
          </a:p>
        </p:txBody>
      </p:sp>
      <p:sp>
        <p:nvSpPr>
          <p:cNvPr id="8" name="Rectángulo 7"/>
          <p:cNvSpPr/>
          <p:nvPr/>
        </p:nvSpPr>
        <p:spPr>
          <a:xfrm>
            <a:off x="2058273" y="3820398"/>
            <a:ext cx="2891111"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lgn="ctr"/>
            <a:r>
              <a:rPr lang="es-BO" dirty="0">
                <a:solidFill>
                  <a:schemeClr val="tx1"/>
                </a:solidFill>
              </a:rPr>
              <a:t>FUNDAMENTACIÓN TEÓRICA</a:t>
            </a:r>
            <a:endParaRPr lang="es-EC"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Flecha izquierda y arriba 8"/>
          <p:cNvSpPr/>
          <p:nvPr/>
        </p:nvSpPr>
        <p:spPr>
          <a:xfrm rot="5400000">
            <a:off x="2495600" y="4581128"/>
            <a:ext cx="1517276" cy="1152128"/>
          </a:xfrm>
          <a:prstGeom prst="lef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1" name="Marcador de número de diapositiva 2"/>
          <p:cNvSpPr>
            <a:spLocks noGrp="1"/>
          </p:cNvSpPr>
          <p:nvPr>
            <p:ph type="sldNum" sz="quarter" idx="11"/>
          </p:nvPr>
        </p:nvSpPr>
        <p:spPr>
          <a:xfrm>
            <a:off x="11549269" y="6405746"/>
            <a:ext cx="642731" cy="407804"/>
          </a:xfrm>
        </p:spPr>
        <p:txBody>
          <a:bodyPr/>
          <a:lstStyle/>
          <a:p>
            <a:pPr rtl="0"/>
            <a:r>
              <a:rPr lang="es-ES" noProof="0" dirty="0"/>
              <a:t>07</a:t>
            </a:r>
          </a:p>
        </p:txBody>
      </p:sp>
    </p:spTree>
    <p:extLst>
      <p:ext uri="{BB962C8B-B14F-4D97-AF65-F5344CB8AC3E}">
        <p14:creationId xmlns:p14="http://schemas.microsoft.com/office/powerpoint/2010/main" val="86315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Placa"/>
          <p:cNvSpPr/>
          <p:nvPr/>
        </p:nvSpPr>
        <p:spPr>
          <a:xfrm>
            <a:off x="2207568" y="188640"/>
            <a:ext cx="6984776" cy="737502"/>
          </a:xfrm>
          <a:prstGeom prst="plaque">
            <a:avLst/>
          </a:prstGeom>
          <a:solidFill>
            <a:schemeClr val="accent1">
              <a:lumMod val="50000"/>
            </a:schemeClr>
          </a:solidFill>
          <a:ln>
            <a:noFill/>
          </a:ln>
          <a:effectLst>
            <a:glow rad="228600">
              <a:schemeClr val="bg1">
                <a:lumMod val="8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3200" b="1" dirty="0">
                <a:solidFill>
                  <a:schemeClr val="bg1"/>
                </a:solidFill>
                <a:effectLst>
                  <a:outerShdw blurRad="38100" dist="38100" dir="2700000" algn="tl">
                    <a:srgbClr val="000000">
                      <a:alpha val="43137"/>
                    </a:srgbClr>
                  </a:outerShdw>
                </a:effectLst>
              </a:rPr>
              <a:t>5.- DISEÑO DE LA INVESTIGACIÓN </a:t>
            </a:r>
          </a:p>
        </p:txBody>
      </p:sp>
      <p:graphicFrame>
        <p:nvGraphicFramePr>
          <p:cNvPr id="4" name="Diagrama 3"/>
          <p:cNvGraphicFramePr/>
          <p:nvPr/>
        </p:nvGraphicFramePr>
        <p:xfrm>
          <a:off x="911424" y="989683"/>
          <a:ext cx="10297144" cy="585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número de diapositiva 2"/>
          <p:cNvSpPr>
            <a:spLocks noGrp="1"/>
          </p:cNvSpPr>
          <p:nvPr>
            <p:ph type="sldNum" sz="quarter" idx="11"/>
          </p:nvPr>
        </p:nvSpPr>
        <p:spPr>
          <a:xfrm>
            <a:off x="11549269" y="6405746"/>
            <a:ext cx="642731" cy="407804"/>
          </a:xfrm>
        </p:spPr>
        <p:txBody>
          <a:bodyPr/>
          <a:lstStyle/>
          <a:p>
            <a:pPr rtl="0"/>
            <a:r>
              <a:rPr lang="es-ES" noProof="0" dirty="0"/>
              <a:t>08</a:t>
            </a:r>
          </a:p>
        </p:txBody>
      </p:sp>
    </p:spTree>
    <p:extLst>
      <p:ext uri="{BB962C8B-B14F-4D97-AF65-F5344CB8AC3E}">
        <p14:creationId xmlns:p14="http://schemas.microsoft.com/office/powerpoint/2010/main" val="4264421140"/>
      </p:ext>
    </p:extLst>
  </p:cSld>
  <p:clrMapOvr>
    <a:masterClrMapping/>
  </p:clrMapOvr>
</p:sld>
</file>

<file path=ppt/theme/theme1.xml><?xml version="1.0" encoding="utf-8"?>
<a:theme xmlns:a="http://schemas.openxmlformats.org/drawingml/2006/main" name="Tema de Offic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54106_TF34357351" id="{4DBF75E2-F17F-476E-9EF2-1ECC073AF355}" vid="{73925999-48B9-456E-B495-77C5200E6BD5}"/>
    </a:ext>
  </a:extLst>
</a:theme>
</file>

<file path=ppt/theme/theme2.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eguridad interna, Fuerzas Armadas, reforma legal, enmienda constitucional, uso progresivo de la fuerza, Derecho Internacional de los Derechos Humanos, Derecho Internacional Humanitario.</MediaServiceKeyPoint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3B18BB-C24E-408B-9A12-8848DDD7A302}">
  <ds:schemaRefs>
    <ds:schemaRef ds:uri="http://schemas.microsoft.com/office/2006/metadata/properties"/>
    <ds:schemaRef ds:uri="http://www.w3.org/2000/xmlns/"/>
    <ds:schemaRef ds:uri="71af3243-3dd4-4a8d-8c0d-dd76da1f02a5"/>
  </ds:schemaRefs>
</ds:datastoreItem>
</file>

<file path=customXml/itemProps2.xml><?xml version="1.0" encoding="utf-8"?>
<ds:datastoreItem xmlns:ds="http://schemas.openxmlformats.org/officeDocument/2006/customXml" ds:itemID="{865F1FAD-176C-4A03-BD9A-1520119CFB52}">
  <ds:schemaRefs>
    <ds:schemaRef ds:uri="http://schemas.microsoft.com/sharepoint/v3/contenttype/forms"/>
  </ds:schemaRefs>
</ds:datastoreItem>
</file>

<file path=customXml/itemProps3.xml><?xml version="1.0" encoding="utf-8"?>
<ds:datastoreItem xmlns:ds="http://schemas.openxmlformats.org/officeDocument/2006/customXml" ds:itemID="{12361ED8-85A0-453F-805C-6D9AF4A72B19}">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Presentación moderna oscura</Template>
  <TotalTime>0</TotalTime>
  <Words>1310</Words>
  <Application>Microsoft Office PowerPoint</Application>
  <PresentationFormat>Panorámica</PresentationFormat>
  <Paragraphs>201</Paragraphs>
  <Slides>17</Slides>
  <Notes>3</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ANÁLISIS JURÍDICO DEL  NUEVO ROL DE LAS FUERZAS ARMADAS DEL ECUADOR EN LA SEGURIDAD INTERNA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JURÍDICO DEL  NUEVO ROL DE LAS FUERZAS ARMADAS DEL ECUADOR EN LA SEGURIDAD INTERNA</dc:title>
  <dc:creator/>
  <cp:lastModifiedBy>Bolivar Quiroga</cp:lastModifiedBy>
  <cp:revision>2</cp:revision>
  <dcterms:created xsi:type="dcterms:W3CDTF">2020-11-16T18:59:42Z</dcterms:created>
  <dcterms:modified xsi:type="dcterms:W3CDTF">2020-12-17T16:06:43Z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