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1"/>
  </p:notesMasterIdLst>
  <p:sldIdLst>
    <p:sldId id="257" r:id="rId3"/>
    <p:sldId id="281" r:id="rId4"/>
    <p:sldId id="259" r:id="rId5"/>
    <p:sldId id="283" r:id="rId6"/>
    <p:sldId id="260" r:id="rId7"/>
    <p:sldId id="262" r:id="rId8"/>
    <p:sldId id="263" r:id="rId9"/>
    <p:sldId id="264" r:id="rId10"/>
    <p:sldId id="267" r:id="rId11"/>
    <p:sldId id="268" r:id="rId12"/>
    <p:sldId id="293" r:id="rId13"/>
    <p:sldId id="269" r:id="rId14"/>
    <p:sldId id="287" r:id="rId15"/>
    <p:sldId id="272" r:id="rId16"/>
    <p:sldId id="273" r:id="rId17"/>
    <p:sldId id="274" r:id="rId18"/>
    <p:sldId id="275" r:id="rId19"/>
    <p:sldId id="284" r:id="rId20"/>
    <p:sldId id="276" r:id="rId21"/>
    <p:sldId id="277" r:id="rId22"/>
    <p:sldId id="292" r:id="rId23"/>
    <p:sldId id="294" r:id="rId24"/>
    <p:sldId id="278" r:id="rId25"/>
    <p:sldId id="279" r:id="rId26"/>
    <p:sldId id="285" r:id="rId27"/>
    <p:sldId id="288" r:id="rId28"/>
    <p:sldId id="290" r:id="rId29"/>
    <p:sldId id="291"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2000" autoAdjust="0"/>
    <p:restoredTop sz="94434" autoAdjust="0"/>
  </p:normalViewPr>
  <p:slideViewPr>
    <p:cSldViewPr snapToGrid="0">
      <p:cViewPr varScale="1">
        <p:scale>
          <a:sx n="47" d="100"/>
          <a:sy n="47" d="100"/>
        </p:scale>
        <p:origin x="60"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ata19.xml.rels><?xml version="1.0" encoding="UTF-8" standalone="yes"?>
<Relationships xmlns="http://schemas.openxmlformats.org/package/2006/relationships"><Relationship Id="rId1" Type="http://schemas.openxmlformats.org/officeDocument/2006/relationships/image" Target="../media/image36.png"/></Relationships>
</file>

<file path=ppt/diagrams/_rels/data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8C8585-8DEF-4720-834F-D7C1F919D1D1}"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84097475-B400-4A83-8503-02A087810D64}">
      <dgm:prSet phldrT="[Texto]" custT="1"/>
      <dgm:spPr/>
      <dgm:t>
        <a:bodyPr/>
        <a:lstStyle/>
        <a:p>
          <a:r>
            <a:rPr lang="es-EC" sz="1000" dirty="0" smtClean="0">
              <a:solidFill>
                <a:schemeClr val="bg1">
                  <a:lumMod val="50000"/>
                </a:schemeClr>
              </a:solidFill>
            </a:rPr>
            <a:t>Principales Agentes</a:t>
          </a:r>
          <a:endParaRPr lang="es-EC" sz="1000" dirty="0">
            <a:solidFill>
              <a:schemeClr val="bg1">
                <a:lumMod val="50000"/>
              </a:schemeClr>
            </a:solidFill>
          </a:endParaRPr>
        </a:p>
      </dgm:t>
    </dgm:pt>
    <dgm:pt modelId="{2D6CF59D-E56C-49C6-9D8D-583E74C2FE7C}" type="parTrans" cxnId="{25E73969-5F39-4A72-B1EC-A582A3C4C1A1}">
      <dgm:prSet/>
      <dgm:spPr/>
      <dgm:t>
        <a:bodyPr/>
        <a:lstStyle/>
        <a:p>
          <a:endParaRPr lang="es-EC" sz="2000">
            <a:solidFill>
              <a:schemeClr val="bg1">
                <a:lumMod val="50000"/>
              </a:schemeClr>
            </a:solidFill>
          </a:endParaRPr>
        </a:p>
      </dgm:t>
    </dgm:pt>
    <dgm:pt modelId="{63793413-4B3D-4219-80CF-3DCD787728D7}" type="sibTrans" cxnId="{25E73969-5F39-4A72-B1EC-A582A3C4C1A1}">
      <dgm:prSet/>
      <dgm:spPr/>
      <dgm:t>
        <a:bodyPr/>
        <a:lstStyle/>
        <a:p>
          <a:endParaRPr lang="es-EC" sz="2000">
            <a:solidFill>
              <a:schemeClr val="bg1">
                <a:lumMod val="50000"/>
              </a:schemeClr>
            </a:solidFill>
          </a:endParaRPr>
        </a:p>
      </dgm:t>
    </dgm:pt>
    <dgm:pt modelId="{06F6BB1C-97EE-4B45-845D-5C1775180811}">
      <dgm:prSet phldrT="[Texto]" custT="1"/>
      <dgm:spPr/>
      <dgm:t>
        <a:bodyPr/>
        <a:lstStyle/>
        <a:p>
          <a:r>
            <a:rPr lang="es-EC" sz="1800" dirty="0" smtClean="0">
              <a:solidFill>
                <a:schemeClr val="bg1">
                  <a:lumMod val="50000"/>
                </a:schemeClr>
              </a:solidFill>
            </a:rPr>
            <a:t>Bacterias</a:t>
          </a:r>
          <a:endParaRPr lang="es-EC" sz="1800" dirty="0">
            <a:solidFill>
              <a:schemeClr val="bg1">
                <a:lumMod val="50000"/>
              </a:schemeClr>
            </a:solidFill>
          </a:endParaRPr>
        </a:p>
      </dgm:t>
    </dgm:pt>
    <dgm:pt modelId="{1CC29341-75AA-40C3-813F-3118CC54CE64}" type="parTrans" cxnId="{1065DD64-0D8C-4988-BC86-C9F6FCCC65E5}">
      <dgm:prSet/>
      <dgm:spPr/>
      <dgm:t>
        <a:bodyPr/>
        <a:lstStyle/>
        <a:p>
          <a:endParaRPr lang="es-EC" sz="2000">
            <a:solidFill>
              <a:schemeClr val="bg1">
                <a:lumMod val="50000"/>
              </a:schemeClr>
            </a:solidFill>
          </a:endParaRPr>
        </a:p>
      </dgm:t>
    </dgm:pt>
    <dgm:pt modelId="{A6FAEF31-8F39-4B90-8871-3FE771AECC7C}" type="sibTrans" cxnId="{1065DD64-0D8C-4988-BC86-C9F6FCCC65E5}">
      <dgm:prSet/>
      <dgm:spPr/>
      <dgm:t>
        <a:bodyPr/>
        <a:lstStyle/>
        <a:p>
          <a:endParaRPr lang="es-EC" sz="2000">
            <a:solidFill>
              <a:schemeClr val="bg1">
                <a:lumMod val="50000"/>
              </a:schemeClr>
            </a:solidFill>
          </a:endParaRPr>
        </a:p>
      </dgm:t>
    </dgm:pt>
    <dgm:pt modelId="{BCD4DD06-4DED-4D13-B078-CB71306FB0A2}">
      <dgm:prSet phldrT="[Texto]" custT="1"/>
      <dgm:spPr/>
      <dgm:t>
        <a:bodyPr/>
        <a:lstStyle/>
        <a:p>
          <a:r>
            <a:rPr lang="es-EC" sz="1800" dirty="0" smtClean="0">
              <a:solidFill>
                <a:schemeClr val="bg1">
                  <a:lumMod val="50000"/>
                </a:schemeClr>
              </a:solidFill>
            </a:rPr>
            <a:t>Virus</a:t>
          </a:r>
          <a:endParaRPr lang="es-EC" sz="1800" dirty="0">
            <a:solidFill>
              <a:schemeClr val="bg1">
                <a:lumMod val="50000"/>
              </a:schemeClr>
            </a:solidFill>
          </a:endParaRPr>
        </a:p>
      </dgm:t>
    </dgm:pt>
    <dgm:pt modelId="{9B831BF3-16FE-4E4F-AE21-51979CADFCD2}" type="parTrans" cxnId="{5CA39332-CD8B-43DD-8CFC-9E9B2326EA30}">
      <dgm:prSet/>
      <dgm:spPr/>
      <dgm:t>
        <a:bodyPr/>
        <a:lstStyle/>
        <a:p>
          <a:endParaRPr lang="es-EC" sz="2000">
            <a:solidFill>
              <a:schemeClr val="bg1">
                <a:lumMod val="50000"/>
              </a:schemeClr>
            </a:solidFill>
          </a:endParaRPr>
        </a:p>
      </dgm:t>
    </dgm:pt>
    <dgm:pt modelId="{A2EFAD1A-E208-444A-80B3-48844A690B55}" type="sibTrans" cxnId="{5CA39332-CD8B-43DD-8CFC-9E9B2326EA30}">
      <dgm:prSet/>
      <dgm:spPr/>
      <dgm:t>
        <a:bodyPr/>
        <a:lstStyle/>
        <a:p>
          <a:endParaRPr lang="es-EC" sz="2000">
            <a:solidFill>
              <a:schemeClr val="bg1">
                <a:lumMod val="50000"/>
              </a:schemeClr>
            </a:solidFill>
          </a:endParaRPr>
        </a:p>
      </dgm:t>
    </dgm:pt>
    <dgm:pt modelId="{EA63ABFC-7D9A-41DF-9A7E-10487BE9B441}">
      <dgm:prSet phldrT="[Texto]" custT="1"/>
      <dgm:spPr/>
      <dgm:t>
        <a:bodyPr/>
        <a:lstStyle/>
        <a:p>
          <a:r>
            <a:rPr lang="es-EC" sz="1800" dirty="0" smtClean="0">
              <a:solidFill>
                <a:schemeClr val="bg1">
                  <a:lumMod val="50000"/>
                </a:schemeClr>
              </a:solidFill>
            </a:rPr>
            <a:t>Parásitos</a:t>
          </a:r>
        </a:p>
      </dgm:t>
    </dgm:pt>
    <dgm:pt modelId="{4B4AD5E5-E066-4420-8E42-55B76C48CD1C}" type="parTrans" cxnId="{63247397-45A7-4291-8101-ADD69BE48ECE}">
      <dgm:prSet/>
      <dgm:spPr/>
      <dgm:t>
        <a:bodyPr/>
        <a:lstStyle/>
        <a:p>
          <a:endParaRPr lang="es-EC" sz="2000">
            <a:solidFill>
              <a:schemeClr val="bg1">
                <a:lumMod val="50000"/>
              </a:schemeClr>
            </a:solidFill>
          </a:endParaRPr>
        </a:p>
      </dgm:t>
    </dgm:pt>
    <dgm:pt modelId="{564A1B60-E5D2-4064-B60C-E3B8732E5D8F}" type="sibTrans" cxnId="{63247397-45A7-4291-8101-ADD69BE48ECE}">
      <dgm:prSet/>
      <dgm:spPr/>
      <dgm:t>
        <a:bodyPr/>
        <a:lstStyle/>
        <a:p>
          <a:endParaRPr lang="es-EC" sz="2000">
            <a:solidFill>
              <a:schemeClr val="bg1">
                <a:lumMod val="50000"/>
              </a:schemeClr>
            </a:solidFill>
          </a:endParaRPr>
        </a:p>
      </dgm:t>
    </dgm:pt>
    <dgm:pt modelId="{B474109E-62E6-4099-9D9B-F37CF09F61E2}" type="pres">
      <dgm:prSet presAssocID="{A68C8585-8DEF-4720-834F-D7C1F919D1D1}" presName="vert0" presStyleCnt="0">
        <dgm:presLayoutVars>
          <dgm:dir/>
          <dgm:animOne val="branch"/>
          <dgm:animLvl val="lvl"/>
        </dgm:presLayoutVars>
      </dgm:prSet>
      <dgm:spPr/>
      <dgm:t>
        <a:bodyPr/>
        <a:lstStyle/>
        <a:p>
          <a:endParaRPr lang="es-ES"/>
        </a:p>
      </dgm:t>
    </dgm:pt>
    <dgm:pt modelId="{E9F3F65C-532C-4103-B71C-98BB455FB76E}" type="pres">
      <dgm:prSet presAssocID="{84097475-B400-4A83-8503-02A087810D64}" presName="thickLine" presStyleLbl="alignNode1" presStyleIdx="0" presStyleCnt="1"/>
      <dgm:spPr/>
      <dgm:t>
        <a:bodyPr/>
        <a:lstStyle/>
        <a:p>
          <a:endParaRPr lang="es-ES"/>
        </a:p>
      </dgm:t>
    </dgm:pt>
    <dgm:pt modelId="{C0187FAB-3231-4E6D-94D0-147D83F51EA9}" type="pres">
      <dgm:prSet presAssocID="{84097475-B400-4A83-8503-02A087810D64}" presName="horz1" presStyleCnt="0"/>
      <dgm:spPr/>
      <dgm:t>
        <a:bodyPr/>
        <a:lstStyle/>
        <a:p>
          <a:endParaRPr lang="es-ES"/>
        </a:p>
      </dgm:t>
    </dgm:pt>
    <dgm:pt modelId="{8249953C-56C4-4C4E-B78A-D24C59F65871}" type="pres">
      <dgm:prSet presAssocID="{84097475-B400-4A83-8503-02A087810D64}" presName="tx1" presStyleLbl="revTx" presStyleIdx="0" presStyleCnt="4" custScaleX="208568"/>
      <dgm:spPr/>
      <dgm:t>
        <a:bodyPr/>
        <a:lstStyle/>
        <a:p>
          <a:endParaRPr lang="es-EC"/>
        </a:p>
      </dgm:t>
    </dgm:pt>
    <dgm:pt modelId="{55E48D81-22BA-402B-A776-54EF85F61CC9}" type="pres">
      <dgm:prSet presAssocID="{84097475-B400-4A83-8503-02A087810D64}" presName="vert1" presStyleCnt="0"/>
      <dgm:spPr/>
      <dgm:t>
        <a:bodyPr/>
        <a:lstStyle/>
        <a:p>
          <a:endParaRPr lang="es-ES"/>
        </a:p>
      </dgm:t>
    </dgm:pt>
    <dgm:pt modelId="{BBE5C158-66D5-4DBB-9C69-0364C8EE8B0A}" type="pres">
      <dgm:prSet presAssocID="{06F6BB1C-97EE-4B45-845D-5C1775180811}" presName="vertSpace2a" presStyleCnt="0"/>
      <dgm:spPr/>
      <dgm:t>
        <a:bodyPr/>
        <a:lstStyle/>
        <a:p>
          <a:endParaRPr lang="es-ES"/>
        </a:p>
      </dgm:t>
    </dgm:pt>
    <dgm:pt modelId="{963F3B62-04E2-4BE3-B506-9E4EB0F42DCA}" type="pres">
      <dgm:prSet presAssocID="{06F6BB1C-97EE-4B45-845D-5C1775180811}" presName="horz2" presStyleCnt="0"/>
      <dgm:spPr/>
      <dgm:t>
        <a:bodyPr/>
        <a:lstStyle/>
        <a:p>
          <a:endParaRPr lang="es-ES"/>
        </a:p>
      </dgm:t>
    </dgm:pt>
    <dgm:pt modelId="{02B92506-6834-4BAC-B6D6-C8C311CF6F44}" type="pres">
      <dgm:prSet presAssocID="{06F6BB1C-97EE-4B45-845D-5C1775180811}" presName="horzSpace2" presStyleCnt="0"/>
      <dgm:spPr/>
      <dgm:t>
        <a:bodyPr/>
        <a:lstStyle/>
        <a:p>
          <a:endParaRPr lang="es-ES"/>
        </a:p>
      </dgm:t>
    </dgm:pt>
    <dgm:pt modelId="{75E178EE-42F9-4F1E-BA58-8CB90B14AE58}" type="pres">
      <dgm:prSet presAssocID="{06F6BB1C-97EE-4B45-845D-5C1775180811}" presName="tx2" presStyleLbl="revTx" presStyleIdx="1" presStyleCnt="4" custLinFactNeighborX="0" custLinFactNeighborY="-55000"/>
      <dgm:spPr/>
      <dgm:t>
        <a:bodyPr/>
        <a:lstStyle/>
        <a:p>
          <a:endParaRPr lang="es-EC"/>
        </a:p>
      </dgm:t>
    </dgm:pt>
    <dgm:pt modelId="{0229FB1D-C5CA-4C28-AB32-46E6FD7B6EDA}" type="pres">
      <dgm:prSet presAssocID="{06F6BB1C-97EE-4B45-845D-5C1775180811}" presName="vert2" presStyleCnt="0"/>
      <dgm:spPr/>
      <dgm:t>
        <a:bodyPr/>
        <a:lstStyle/>
        <a:p>
          <a:endParaRPr lang="es-ES"/>
        </a:p>
      </dgm:t>
    </dgm:pt>
    <dgm:pt modelId="{8BFD8610-3B44-4C60-B64F-E4E901A4200A}" type="pres">
      <dgm:prSet presAssocID="{06F6BB1C-97EE-4B45-845D-5C1775180811}" presName="thinLine2b" presStyleLbl="callout" presStyleIdx="0" presStyleCnt="3"/>
      <dgm:spPr/>
      <dgm:t>
        <a:bodyPr/>
        <a:lstStyle/>
        <a:p>
          <a:endParaRPr lang="es-ES"/>
        </a:p>
      </dgm:t>
    </dgm:pt>
    <dgm:pt modelId="{057BBECD-335E-4D91-832E-E49F2DC045F3}" type="pres">
      <dgm:prSet presAssocID="{06F6BB1C-97EE-4B45-845D-5C1775180811}" presName="vertSpace2b" presStyleCnt="0"/>
      <dgm:spPr/>
      <dgm:t>
        <a:bodyPr/>
        <a:lstStyle/>
        <a:p>
          <a:endParaRPr lang="es-ES"/>
        </a:p>
      </dgm:t>
    </dgm:pt>
    <dgm:pt modelId="{3F436F96-8F01-4C16-A1DF-C1F5581C4156}" type="pres">
      <dgm:prSet presAssocID="{BCD4DD06-4DED-4D13-B078-CB71306FB0A2}" presName="horz2" presStyleCnt="0"/>
      <dgm:spPr/>
      <dgm:t>
        <a:bodyPr/>
        <a:lstStyle/>
        <a:p>
          <a:endParaRPr lang="es-ES"/>
        </a:p>
      </dgm:t>
    </dgm:pt>
    <dgm:pt modelId="{31F522CE-07A4-44DE-B08A-7916C7991247}" type="pres">
      <dgm:prSet presAssocID="{BCD4DD06-4DED-4D13-B078-CB71306FB0A2}" presName="horzSpace2" presStyleCnt="0"/>
      <dgm:spPr/>
      <dgm:t>
        <a:bodyPr/>
        <a:lstStyle/>
        <a:p>
          <a:endParaRPr lang="es-ES"/>
        </a:p>
      </dgm:t>
    </dgm:pt>
    <dgm:pt modelId="{91279987-F3A2-42CA-9CBD-4A906DF10CAD}" type="pres">
      <dgm:prSet presAssocID="{BCD4DD06-4DED-4D13-B078-CB71306FB0A2}" presName="tx2" presStyleLbl="revTx" presStyleIdx="2" presStyleCnt="4"/>
      <dgm:spPr/>
      <dgm:t>
        <a:bodyPr/>
        <a:lstStyle/>
        <a:p>
          <a:endParaRPr lang="es-ES"/>
        </a:p>
      </dgm:t>
    </dgm:pt>
    <dgm:pt modelId="{6ABAAFE0-7384-4184-8654-D575E0B3E4E3}" type="pres">
      <dgm:prSet presAssocID="{BCD4DD06-4DED-4D13-B078-CB71306FB0A2}" presName="vert2" presStyleCnt="0"/>
      <dgm:spPr/>
      <dgm:t>
        <a:bodyPr/>
        <a:lstStyle/>
        <a:p>
          <a:endParaRPr lang="es-ES"/>
        </a:p>
      </dgm:t>
    </dgm:pt>
    <dgm:pt modelId="{75AC99A4-D521-4E79-9692-2E8FB2B601ED}" type="pres">
      <dgm:prSet presAssocID="{BCD4DD06-4DED-4D13-B078-CB71306FB0A2}" presName="thinLine2b" presStyleLbl="callout" presStyleIdx="1" presStyleCnt="3"/>
      <dgm:spPr/>
      <dgm:t>
        <a:bodyPr/>
        <a:lstStyle/>
        <a:p>
          <a:endParaRPr lang="es-ES"/>
        </a:p>
      </dgm:t>
    </dgm:pt>
    <dgm:pt modelId="{744ED8F8-F5FD-40CD-B4B8-68F391633535}" type="pres">
      <dgm:prSet presAssocID="{BCD4DD06-4DED-4D13-B078-CB71306FB0A2}" presName="vertSpace2b" presStyleCnt="0"/>
      <dgm:spPr/>
      <dgm:t>
        <a:bodyPr/>
        <a:lstStyle/>
        <a:p>
          <a:endParaRPr lang="es-ES"/>
        </a:p>
      </dgm:t>
    </dgm:pt>
    <dgm:pt modelId="{9E8DE6B4-B70F-43E2-9097-81D4D15E277C}" type="pres">
      <dgm:prSet presAssocID="{EA63ABFC-7D9A-41DF-9A7E-10487BE9B441}" presName="horz2" presStyleCnt="0"/>
      <dgm:spPr/>
      <dgm:t>
        <a:bodyPr/>
        <a:lstStyle/>
        <a:p>
          <a:endParaRPr lang="es-ES"/>
        </a:p>
      </dgm:t>
    </dgm:pt>
    <dgm:pt modelId="{B3F88F59-541F-4D76-8F5C-9075DBAB5A50}" type="pres">
      <dgm:prSet presAssocID="{EA63ABFC-7D9A-41DF-9A7E-10487BE9B441}" presName="horzSpace2" presStyleCnt="0"/>
      <dgm:spPr/>
      <dgm:t>
        <a:bodyPr/>
        <a:lstStyle/>
        <a:p>
          <a:endParaRPr lang="es-ES"/>
        </a:p>
      </dgm:t>
    </dgm:pt>
    <dgm:pt modelId="{02542444-11A4-4012-ABCA-6F2691C54AC2}" type="pres">
      <dgm:prSet presAssocID="{EA63ABFC-7D9A-41DF-9A7E-10487BE9B441}" presName="tx2" presStyleLbl="revTx" presStyleIdx="3" presStyleCnt="4"/>
      <dgm:spPr/>
      <dgm:t>
        <a:bodyPr/>
        <a:lstStyle/>
        <a:p>
          <a:endParaRPr lang="es-EC"/>
        </a:p>
      </dgm:t>
    </dgm:pt>
    <dgm:pt modelId="{56899AAB-A3E1-4A92-A78A-0B8AA82401CC}" type="pres">
      <dgm:prSet presAssocID="{EA63ABFC-7D9A-41DF-9A7E-10487BE9B441}" presName="vert2" presStyleCnt="0"/>
      <dgm:spPr/>
      <dgm:t>
        <a:bodyPr/>
        <a:lstStyle/>
        <a:p>
          <a:endParaRPr lang="es-ES"/>
        </a:p>
      </dgm:t>
    </dgm:pt>
    <dgm:pt modelId="{221A8DAC-FFC9-431B-B343-2F09FC6BFA74}" type="pres">
      <dgm:prSet presAssocID="{EA63ABFC-7D9A-41DF-9A7E-10487BE9B441}" presName="thinLine2b" presStyleLbl="callout" presStyleIdx="2" presStyleCnt="3"/>
      <dgm:spPr/>
      <dgm:t>
        <a:bodyPr/>
        <a:lstStyle/>
        <a:p>
          <a:endParaRPr lang="es-ES"/>
        </a:p>
      </dgm:t>
    </dgm:pt>
    <dgm:pt modelId="{2F9E9024-DDF0-49BF-8F8B-C81FC641EACD}" type="pres">
      <dgm:prSet presAssocID="{EA63ABFC-7D9A-41DF-9A7E-10487BE9B441}" presName="vertSpace2b" presStyleCnt="0"/>
      <dgm:spPr/>
      <dgm:t>
        <a:bodyPr/>
        <a:lstStyle/>
        <a:p>
          <a:endParaRPr lang="es-ES"/>
        </a:p>
      </dgm:t>
    </dgm:pt>
  </dgm:ptLst>
  <dgm:cxnLst>
    <dgm:cxn modelId="{EAC0CA8D-51D7-49C5-8303-5FDCC6FECBAE}" type="presOf" srcId="{A68C8585-8DEF-4720-834F-D7C1F919D1D1}" destId="{B474109E-62E6-4099-9D9B-F37CF09F61E2}" srcOrd="0" destOrd="0" presId="urn:microsoft.com/office/officeart/2008/layout/LinedList"/>
    <dgm:cxn modelId="{2BE7DCA2-5B53-4430-92D6-7995446AE944}" type="presOf" srcId="{06F6BB1C-97EE-4B45-845D-5C1775180811}" destId="{75E178EE-42F9-4F1E-BA58-8CB90B14AE58}" srcOrd="0" destOrd="0" presId="urn:microsoft.com/office/officeart/2008/layout/LinedList"/>
    <dgm:cxn modelId="{957B133A-5B3F-4FCE-AEAA-1B94A07209DE}" type="presOf" srcId="{EA63ABFC-7D9A-41DF-9A7E-10487BE9B441}" destId="{02542444-11A4-4012-ABCA-6F2691C54AC2}" srcOrd="0" destOrd="0" presId="urn:microsoft.com/office/officeart/2008/layout/LinedList"/>
    <dgm:cxn modelId="{25E73969-5F39-4A72-B1EC-A582A3C4C1A1}" srcId="{A68C8585-8DEF-4720-834F-D7C1F919D1D1}" destId="{84097475-B400-4A83-8503-02A087810D64}" srcOrd="0" destOrd="0" parTransId="{2D6CF59D-E56C-49C6-9D8D-583E74C2FE7C}" sibTransId="{63793413-4B3D-4219-80CF-3DCD787728D7}"/>
    <dgm:cxn modelId="{63247397-45A7-4291-8101-ADD69BE48ECE}" srcId="{84097475-B400-4A83-8503-02A087810D64}" destId="{EA63ABFC-7D9A-41DF-9A7E-10487BE9B441}" srcOrd="2" destOrd="0" parTransId="{4B4AD5E5-E066-4420-8E42-55B76C48CD1C}" sibTransId="{564A1B60-E5D2-4064-B60C-E3B8732E5D8F}"/>
    <dgm:cxn modelId="{225E620F-C572-4FCC-92C4-30C16A2E9280}" type="presOf" srcId="{BCD4DD06-4DED-4D13-B078-CB71306FB0A2}" destId="{91279987-F3A2-42CA-9CBD-4A906DF10CAD}" srcOrd="0" destOrd="0" presId="urn:microsoft.com/office/officeart/2008/layout/LinedList"/>
    <dgm:cxn modelId="{1065DD64-0D8C-4988-BC86-C9F6FCCC65E5}" srcId="{84097475-B400-4A83-8503-02A087810D64}" destId="{06F6BB1C-97EE-4B45-845D-5C1775180811}" srcOrd="0" destOrd="0" parTransId="{1CC29341-75AA-40C3-813F-3118CC54CE64}" sibTransId="{A6FAEF31-8F39-4B90-8871-3FE771AECC7C}"/>
    <dgm:cxn modelId="{5CA39332-CD8B-43DD-8CFC-9E9B2326EA30}" srcId="{84097475-B400-4A83-8503-02A087810D64}" destId="{BCD4DD06-4DED-4D13-B078-CB71306FB0A2}" srcOrd="1" destOrd="0" parTransId="{9B831BF3-16FE-4E4F-AE21-51979CADFCD2}" sibTransId="{A2EFAD1A-E208-444A-80B3-48844A690B55}"/>
    <dgm:cxn modelId="{F9F8A105-B0C0-499E-B88A-57F1B5AF9467}" type="presOf" srcId="{84097475-B400-4A83-8503-02A087810D64}" destId="{8249953C-56C4-4C4E-B78A-D24C59F65871}" srcOrd="0" destOrd="0" presId="urn:microsoft.com/office/officeart/2008/layout/LinedList"/>
    <dgm:cxn modelId="{7166606B-666F-4B04-B454-8EEADF45F57E}" type="presParOf" srcId="{B474109E-62E6-4099-9D9B-F37CF09F61E2}" destId="{E9F3F65C-532C-4103-B71C-98BB455FB76E}" srcOrd="0" destOrd="0" presId="urn:microsoft.com/office/officeart/2008/layout/LinedList"/>
    <dgm:cxn modelId="{4EE64703-FE16-474D-82F0-413636AA3849}" type="presParOf" srcId="{B474109E-62E6-4099-9D9B-F37CF09F61E2}" destId="{C0187FAB-3231-4E6D-94D0-147D83F51EA9}" srcOrd="1" destOrd="0" presId="urn:microsoft.com/office/officeart/2008/layout/LinedList"/>
    <dgm:cxn modelId="{BCCC5ED9-121E-4AF7-B102-3C8FEE748690}" type="presParOf" srcId="{C0187FAB-3231-4E6D-94D0-147D83F51EA9}" destId="{8249953C-56C4-4C4E-B78A-D24C59F65871}" srcOrd="0" destOrd="0" presId="urn:microsoft.com/office/officeart/2008/layout/LinedList"/>
    <dgm:cxn modelId="{7995DCF2-D82E-4B23-A047-0AABA984C453}" type="presParOf" srcId="{C0187FAB-3231-4E6D-94D0-147D83F51EA9}" destId="{55E48D81-22BA-402B-A776-54EF85F61CC9}" srcOrd="1" destOrd="0" presId="urn:microsoft.com/office/officeart/2008/layout/LinedList"/>
    <dgm:cxn modelId="{F2C4CA68-DA05-4CBD-9D60-2A5F95C68561}" type="presParOf" srcId="{55E48D81-22BA-402B-A776-54EF85F61CC9}" destId="{BBE5C158-66D5-4DBB-9C69-0364C8EE8B0A}" srcOrd="0" destOrd="0" presId="urn:microsoft.com/office/officeart/2008/layout/LinedList"/>
    <dgm:cxn modelId="{74D9DE88-5EF4-4005-9B5E-81778744241E}" type="presParOf" srcId="{55E48D81-22BA-402B-A776-54EF85F61CC9}" destId="{963F3B62-04E2-4BE3-B506-9E4EB0F42DCA}" srcOrd="1" destOrd="0" presId="urn:microsoft.com/office/officeart/2008/layout/LinedList"/>
    <dgm:cxn modelId="{26505275-2191-496C-8C57-963D3D885CC3}" type="presParOf" srcId="{963F3B62-04E2-4BE3-B506-9E4EB0F42DCA}" destId="{02B92506-6834-4BAC-B6D6-C8C311CF6F44}" srcOrd="0" destOrd="0" presId="urn:microsoft.com/office/officeart/2008/layout/LinedList"/>
    <dgm:cxn modelId="{CC30C97D-CB6B-4510-B790-024E19A4DF88}" type="presParOf" srcId="{963F3B62-04E2-4BE3-B506-9E4EB0F42DCA}" destId="{75E178EE-42F9-4F1E-BA58-8CB90B14AE58}" srcOrd="1" destOrd="0" presId="urn:microsoft.com/office/officeart/2008/layout/LinedList"/>
    <dgm:cxn modelId="{D8AB213E-7306-48EF-9A90-8E7D33BAB3C7}" type="presParOf" srcId="{963F3B62-04E2-4BE3-B506-9E4EB0F42DCA}" destId="{0229FB1D-C5CA-4C28-AB32-46E6FD7B6EDA}" srcOrd="2" destOrd="0" presId="urn:microsoft.com/office/officeart/2008/layout/LinedList"/>
    <dgm:cxn modelId="{7A0FD62E-92D8-42B7-B4A7-915D0825F31B}" type="presParOf" srcId="{55E48D81-22BA-402B-A776-54EF85F61CC9}" destId="{8BFD8610-3B44-4C60-B64F-E4E901A4200A}" srcOrd="2" destOrd="0" presId="urn:microsoft.com/office/officeart/2008/layout/LinedList"/>
    <dgm:cxn modelId="{510BC9B8-618C-4586-B87F-C5AA8EE84179}" type="presParOf" srcId="{55E48D81-22BA-402B-A776-54EF85F61CC9}" destId="{057BBECD-335E-4D91-832E-E49F2DC045F3}" srcOrd="3" destOrd="0" presId="urn:microsoft.com/office/officeart/2008/layout/LinedList"/>
    <dgm:cxn modelId="{931A84B9-4C75-4A8E-A069-772C494ABC5D}" type="presParOf" srcId="{55E48D81-22BA-402B-A776-54EF85F61CC9}" destId="{3F436F96-8F01-4C16-A1DF-C1F5581C4156}" srcOrd="4" destOrd="0" presId="urn:microsoft.com/office/officeart/2008/layout/LinedList"/>
    <dgm:cxn modelId="{A0C757D2-970F-4D37-B459-6203C37E5EBD}" type="presParOf" srcId="{3F436F96-8F01-4C16-A1DF-C1F5581C4156}" destId="{31F522CE-07A4-44DE-B08A-7916C7991247}" srcOrd="0" destOrd="0" presId="urn:microsoft.com/office/officeart/2008/layout/LinedList"/>
    <dgm:cxn modelId="{90F03922-1B27-40F8-8B87-722D0E83EA76}" type="presParOf" srcId="{3F436F96-8F01-4C16-A1DF-C1F5581C4156}" destId="{91279987-F3A2-42CA-9CBD-4A906DF10CAD}" srcOrd="1" destOrd="0" presId="urn:microsoft.com/office/officeart/2008/layout/LinedList"/>
    <dgm:cxn modelId="{36C14FCB-1612-4B0A-BE53-25905DA20348}" type="presParOf" srcId="{3F436F96-8F01-4C16-A1DF-C1F5581C4156}" destId="{6ABAAFE0-7384-4184-8654-D575E0B3E4E3}" srcOrd="2" destOrd="0" presId="urn:microsoft.com/office/officeart/2008/layout/LinedList"/>
    <dgm:cxn modelId="{86EFE1C7-E029-4E7F-8BB6-0C264C8B5843}" type="presParOf" srcId="{55E48D81-22BA-402B-A776-54EF85F61CC9}" destId="{75AC99A4-D521-4E79-9692-2E8FB2B601ED}" srcOrd="5" destOrd="0" presId="urn:microsoft.com/office/officeart/2008/layout/LinedList"/>
    <dgm:cxn modelId="{7112AEE9-A30C-4CA5-B233-C4F600BA21E5}" type="presParOf" srcId="{55E48D81-22BA-402B-A776-54EF85F61CC9}" destId="{744ED8F8-F5FD-40CD-B4B8-68F391633535}" srcOrd="6" destOrd="0" presId="urn:microsoft.com/office/officeart/2008/layout/LinedList"/>
    <dgm:cxn modelId="{1E248B38-F480-481A-B578-35630928D122}" type="presParOf" srcId="{55E48D81-22BA-402B-A776-54EF85F61CC9}" destId="{9E8DE6B4-B70F-43E2-9097-81D4D15E277C}" srcOrd="7" destOrd="0" presId="urn:microsoft.com/office/officeart/2008/layout/LinedList"/>
    <dgm:cxn modelId="{AAEE027D-6209-4153-B813-407019E85E59}" type="presParOf" srcId="{9E8DE6B4-B70F-43E2-9097-81D4D15E277C}" destId="{B3F88F59-541F-4D76-8F5C-9075DBAB5A50}" srcOrd="0" destOrd="0" presId="urn:microsoft.com/office/officeart/2008/layout/LinedList"/>
    <dgm:cxn modelId="{AF020E2A-E7A4-4A1A-A2CC-462D4F388E0A}" type="presParOf" srcId="{9E8DE6B4-B70F-43E2-9097-81D4D15E277C}" destId="{02542444-11A4-4012-ABCA-6F2691C54AC2}" srcOrd="1" destOrd="0" presId="urn:microsoft.com/office/officeart/2008/layout/LinedList"/>
    <dgm:cxn modelId="{0AA0E3D9-5617-4113-AAFF-472428D8CE93}" type="presParOf" srcId="{9E8DE6B4-B70F-43E2-9097-81D4D15E277C}" destId="{56899AAB-A3E1-4A92-A78A-0B8AA82401CC}" srcOrd="2" destOrd="0" presId="urn:microsoft.com/office/officeart/2008/layout/LinedList"/>
    <dgm:cxn modelId="{776403AA-A914-417A-835C-63EA7EB36B7B}" type="presParOf" srcId="{55E48D81-22BA-402B-A776-54EF85F61CC9}" destId="{221A8DAC-FFC9-431B-B343-2F09FC6BFA74}" srcOrd="8" destOrd="0" presId="urn:microsoft.com/office/officeart/2008/layout/LinedList"/>
    <dgm:cxn modelId="{B327B154-EC31-4CBD-9406-FFF8F884C4C1}" type="presParOf" srcId="{55E48D81-22BA-402B-A776-54EF85F61CC9}" destId="{2F9E9024-DDF0-49BF-8F8B-C81FC641EAC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97D491-30F2-4A8E-886B-1A3D531FACF4}" type="doc">
      <dgm:prSet loTypeId="urn:microsoft.com/office/officeart/2005/8/layout/vList6" loCatId="process" qsTypeId="urn:microsoft.com/office/officeart/2005/8/quickstyle/simple4" qsCatId="simple" csTypeId="urn:microsoft.com/office/officeart/2005/8/colors/colorful5" csCatId="colorful" phldr="1"/>
      <dgm:spPr/>
      <dgm:t>
        <a:bodyPr/>
        <a:lstStyle/>
        <a:p>
          <a:endParaRPr lang="es-ES"/>
        </a:p>
      </dgm:t>
    </dgm:pt>
    <dgm:pt modelId="{0DD7F2B7-21D4-4ACA-9E1E-0295C6B27B1D}">
      <dgm:prSet phldrT="[Texto]" custT="1"/>
      <dgm:spPr/>
      <dgm:t>
        <a:bodyPr/>
        <a:lstStyle/>
        <a:p>
          <a:r>
            <a:rPr lang="es-419" sz="1800" smtClean="0"/>
            <a:t>Homofermentativa</a:t>
          </a:r>
          <a:endParaRPr lang="es-ES" sz="1800" dirty="0"/>
        </a:p>
      </dgm:t>
    </dgm:pt>
    <dgm:pt modelId="{34924187-44B3-4CE9-B04E-81C8586A1EB7}" type="parTrans" cxnId="{27A4EC65-C69B-4024-8701-318B02F87196}">
      <dgm:prSet/>
      <dgm:spPr/>
      <dgm:t>
        <a:bodyPr/>
        <a:lstStyle/>
        <a:p>
          <a:endParaRPr lang="es-ES" sz="2800">
            <a:solidFill>
              <a:schemeClr val="bg1">
                <a:lumMod val="50000"/>
              </a:schemeClr>
            </a:solidFill>
          </a:endParaRPr>
        </a:p>
      </dgm:t>
    </dgm:pt>
    <dgm:pt modelId="{57C44DEA-2A42-48E8-A278-40DFDDEE9A69}" type="sibTrans" cxnId="{27A4EC65-C69B-4024-8701-318B02F87196}">
      <dgm:prSet custT="1"/>
      <dgm:spPr/>
      <dgm:t>
        <a:bodyPr/>
        <a:lstStyle/>
        <a:p>
          <a:endParaRPr lang="es-ES" sz="1800">
            <a:solidFill>
              <a:schemeClr val="bg1">
                <a:lumMod val="50000"/>
              </a:schemeClr>
            </a:solidFill>
          </a:endParaRPr>
        </a:p>
      </dgm:t>
    </dgm:pt>
    <dgm:pt modelId="{A31408EC-BDF9-49DE-927B-D83354D80451}">
      <dgm:prSet phldrT="[Texto]" custT="1"/>
      <dgm:spPr/>
      <dgm:t>
        <a:bodyPr/>
        <a:lstStyle/>
        <a:p>
          <a:r>
            <a:rPr lang="es-419" sz="1800" dirty="0" smtClean="0">
              <a:latin typeface="Arial" panose="020B0604020202020204" pitchFamily="34" charset="0"/>
              <a:cs typeface="Arial" panose="020B0604020202020204" pitchFamily="34" charset="0"/>
            </a:rPr>
            <a:t>↑ </a:t>
          </a:r>
          <a:r>
            <a:rPr lang="es-419" sz="1800" dirty="0" smtClean="0"/>
            <a:t>Ácido láctico.</a:t>
          </a:r>
          <a:endParaRPr lang="es-ES" sz="1800" dirty="0"/>
        </a:p>
      </dgm:t>
    </dgm:pt>
    <dgm:pt modelId="{E617F46F-CD0E-42D6-8BF0-37863D9D69E7}" type="parTrans" cxnId="{8CEBDB18-5489-405D-B12B-F1DB727F5A49}">
      <dgm:prSet/>
      <dgm:spPr/>
      <dgm:t>
        <a:bodyPr/>
        <a:lstStyle/>
        <a:p>
          <a:endParaRPr lang="es-ES" sz="2800">
            <a:solidFill>
              <a:schemeClr val="bg1">
                <a:lumMod val="50000"/>
              </a:schemeClr>
            </a:solidFill>
          </a:endParaRPr>
        </a:p>
      </dgm:t>
    </dgm:pt>
    <dgm:pt modelId="{4C031302-B877-4C3C-B09E-E36C3C2384DF}" type="sibTrans" cxnId="{8CEBDB18-5489-405D-B12B-F1DB727F5A49}">
      <dgm:prSet/>
      <dgm:spPr/>
      <dgm:t>
        <a:bodyPr/>
        <a:lstStyle/>
        <a:p>
          <a:endParaRPr lang="es-ES" sz="2800">
            <a:solidFill>
              <a:schemeClr val="bg1">
                <a:lumMod val="50000"/>
              </a:schemeClr>
            </a:solidFill>
          </a:endParaRPr>
        </a:p>
      </dgm:t>
    </dgm:pt>
    <dgm:pt modelId="{784178FB-C963-4D62-8D6D-5CA7F3029DD3}">
      <dgm:prSet phldrT="[Texto]" custT="1"/>
      <dgm:spPr/>
      <dgm:t>
        <a:bodyPr/>
        <a:lstStyle/>
        <a:p>
          <a:r>
            <a:rPr lang="es-419" sz="1800" smtClean="0"/>
            <a:t>Heterofermentativa</a:t>
          </a:r>
          <a:endParaRPr lang="es-ES" sz="1800" dirty="0"/>
        </a:p>
      </dgm:t>
    </dgm:pt>
    <dgm:pt modelId="{EADD2692-D2E8-4E2F-BC5D-DDCD01E3548D}" type="parTrans" cxnId="{27F267A7-59A2-47DD-9D7F-FD2F351FE5CB}">
      <dgm:prSet/>
      <dgm:spPr/>
      <dgm:t>
        <a:bodyPr/>
        <a:lstStyle/>
        <a:p>
          <a:endParaRPr lang="es-ES" sz="2800">
            <a:solidFill>
              <a:schemeClr val="bg1">
                <a:lumMod val="50000"/>
              </a:schemeClr>
            </a:solidFill>
          </a:endParaRPr>
        </a:p>
      </dgm:t>
    </dgm:pt>
    <dgm:pt modelId="{919AE9CC-C184-41FD-9672-4A04E850591D}" type="sibTrans" cxnId="{27F267A7-59A2-47DD-9D7F-FD2F351FE5CB}">
      <dgm:prSet custT="1"/>
      <dgm:spPr/>
      <dgm:t>
        <a:bodyPr/>
        <a:lstStyle/>
        <a:p>
          <a:endParaRPr lang="es-ES" sz="1800">
            <a:solidFill>
              <a:schemeClr val="bg1">
                <a:lumMod val="50000"/>
              </a:schemeClr>
            </a:solidFill>
          </a:endParaRPr>
        </a:p>
      </dgm:t>
    </dgm:pt>
    <dgm:pt modelId="{6D106B79-B600-4CDA-9BA3-F730A15C5669}">
      <dgm:prSet phldrT="[Texto]" custT="1"/>
      <dgm:spPr/>
      <dgm:t>
        <a:bodyPr/>
        <a:lstStyle/>
        <a:p>
          <a:r>
            <a:rPr lang="es-419" sz="1800" dirty="0" smtClean="0"/>
            <a:t>Fermentación de hexosas.</a:t>
          </a:r>
          <a:endParaRPr lang="es-ES" sz="1800" dirty="0"/>
        </a:p>
      </dgm:t>
    </dgm:pt>
    <dgm:pt modelId="{DE692835-237F-4860-A842-8FBA2B19FBFA}" type="parTrans" cxnId="{41E79F97-2063-48E3-8808-C0B4DBDD1BE3}">
      <dgm:prSet/>
      <dgm:spPr/>
      <dgm:t>
        <a:bodyPr/>
        <a:lstStyle/>
        <a:p>
          <a:endParaRPr lang="es-ES" sz="2800">
            <a:solidFill>
              <a:schemeClr val="bg1">
                <a:lumMod val="50000"/>
              </a:schemeClr>
            </a:solidFill>
          </a:endParaRPr>
        </a:p>
      </dgm:t>
    </dgm:pt>
    <dgm:pt modelId="{88E0CB67-B612-4F22-9094-C194058D303E}" type="sibTrans" cxnId="{41E79F97-2063-48E3-8808-C0B4DBDD1BE3}">
      <dgm:prSet/>
      <dgm:spPr/>
      <dgm:t>
        <a:bodyPr/>
        <a:lstStyle/>
        <a:p>
          <a:endParaRPr lang="es-ES" sz="2800">
            <a:solidFill>
              <a:schemeClr val="bg1">
                <a:lumMod val="50000"/>
              </a:schemeClr>
            </a:solidFill>
          </a:endParaRPr>
        </a:p>
      </dgm:t>
    </dgm:pt>
    <dgm:pt modelId="{8C259F87-AB56-4898-AC8C-8B14823B9A06}">
      <dgm:prSet phldrT="[Texto]" custT="1"/>
      <dgm:spPr/>
      <dgm:t>
        <a:bodyPr/>
        <a:lstStyle/>
        <a:p>
          <a:r>
            <a:rPr lang="es-ES" sz="1800" dirty="0" smtClean="0">
              <a:latin typeface="Arial" panose="020B0604020202020204" pitchFamily="34" charset="0"/>
              <a:cs typeface="Arial" panose="020B0604020202020204" pitchFamily="34" charset="0"/>
            </a:rPr>
            <a:t>↓ Ácido láctico.</a:t>
          </a:r>
          <a:endParaRPr lang="es-ES" sz="1800" dirty="0"/>
        </a:p>
      </dgm:t>
    </dgm:pt>
    <dgm:pt modelId="{0C9840E0-8DBE-423D-B8DB-A31F251CD428}" type="parTrans" cxnId="{27BDA252-50E8-4B75-963E-E3B7C3B08C60}">
      <dgm:prSet/>
      <dgm:spPr/>
      <dgm:t>
        <a:bodyPr/>
        <a:lstStyle/>
        <a:p>
          <a:endParaRPr lang="es-ES" sz="2800">
            <a:solidFill>
              <a:schemeClr val="bg1">
                <a:lumMod val="50000"/>
              </a:schemeClr>
            </a:solidFill>
          </a:endParaRPr>
        </a:p>
      </dgm:t>
    </dgm:pt>
    <dgm:pt modelId="{BCE5032E-5849-4535-865B-5167BAD18ED6}" type="sibTrans" cxnId="{27BDA252-50E8-4B75-963E-E3B7C3B08C60}">
      <dgm:prSet/>
      <dgm:spPr/>
      <dgm:t>
        <a:bodyPr/>
        <a:lstStyle/>
        <a:p>
          <a:endParaRPr lang="es-ES" sz="2800">
            <a:solidFill>
              <a:schemeClr val="bg1">
                <a:lumMod val="50000"/>
              </a:schemeClr>
            </a:solidFill>
          </a:endParaRPr>
        </a:p>
      </dgm:t>
    </dgm:pt>
    <dgm:pt modelId="{A8D35B4E-35DC-413C-AC24-CAC445930032}">
      <dgm:prSet phldrT="[Texto]" custT="1"/>
      <dgm:spPr/>
      <dgm:t>
        <a:bodyPr/>
        <a:lstStyle/>
        <a:p>
          <a:r>
            <a:rPr lang="es-419" sz="1800" smtClean="0"/>
            <a:t>Heterofermentativa obligada</a:t>
          </a:r>
          <a:endParaRPr lang="es-ES" sz="1800" dirty="0"/>
        </a:p>
      </dgm:t>
    </dgm:pt>
    <dgm:pt modelId="{520ABE70-FDFC-4787-850D-829FB7222693}" type="parTrans" cxnId="{5A9C95FD-673F-46A4-AE06-59CC08B74EB4}">
      <dgm:prSet/>
      <dgm:spPr/>
      <dgm:t>
        <a:bodyPr/>
        <a:lstStyle/>
        <a:p>
          <a:endParaRPr lang="es-ES" sz="2800">
            <a:solidFill>
              <a:schemeClr val="bg1">
                <a:lumMod val="50000"/>
              </a:schemeClr>
            </a:solidFill>
          </a:endParaRPr>
        </a:p>
      </dgm:t>
    </dgm:pt>
    <dgm:pt modelId="{34661336-22BA-4E24-A3A5-3E1CED0690B5}" type="sibTrans" cxnId="{5A9C95FD-673F-46A4-AE06-59CC08B74EB4}">
      <dgm:prSet/>
      <dgm:spPr/>
      <dgm:t>
        <a:bodyPr/>
        <a:lstStyle/>
        <a:p>
          <a:endParaRPr lang="es-ES" sz="2800">
            <a:solidFill>
              <a:schemeClr val="bg1">
                <a:lumMod val="50000"/>
              </a:schemeClr>
            </a:solidFill>
          </a:endParaRPr>
        </a:p>
      </dgm:t>
    </dgm:pt>
    <dgm:pt modelId="{BA0C4079-DA07-4316-AF15-695B8064D106}">
      <dgm:prSet phldrT="[Texto]" custT="1"/>
      <dgm:spPr/>
      <dgm:t>
        <a:bodyPr/>
        <a:lstStyle/>
        <a:p>
          <a:r>
            <a:rPr lang="es-419" sz="1800" smtClean="0"/>
            <a:t>Fermentación de hexosas</a:t>
          </a:r>
          <a:endParaRPr lang="es-ES" sz="1800" dirty="0"/>
        </a:p>
      </dgm:t>
    </dgm:pt>
    <dgm:pt modelId="{62E32784-D586-4452-B7C3-1258E16C4B26}" type="parTrans" cxnId="{3D3414F7-6C4B-4160-9FCB-88D551C3C41F}">
      <dgm:prSet/>
      <dgm:spPr/>
      <dgm:t>
        <a:bodyPr/>
        <a:lstStyle/>
        <a:p>
          <a:endParaRPr lang="es-ES" sz="2800">
            <a:solidFill>
              <a:schemeClr val="bg1">
                <a:lumMod val="50000"/>
              </a:schemeClr>
            </a:solidFill>
          </a:endParaRPr>
        </a:p>
      </dgm:t>
    </dgm:pt>
    <dgm:pt modelId="{59EBCFAD-39B9-46DE-A85C-C7BB9E449A19}" type="sibTrans" cxnId="{3D3414F7-6C4B-4160-9FCB-88D551C3C41F}">
      <dgm:prSet/>
      <dgm:spPr/>
      <dgm:t>
        <a:bodyPr/>
        <a:lstStyle/>
        <a:p>
          <a:endParaRPr lang="es-ES" sz="2800">
            <a:solidFill>
              <a:schemeClr val="bg1">
                <a:lumMod val="50000"/>
              </a:schemeClr>
            </a:solidFill>
          </a:endParaRPr>
        </a:p>
      </dgm:t>
    </dgm:pt>
    <dgm:pt modelId="{7F9B082D-BF0B-4725-9BFB-840FAA6B329A}">
      <dgm:prSet phldrT="[Texto]" custT="1"/>
      <dgm:spPr/>
      <dgm:t>
        <a:bodyPr/>
        <a:lstStyle/>
        <a:p>
          <a:r>
            <a:rPr lang="es-419" sz="1800" dirty="0" smtClean="0"/>
            <a:t>Ácido láctico, acético, fórmico y CO</a:t>
          </a:r>
          <a:r>
            <a:rPr lang="es-419" sz="1200" dirty="0" smtClean="0"/>
            <a:t>2.</a:t>
          </a:r>
          <a:endParaRPr lang="es-ES" sz="1800" dirty="0"/>
        </a:p>
      </dgm:t>
    </dgm:pt>
    <dgm:pt modelId="{9DA5F569-AC9E-4774-8856-A27088EF0782}" type="parTrans" cxnId="{B479C306-AD65-4821-A7B8-D7098B76F347}">
      <dgm:prSet/>
      <dgm:spPr/>
      <dgm:t>
        <a:bodyPr/>
        <a:lstStyle/>
        <a:p>
          <a:endParaRPr lang="es-ES" sz="2800">
            <a:solidFill>
              <a:schemeClr val="bg1">
                <a:lumMod val="50000"/>
              </a:schemeClr>
            </a:solidFill>
          </a:endParaRPr>
        </a:p>
      </dgm:t>
    </dgm:pt>
    <dgm:pt modelId="{948706AB-0BFC-4679-8EE4-D6F045B8F020}" type="sibTrans" cxnId="{B479C306-AD65-4821-A7B8-D7098B76F347}">
      <dgm:prSet/>
      <dgm:spPr/>
      <dgm:t>
        <a:bodyPr/>
        <a:lstStyle/>
        <a:p>
          <a:endParaRPr lang="es-ES" sz="2800">
            <a:solidFill>
              <a:schemeClr val="bg1">
                <a:lumMod val="50000"/>
              </a:schemeClr>
            </a:solidFill>
          </a:endParaRPr>
        </a:p>
      </dgm:t>
    </dgm:pt>
    <dgm:pt modelId="{2111ED71-ECBF-40B1-850D-B307BA83BAB7}" type="pres">
      <dgm:prSet presAssocID="{1397D491-30F2-4A8E-886B-1A3D531FACF4}" presName="Name0" presStyleCnt="0">
        <dgm:presLayoutVars>
          <dgm:dir/>
          <dgm:animLvl val="lvl"/>
          <dgm:resizeHandles/>
        </dgm:presLayoutVars>
      </dgm:prSet>
      <dgm:spPr/>
      <dgm:t>
        <a:bodyPr/>
        <a:lstStyle/>
        <a:p>
          <a:endParaRPr lang="es-419"/>
        </a:p>
      </dgm:t>
    </dgm:pt>
    <dgm:pt modelId="{E27673A1-B5C4-4335-91D2-C8D8EABCC827}" type="pres">
      <dgm:prSet presAssocID="{0DD7F2B7-21D4-4ACA-9E1E-0295C6B27B1D}" presName="linNode" presStyleCnt="0"/>
      <dgm:spPr/>
      <dgm:t>
        <a:bodyPr/>
        <a:lstStyle/>
        <a:p>
          <a:endParaRPr lang="es-419"/>
        </a:p>
      </dgm:t>
    </dgm:pt>
    <dgm:pt modelId="{9D71B5D8-E514-40CA-84F2-C387EC9FB7AD}" type="pres">
      <dgm:prSet presAssocID="{0DD7F2B7-21D4-4ACA-9E1E-0295C6B27B1D}" presName="parentShp" presStyleLbl="node1" presStyleIdx="0" presStyleCnt="3">
        <dgm:presLayoutVars>
          <dgm:bulletEnabled val="1"/>
        </dgm:presLayoutVars>
      </dgm:prSet>
      <dgm:spPr/>
      <dgm:t>
        <a:bodyPr/>
        <a:lstStyle/>
        <a:p>
          <a:endParaRPr lang="es-419"/>
        </a:p>
      </dgm:t>
    </dgm:pt>
    <dgm:pt modelId="{AF1C65B4-1600-473E-87F0-31DDC5EA3E50}" type="pres">
      <dgm:prSet presAssocID="{0DD7F2B7-21D4-4ACA-9E1E-0295C6B27B1D}" presName="childShp" presStyleLbl="bgAccFollowNode1" presStyleIdx="0" presStyleCnt="3">
        <dgm:presLayoutVars>
          <dgm:bulletEnabled val="1"/>
        </dgm:presLayoutVars>
      </dgm:prSet>
      <dgm:spPr/>
      <dgm:t>
        <a:bodyPr/>
        <a:lstStyle/>
        <a:p>
          <a:endParaRPr lang="es-419"/>
        </a:p>
      </dgm:t>
    </dgm:pt>
    <dgm:pt modelId="{0DBCADB6-0682-4EEF-AA60-6D3EF6B80E57}" type="pres">
      <dgm:prSet presAssocID="{57C44DEA-2A42-48E8-A278-40DFDDEE9A69}" presName="spacing" presStyleCnt="0"/>
      <dgm:spPr/>
      <dgm:t>
        <a:bodyPr/>
        <a:lstStyle/>
        <a:p>
          <a:endParaRPr lang="es-419"/>
        </a:p>
      </dgm:t>
    </dgm:pt>
    <dgm:pt modelId="{B625F09C-0689-4C5C-BA39-7AB92D641C90}" type="pres">
      <dgm:prSet presAssocID="{784178FB-C963-4D62-8D6D-5CA7F3029DD3}" presName="linNode" presStyleCnt="0"/>
      <dgm:spPr/>
      <dgm:t>
        <a:bodyPr/>
        <a:lstStyle/>
        <a:p>
          <a:endParaRPr lang="es-419"/>
        </a:p>
      </dgm:t>
    </dgm:pt>
    <dgm:pt modelId="{1064247D-9A1B-4833-ADCF-9C8174B26D67}" type="pres">
      <dgm:prSet presAssocID="{784178FB-C963-4D62-8D6D-5CA7F3029DD3}" presName="parentShp" presStyleLbl="node1" presStyleIdx="1" presStyleCnt="3">
        <dgm:presLayoutVars>
          <dgm:bulletEnabled val="1"/>
        </dgm:presLayoutVars>
      </dgm:prSet>
      <dgm:spPr/>
      <dgm:t>
        <a:bodyPr/>
        <a:lstStyle/>
        <a:p>
          <a:endParaRPr lang="es-419"/>
        </a:p>
      </dgm:t>
    </dgm:pt>
    <dgm:pt modelId="{8C458999-7426-4F3C-A3A8-CAECF4E2EFDB}" type="pres">
      <dgm:prSet presAssocID="{784178FB-C963-4D62-8D6D-5CA7F3029DD3}" presName="childShp" presStyleLbl="bgAccFollowNode1" presStyleIdx="1" presStyleCnt="3">
        <dgm:presLayoutVars>
          <dgm:bulletEnabled val="1"/>
        </dgm:presLayoutVars>
      </dgm:prSet>
      <dgm:spPr/>
      <dgm:t>
        <a:bodyPr/>
        <a:lstStyle/>
        <a:p>
          <a:endParaRPr lang="es-419"/>
        </a:p>
      </dgm:t>
    </dgm:pt>
    <dgm:pt modelId="{79A0992B-1A0F-44D3-9624-567E59410C64}" type="pres">
      <dgm:prSet presAssocID="{919AE9CC-C184-41FD-9672-4A04E850591D}" presName="spacing" presStyleCnt="0"/>
      <dgm:spPr/>
      <dgm:t>
        <a:bodyPr/>
        <a:lstStyle/>
        <a:p>
          <a:endParaRPr lang="es-419"/>
        </a:p>
      </dgm:t>
    </dgm:pt>
    <dgm:pt modelId="{D028FE8B-A7DD-4617-8CD7-35B6EECEB524}" type="pres">
      <dgm:prSet presAssocID="{A8D35B4E-35DC-413C-AC24-CAC445930032}" presName="linNode" presStyleCnt="0"/>
      <dgm:spPr/>
      <dgm:t>
        <a:bodyPr/>
        <a:lstStyle/>
        <a:p>
          <a:endParaRPr lang="es-419"/>
        </a:p>
      </dgm:t>
    </dgm:pt>
    <dgm:pt modelId="{E7CC5C42-84B1-47D5-A324-BB9304ECA85A}" type="pres">
      <dgm:prSet presAssocID="{A8D35B4E-35DC-413C-AC24-CAC445930032}" presName="parentShp" presStyleLbl="node1" presStyleIdx="2" presStyleCnt="3">
        <dgm:presLayoutVars>
          <dgm:bulletEnabled val="1"/>
        </dgm:presLayoutVars>
      </dgm:prSet>
      <dgm:spPr/>
      <dgm:t>
        <a:bodyPr/>
        <a:lstStyle/>
        <a:p>
          <a:endParaRPr lang="es-419"/>
        </a:p>
      </dgm:t>
    </dgm:pt>
    <dgm:pt modelId="{3AD17995-E562-4F48-9C67-CC3CCA0EEB4C}" type="pres">
      <dgm:prSet presAssocID="{A8D35B4E-35DC-413C-AC24-CAC445930032}" presName="childShp" presStyleLbl="bgAccFollowNode1" presStyleIdx="2" presStyleCnt="3">
        <dgm:presLayoutVars>
          <dgm:bulletEnabled val="1"/>
        </dgm:presLayoutVars>
      </dgm:prSet>
      <dgm:spPr/>
      <dgm:t>
        <a:bodyPr/>
        <a:lstStyle/>
        <a:p>
          <a:endParaRPr lang="es-419"/>
        </a:p>
      </dgm:t>
    </dgm:pt>
  </dgm:ptLst>
  <dgm:cxnLst>
    <dgm:cxn modelId="{2C24C3D7-5068-4CDD-AF51-1FECCFDC8400}" type="presOf" srcId="{0DD7F2B7-21D4-4ACA-9E1E-0295C6B27B1D}" destId="{9D71B5D8-E514-40CA-84F2-C387EC9FB7AD}" srcOrd="0" destOrd="0" presId="urn:microsoft.com/office/officeart/2005/8/layout/vList6"/>
    <dgm:cxn modelId="{A721ED32-6ADC-41D7-960D-73CDAB4264C8}" type="presOf" srcId="{1397D491-30F2-4A8E-886B-1A3D531FACF4}" destId="{2111ED71-ECBF-40B1-850D-B307BA83BAB7}" srcOrd="0" destOrd="0" presId="urn:microsoft.com/office/officeart/2005/8/layout/vList6"/>
    <dgm:cxn modelId="{70DC3251-485F-4AEF-90D1-6CB4696A9980}" type="presOf" srcId="{BA0C4079-DA07-4316-AF15-695B8064D106}" destId="{3AD17995-E562-4F48-9C67-CC3CCA0EEB4C}" srcOrd="0" destOrd="0" presId="urn:microsoft.com/office/officeart/2005/8/layout/vList6"/>
    <dgm:cxn modelId="{8CEBDB18-5489-405D-B12B-F1DB727F5A49}" srcId="{0DD7F2B7-21D4-4ACA-9E1E-0295C6B27B1D}" destId="{A31408EC-BDF9-49DE-927B-D83354D80451}" srcOrd="0" destOrd="0" parTransId="{E617F46F-CD0E-42D6-8BF0-37863D9D69E7}" sibTransId="{4C031302-B877-4C3C-B09E-E36C3C2384DF}"/>
    <dgm:cxn modelId="{93DA2077-1FBE-4BE9-BA1C-C3A18244417B}" type="presOf" srcId="{6D106B79-B600-4CDA-9BA3-F730A15C5669}" destId="{8C458999-7426-4F3C-A3A8-CAECF4E2EFDB}" srcOrd="0" destOrd="0" presId="urn:microsoft.com/office/officeart/2005/8/layout/vList6"/>
    <dgm:cxn modelId="{3D3414F7-6C4B-4160-9FCB-88D551C3C41F}" srcId="{A8D35B4E-35DC-413C-AC24-CAC445930032}" destId="{BA0C4079-DA07-4316-AF15-695B8064D106}" srcOrd="0" destOrd="0" parTransId="{62E32784-D586-4452-B7C3-1258E16C4B26}" sibTransId="{59EBCFAD-39B9-46DE-A85C-C7BB9E449A19}"/>
    <dgm:cxn modelId="{27F267A7-59A2-47DD-9D7F-FD2F351FE5CB}" srcId="{1397D491-30F2-4A8E-886B-1A3D531FACF4}" destId="{784178FB-C963-4D62-8D6D-5CA7F3029DD3}" srcOrd="1" destOrd="0" parTransId="{EADD2692-D2E8-4E2F-BC5D-DDCD01E3548D}" sibTransId="{919AE9CC-C184-41FD-9672-4A04E850591D}"/>
    <dgm:cxn modelId="{27A4EC65-C69B-4024-8701-318B02F87196}" srcId="{1397D491-30F2-4A8E-886B-1A3D531FACF4}" destId="{0DD7F2B7-21D4-4ACA-9E1E-0295C6B27B1D}" srcOrd="0" destOrd="0" parTransId="{34924187-44B3-4CE9-B04E-81C8586A1EB7}" sibTransId="{57C44DEA-2A42-48E8-A278-40DFDDEE9A69}"/>
    <dgm:cxn modelId="{41E79F97-2063-48E3-8808-C0B4DBDD1BE3}" srcId="{784178FB-C963-4D62-8D6D-5CA7F3029DD3}" destId="{6D106B79-B600-4CDA-9BA3-F730A15C5669}" srcOrd="0" destOrd="0" parTransId="{DE692835-237F-4860-A842-8FBA2B19FBFA}" sibTransId="{88E0CB67-B612-4F22-9094-C194058D303E}"/>
    <dgm:cxn modelId="{7DE8560C-1665-4EBA-99C9-EECFC5302539}" type="presOf" srcId="{784178FB-C963-4D62-8D6D-5CA7F3029DD3}" destId="{1064247D-9A1B-4833-ADCF-9C8174B26D67}" srcOrd="0" destOrd="0" presId="urn:microsoft.com/office/officeart/2005/8/layout/vList6"/>
    <dgm:cxn modelId="{67A88943-9C6C-433B-86BC-71C0E4D2B4BC}" type="presOf" srcId="{7F9B082D-BF0B-4725-9BFB-840FAA6B329A}" destId="{3AD17995-E562-4F48-9C67-CC3CCA0EEB4C}" srcOrd="0" destOrd="1" presId="urn:microsoft.com/office/officeart/2005/8/layout/vList6"/>
    <dgm:cxn modelId="{27BDA252-50E8-4B75-963E-E3B7C3B08C60}" srcId="{784178FB-C963-4D62-8D6D-5CA7F3029DD3}" destId="{8C259F87-AB56-4898-AC8C-8B14823B9A06}" srcOrd="1" destOrd="0" parTransId="{0C9840E0-8DBE-423D-B8DB-A31F251CD428}" sibTransId="{BCE5032E-5849-4535-865B-5167BAD18ED6}"/>
    <dgm:cxn modelId="{5A9C95FD-673F-46A4-AE06-59CC08B74EB4}" srcId="{1397D491-30F2-4A8E-886B-1A3D531FACF4}" destId="{A8D35B4E-35DC-413C-AC24-CAC445930032}" srcOrd="2" destOrd="0" parTransId="{520ABE70-FDFC-4787-850D-829FB7222693}" sibTransId="{34661336-22BA-4E24-A3A5-3E1CED0690B5}"/>
    <dgm:cxn modelId="{6773E1F3-BF5E-4923-ACE3-C5EE2FE3D6AB}" type="presOf" srcId="{A31408EC-BDF9-49DE-927B-D83354D80451}" destId="{AF1C65B4-1600-473E-87F0-31DDC5EA3E50}" srcOrd="0" destOrd="0" presId="urn:microsoft.com/office/officeart/2005/8/layout/vList6"/>
    <dgm:cxn modelId="{771E6273-A3E3-4EDC-AA2E-43FED2D316F2}" type="presOf" srcId="{A8D35B4E-35DC-413C-AC24-CAC445930032}" destId="{E7CC5C42-84B1-47D5-A324-BB9304ECA85A}" srcOrd="0" destOrd="0" presId="urn:microsoft.com/office/officeart/2005/8/layout/vList6"/>
    <dgm:cxn modelId="{B479C306-AD65-4821-A7B8-D7098B76F347}" srcId="{A8D35B4E-35DC-413C-AC24-CAC445930032}" destId="{7F9B082D-BF0B-4725-9BFB-840FAA6B329A}" srcOrd="1" destOrd="0" parTransId="{9DA5F569-AC9E-4774-8856-A27088EF0782}" sibTransId="{948706AB-0BFC-4679-8EE4-D6F045B8F020}"/>
    <dgm:cxn modelId="{B564570F-96CC-476A-BF1C-0CFC67379945}" type="presOf" srcId="{8C259F87-AB56-4898-AC8C-8B14823B9A06}" destId="{8C458999-7426-4F3C-A3A8-CAECF4E2EFDB}" srcOrd="0" destOrd="1" presId="urn:microsoft.com/office/officeart/2005/8/layout/vList6"/>
    <dgm:cxn modelId="{47ACAD0D-1735-4D78-B120-AE9FF603F4E3}" type="presParOf" srcId="{2111ED71-ECBF-40B1-850D-B307BA83BAB7}" destId="{E27673A1-B5C4-4335-91D2-C8D8EABCC827}" srcOrd="0" destOrd="0" presId="urn:microsoft.com/office/officeart/2005/8/layout/vList6"/>
    <dgm:cxn modelId="{3E86A678-2F91-4878-9013-A30279AEACC4}" type="presParOf" srcId="{E27673A1-B5C4-4335-91D2-C8D8EABCC827}" destId="{9D71B5D8-E514-40CA-84F2-C387EC9FB7AD}" srcOrd="0" destOrd="0" presId="urn:microsoft.com/office/officeart/2005/8/layout/vList6"/>
    <dgm:cxn modelId="{DA6C8F8F-77D9-44B8-822F-6862F3829121}" type="presParOf" srcId="{E27673A1-B5C4-4335-91D2-C8D8EABCC827}" destId="{AF1C65B4-1600-473E-87F0-31DDC5EA3E50}" srcOrd="1" destOrd="0" presId="urn:microsoft.com/office/officeart/2005/8/layout/vList6"/>
    <dgm:cxn modelId="{97ED9802-CDEA-4344-A45A-844B2B2025ED}" type="presParOf" srcId="{2111ED71-ECBF-40B1-850D-B307BA83BAB7}" destId="{0DBCADB6-0682-4EEF-AA60-6D3EF6B80E57}" srcOrd="1" destOrd="0" presId="urn:microsoft.com/office/officeart/2005/8/layout/vList6"/>
    <dgm:cxn modelId="{5E66BDEA-1444-4AB4-8EA1-AD5ABD639391}" type="presParOf" srcId="{2111ED71-ECBF-40B1-850D-B307BA83BAB7}" destId="{B625F09C-0689-4C5C-BA39-7AB92D641C90}" srcOrd="2" destOrd="0" presId="urn:microsoft.com/office/officeart/2005/8/layout/vList6"/>
    <dgm:cxn modelId="{E2AD645D-6EA1-4213-88A7-6E69D5285561}" type="presParOf" srcId="{B625F09C-0689-4C5C-BA39-7AB92D641C90}" destId="{1064247D-9A1B-4833-ADCF-9C8174B26D67}" srcOrd="0" destOrd="0" presId="urn:microsoft.com/office/officeart/2005/8/layout/vList6"/>
    <dgm:cxn modelId="{E4747357-A6CA-4C96-B9A0-C42A5156558A}" type="presParOf" srcId="{B625F09C-0689-4C5C-BA39-7AB92D641C90}" destId="{8C458999-7426-4F3C-A3A8-CAECF4E2EFDB}" srcOrd="1" destOrd="0" presId="urn:microsoft.com/office/officeart/2005/8/layout/vList6"/>
    <dgm:cxn modelId="{0DD67A81-28B3-48CB-BDF8-AADB94DD12CE}" type="presParOf" srcId="{2111ED71-ECBF-40B1-850D-B307BA83BAB7}" destId="{79A0992B-1A0F-44D3-9624-567E59410C64}" srcOrd="3" destOrd="0" presId="urn:microsoft.com/office/officeart/2005/8/layout/vList6"/>
    <dgm:cxn modelId="{A9FF977A-61DC-4C59-8C3B-6E3725080EED}" type="presParOf" srcId="{2111ED71-ECBF-40B1-850D-B307BA83BAB7}" destId="{D028FE8B-A7DD-4617-8CD7-35B6EECEB524}" srcOrd="4" destOrd="0" presId="urn:microsoft.com/office/officeart/2005/8/layout/vList6"/>
    <dgm:cxn modelId="{46D94CB8-02AF-4DCA-829D-E908E21CC6F1}" type="presParOf" srcId="{D028FE8B-A7DD-4617-8CD7-35B6EECEB524}" destId="{E7CC5C42-84B1-47D5-A324-BB9304ECA85A}" srcOrd="0" destOrd="0" presId="urn:microsoft.com/office/officeart/2005/8/layout/vList6"/>
    <dgm:cxn modelId="{51B29DDA-ED99-4F8F-AFEF-B9A135F69711}" type="presParOf" srcId="{D028FE8B-A7DD-4617-8CD7-35B6EECEB524}" destId="{3AD17995-E562-4F48-9C67-CC3CCA0EEB4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C32B05-62EA-407A-B21C-2310C7945705}" type="doc">
      <dgm:prSet loTypeId="urn:microsoft.com/office/officeart/2005/8/layout/radial4" loCatId="relationship" qsTypeId="urn:microsoft.com/office/officeart/2005/8/quickstyle/simple5" qsCatId="simple" csTypeId="urn:microsoft.com/office/officeart/2005/8/colors/colorful4" csCatId="colorful" phldr="1"/>
      <dgm:spPr/>
      <dgm:t>
        <a:bodyPr/>
        <a:lstStyle/>
        <a:p>
          <a:endParaRPr lang="en-US"/>
        </a:p>
      </dgm:t>
    </dgm:pt>
    <dgm:pt modelId="{8EA7219F-BDB2-48EB-9EEB-3133522D132E}">
      <dgm:prSet phldrT="[Text]"/>
      <dgm:spPr/>
      <dgm:t>
        <a:bodyPr/>
        <a:lstStyle/>
        <a:p>
          <a:r>
            <a:rPr lang="en-US" smtClean="0">
              <a:solidFill>
                <a:schemeClr val="bg1">
                  <a:lumMod val="50000"/>
                </a:schemeClr>
              </a:solidFill>
            </a:rPr>
            <a:t>Micoorganismos fermentadores de Ácido Láctico</a:t>
          </a:r>
          <a:endParaRPr lang="en-US" dirty="0">
            <a:solidFill>
              <a:schemeClr val="bg1">
                <a:lumMod val="50000"/>
              </a:schemeClr>
            </a:solidFill>
          </a:endParaRPr>
        </a:p>
      </dgm:t>
    </dgm:pt>
    <dgm:pt modelId="{3EE8403A-CB7C-4815-85BD-AEBCAEB71B37}" type="parTrans" cxnId="{58AD7EEF-D408-406B-87EE-4691D4C30668}">
      <dgm:prSet/>
      <dgm:spPr/>
      <dgm:t>
        <a:bodyPr/>
        <a:lstStyle/>
        <a:p>
          <a:endParaRPr lang="en-US">
            <a:solidFill>
              <a:schemeClr val="bg1">
                <a:lumMod val="50000"/>
              </a:schemeClr>
            </a:solidFill>
          </a:endParaRPr>
        </a:p>
      </dgm:t>
    </dgm:pt>
    <dgm:pt modelId="{C94B7947-85DC-4B21-BB99-DF8438356F98}" type="sibTrans" cxnId="{58AD7EEF-D408-406B-87EE-4691D4C30668}">
      <dgm:prSet/>
      <dgm:spPr/>
      <dgm:t>
        <a:bodyPr/>
        <a:lstStyle/>
        <a:p>
          <a:endParaRPr lang="en-US">
            <a:solidFill>
              <a:schemeClr val="bg1">
                <a:lumMod val="50000"/>
              </a:schemeClr>
            </a:solidFill>
          </a:endParaRPr>
        </a:p>
      </dgm:t>
    </dgm:pt>
    <dgm:pt modelId="{D3E54D1A-00A4-4C26-89FD-005212C5E9F9}">
      <dgm:prSet phldrT="[Text]"/>
      <dgm:spPr/>
      <dgm:t>
        <a:bodyPr/>
        <a:lstStyle/>
        <a:p>
          <a:r>
            <a:rPr lang="en-US" dirty="0" smtClean="0">
              <a:solidFill>
                <a:schemeClr val="bg1">
                  <a:lumMod val="50000"/>
                </a:schemeClr>
              </a:solidFill>
            </a:rPr>
            <a:t>No esporulados</a:t>
          </a:r>
          <a:endParaRPr lang="en-US" dirty="0">
            <a:solidFill>
              <a:schemeClr val="bg1">
                <a:lumMod val="50000"/>
              </a:schemeClr>
            </a:solidFill>
          </a:endParaRPr>
        </a:p>
      </dgm:t>
    </dgm:pt>
    <dgm:pt modelId="{B80B81CA-760B-4245-A7D1-0A00B472BEAB}">
      <dgm:prSet phldrT="[Text]"/>
      <dgm:spPr/>
      <dgm:t>
        <a:bodyPr/>
        <a:lstStyle/>
        <a:p>
          <a:r>
            <a:rPr lang="es-419" noProof="0" smtClean="0">
              <a:solidFill>
                <a:schemeClr val="bg1">
                  <a:lumMod val="50000"/>
                </a:schemeClr>
              </a:solidFill>
            </a:rPr>
            <a:t>Inmóviles</a:t>
          </a:r>
          <a:endParaRPr lang="es-419" noProof="0" dirty="0">
            <a:solidFill>
              <a:schemeClr val="bg1">
                <a:lumMod val="50000"/>
              </a:schemeClr>
            </a:solidFill>
          </a:endParaRPr>
        </a:p>
      </dgm:t>
    </dgm:pt>
    <dgm:pt modelId="{C5E5A7A1-22BA-460C-9297-04E48EC4C5B1}">
      <dgm:prSet phldrT="[Text]"/>
      <dgm:spPr/>
      <dgm:t>
        <a:bodyPr/>
        <a:lstStyle/>
        <a:p>
          <a:endParaRPr lang="en-US" dirty="0">
            <a:solidFill>
              <a:schemeClr val="bg1">
                <a:lumMod val="50000"/>
              </a:schemeClr>
            </a:solidFill>
          </a:endParaRPr>
        </a:p>
      </dgm:t>
    </dgm:pt>
    <dgm:pt modelId="{F734571E-C0D8-4BD6-A7DE-1C05A9C42F04}" type="sibTrans" cxnId="{6B80B44E-8B21-47A6-8A55-8A49449C4D61}">
      <dgm:prSet/>
      <dgm:spPr/>
      <dgm:t>
        <a:bodyPr/>
        <a:lstStyle/>
        <a:p>
          <a:endParaRPr lang="en-US">
            <a:solidFill>
              <a:schemeClr val="bg1">
                <a:lumMod val="50000"/>
              </a:schemeClr>
            </a:solidFill>
          </a:endParaRPr>
        </a:p>
      </dgm:t>
    </dgm:pt>
    <dgm:pt modelId="{AE001CF0-0E59-413C-8EB5-7D093570FD33}" type="parTrans" cxnId="{6B80B44E-8B21-47A6-8A55-8A49449C4D61}">
      <dgm:prSet/>
      <dgm:spPr/>
      <dgm:t>
        <a:bodyPr/>
        <a:lstStyle/>
        <a:p>
          <a:endParaRPr lang="en-US">
            <a:solidFill>
              <a:schemeClr val="bg1">
                <a:lumMod val="50000"/>
              </a:schemeClr>
            </a:solidFill>
          </a:endParaRPr>
        </a:p>
      </dgm:t>
    </dgm:pt>
    <dgm:pt modelId="{ED9D0C83-FB68-42F7-B8E6-0931C28DF569}" type="sibTrans" cxnId="{20EFF60C-3BE8-44D6-A991-808EB4865879}">
      <dgm:prSet/>
      <dgm:spPr/>
      <dgm:t>
        <a:bodyPr/>
        <a:lstStyle/>
        <a:p>
          <a:endParaRPr lang="en-US">
            <a:solidFill>
              <a:schemeClr val="bg1">
                <a:lumMod val="50000"/>
              </a:schemeClr>
            </a:solidFill>
          </a:endParaRPr>
        </a:p>
      </dgm:t>
    </dgm:pt>
    <dgm:pt modelId="{66A695DD-66B2-47A0-9800-70E16E0EFD86}" type="parTrans" cxnId="{20EFF60C-3BE8-44D6-A991-808EB4865879}">
      <dgm:prSet/>
      <dgm:spPr/>
      <dgm:t>
        <a:bodyPr/>
        <a:lstStyle/>
        <a:p>
          <a:endParaRPr lang="en-US">
            <a:solidFill>
              <a:schemeClr val="bg1">
                <a:lumMod val="50000"/>
              </a:schemeClr>
            </a:solidFill>
          </a:endParaRPr>
        </a:p>
      </dgm:t>
    </dgm:pt>
    <dgm:pt modelId="{80F07E4D-E1A4-4847-AFFB-6CCBD91CC61D}" type="sibTrans" cxnId="{A49A8FD9-103E-4948-B893-101476CFE0A9}">
      <dgm:prSet/>
      <dgm:spPr/>
      <dgm:t>
        <a:bodyPr/>
        <a:lstStyle/>
        <a:p>
          <a:endParaRPr lang="en-US">
            <a:solidFill>
              <a:schemeClr val="bg1">
                <a:lumMod val="50000"/>
              </a:schemeClr>
            </a:solidFill>
          </a:endParaRPr>
        </a:p>
      </dgm:t>
    </dgm:pt>
    <dgm:pt modelId="{D8874EB9-8DF2-4D2B-A2C3-B90FD6997E08}" type="parTrans" cxnId="{A49A8FD9-103E-4948-B893-101476CFE0A9}">
      <dgm:prSet/>
      <dgm:spPr/>
      <dgm:t>
        <a:bodyPr/>
        <a:lstStyle/>
        <a:p>
          <a:endParaRPr lang="en-US">
            <a:solidFill>
              <a:schemeClr val="bg1">
                <a:lumMod val="50000"/>
              </a:schemeClr>
            </a:solidFill>
          </a:endParaRPr>
        </a:p>
      </dgm:t>
    </dgm:pt>
    <dgm:pt modelId="{01553A5B-5758-4E44-A17A-8E874D35545D}">
      <dgm:prSet phldrT="[Text]"/>
      <dgm:spPr/>
      <dgm:t>
        <a:bodyPr/>
        <a:lstStyle/>
        <a:p>
          <a:r>
            <a:rPr lang="es-419" noProof="0" smtClean="0">
              <a:solidFill>
                <a:schemeClr val="bg1">
                  <a:lumMod val="50000"/>
                </a:schemeClr>
              </a:solidFill>
            </a:rPr>
            <a:t>Características Microscópicas</a:t>
          </a:r>
          <a:endParaRPr lang="es-419" noProof="0" dirty="0">
            <a:solidFill>
              <a:schemeClr val="bg1">
                <a:lumMod val="50000"/>
              </a:schemeClr>
            </a:solidFill>
          </a:endParaRPr>
        </a:p>
      </dgm:t>
    </dgm:pt>
    <dgm:pt modelId="{B3ABC105-4B89-427C-A226-E353EA22B275}" type="sibTrans" cxnId="{B19A3819-BDD5-419F-AA2D-B7E8D0B08E28}">
      <dgm:prSet/>
      <dgm:spPr/>
      <dgm:t>
        <a:bodyPr/>
        <a:lstStyle/>
        <a:p>
          <a:endParaRPr lang="en-US">
            <a:solidFill>
              <a:schemeClr val="bg1">
                <a:lumMod val="50000"/>
              </a:schemeClr>
            </a:solidFill>
          </a:endParaRPr>
        </a:p>
      </dgm:t>
    </dgm:pt>
    <dgm:pt modelId="{A953E2BD-5A20-41DB-A71F-420412D95C05}" type="parTrans" cxnId="{B19A3819-BDD5-419F-AA2D-B7E8D0B08E28}">
      <dgm:prSet/>
      <dgm:spPr/>
      <dgm:t>
        <a:bodyPr/>
        <a:lstStyle/>
        <a:p>
          <a:endParaRPr lang="en-US">
            <a:solidFill>
              <a:schemeClr val="bg1">
                <a:lumMod val="50000"/>
              </a:schemeClr>
            </a:solidFill>
          </a:endParaRPr>
        </a:p>
      </dgm:t>
    </dgm:pt>
    <dgm:pt modelId="{CA1F29D6-2031-4D62-9FFC-06E232DB8967}">
      <dgm:prSet phldrT="[Text]"/>
      <dgm:spPr/>
      <dgm:t>
        <a:bodyPr/>
        <a:lstStyle/>
        <a:p>
          <a:r>
            <a:rPr lang="en-US" smtClean="0">
              <a:solidFill>
                <a:schemeClr val="bg1">
                  <a:lumMod val="50000"/>
                </a:schemeClr>
              </a:solidFill>
            </a:rPr>
            <a:t>Anaerobio</a:t>
          </a:r>
          <a:endParaRPr lang="en-US" dirty="0">
            <a:solidFill>
              <a:schemeClr val="bg1">
                <a:lumMod val="50000"/>
              </a:schemeClr>
            </a:solidFill>
          </a:endParaRPr>
        </a:p>
      </dgm:t>
    </dgm:pt>
    <dgm:pt modelId="{22066B05-7936-4AD2-AD19-79221A59097D}">
      <dgm:prSet phldrT="[Text]"/>
      <dgm:spPr/>
      <dgm:t>
        <a:bodyPr/>
        <a:lstStyle/>
        <a:p>
          <a:r>
            <a:rPr lang="en-US" smtClean="0">
              <a:solidFill>
                <a:schemeClr val="bg1">
                  <a:lumMod val="50000"/>
                </a:schemeClr>
              </a:solidFill>
            </a:rPr>
            <a:t>Metabolismo</a:t>
          </a:r>
          <a:endParaRPr lang="en-US" dirty="0">
            <a:solidFill>
              <a:schemeClr val="bg1">
                <a:lumMod val="50000"/>
              </a:schemeClr>
            </a:solidFill>
          </a:endParaRPr>
        </a:p>
      </dgm:t>
    </dgm:pt>
    <dgm:pt modelId="{C39FBF2E-0701-40C4-A52C-9D0D093033A9}" type="sibTrans" cxnId="{AC57EECA-896B-43AA-916E-63AD7AA7FE93}">
      <dgm:prSet/>
      <dgm:spPr/>
      <dgm:t>
        <a:bodyPr/>
        <a:lstStyle/>
        <a:p>
          <a:endParaRPr lang="en-US">
            <a:solidFill>
              <a:schemeClr val="bg1">
                <a:lumMod val="50000"/>
              </a:schemeClr>
            </a:solidFill>
          </a:endParaRPr>
        </a:p>
      </dgm:t>
    </dgm:pt>
    <dgm:pt modelId="{A8FDAD3A-506B-423F-B43E-052CAD55E363}" type="parTrans" cxnId="{AC57EECA-896B-43AA-916E-63AD7AA7FE93}">
      <dgm:prSet/>
      <dgm:spPr/>
      <dgm:t>
        <a:bodyPr/>
        <a:lstStyle/>
        <a:p>
          <a:endParaRPr lang="en-US">
            <a:solidFill>
              <a:schemeClr val="bg1">
                <a:lumMod val="50000"/>
              </a:schemeClr>
            </a:solidFill>
          </a:endParaRPr>
        </a:p>
      </dgm:t>
    </dgm:pt>
    <dgm:pt modelId="{89085CBF-271E-4680-A16D-7AF62DF62F7E}" type="sibTrans" cxnId="{CCC6BFC2-CF95-4736-9739-3A1680A8AC6F}">
      <dgm:prSet/>
      <dgm:spPr/>
      <dgm:t>
        <a:bodyPr/>
        <a:lstStyle/>
        <a:p>
          <a:endParaRPr lang="en-US">
            <a:solidFill>
              <a:schemeClr val="bg1">
                <a:lumMod val="50000"/>
              </a:schemeClr>
            </a:solidFill>
          </a:endParaRPr>
        </a:p>
      </dgm:t>
    </dgm:pt>
    <dgm:pt modelId="{93A419B2-87E4-4FA2-809C-4B670B8688EA}" type="parTrans" cxnId="{CCC6BFC2-CF95-4736-9739-3A1680A8AC6F}">
      <dgm:prSet/>
      <dgm:spPr/>
      <dgm:t>
        <a:bodyPr/>
        <a:lstStyle/>
        <a:p>
          <a:endParaRPr lang="en-US">
            <a:solidFill>
              <a:schemeClr val="bg1">
                <a:lumMod val="50000"/>
              </a:schemeClr>
            </a:solidFill>
          </a:endParaRPr>
        </a:p>
      </dgm:t>
    </dgm:pt>
    <dgm:pt modelId="{85FEE2B2-F01F-4E07-8A59-82D34EA29FAA}">
      <dgm:prSet phldrT="[Text]"/>
      <dgm:spPr/>
      <dgm:t>
        <a:bodyPr/>
        <a:lstStyle/>
        <a:p>
          <a:r>
            <a:rPr lang="en-US" smtClean="0">
              <a:solidFill>
                <a:schemeClr val="bg1">
                  <a:lumMod val="50000"/>
                </a:schemeClr>
              </a:solidFill>
            </a:rPr>
            <a:t>Bacterias</a:t>
          </a:r>
          <a:endParaRPr lang="en-US" dirty="0">
            <a:solidFill>
              <a:schemeClr val="bg1">
                <a:lumMod val="50000"/>
              </a:schemeClr>
            </a:solidFill>
          </a:endParaRPr>
        </a:p>
      </dgm:t>
    </dgm:pt>
    <dgm:pt modelId="{C0276806-1A2B-4DAD-9BD0-7BF92D5D6948}">
      <dgm:prSet phldrT="[Text]"/>
      <dgm:spPr/>
      <dgm:t>
        <a:bodyPr/>
        <a:lstStyle/>
        <a:p>
          <a:r>
            <a:rPr lang="en-US" smtClean="0">
              <a:solidFill>
                <a:schemeClr val="bg1">
                  <a:lumMod val="50000"/>
                </a:schemeClr>
              </a:solidFill>
            </a:rPr>
            <a:t>Levaduras</a:t>
          </a:r>
          <a:endParaRPr lang="en-US" dirty="0">
            <a:solidFill>
              <a:schemeClr val="bg1">
                <a:lumMod val="50000"/>
              </a:schemeClr>
            </a:solidFill>
          </a:endParaRPr>
        </a:p>
      </dgm:t>
    </dgm:pt>
    <dgm:pt modelId="{F25EA818-E4C8-4E9C-8509-8C9CFC1F8413}">
      <dgm:prSet phldrT="[Text]"/>
      <dgm:spPr/>
      <dgm:t>
        <a:bodyPr/>
        <a:lstStyle/>
        <a:p>
          <a:r>
            <a:rPr lang="en-US" smtClean="0">
              <a:solidFill>
                <a:schemeClr val="bg1">
                  <a:lumMod val="50000"/>
                </a:schemeClr>
              </a:solidFill>
            </a:rPr>
            <a:t>Tipos</a:t>
          </a:r>
          <a:endParaRPr lang="en-US" dirty="0">
            <a:solidFill>
              <a:schemeClr val="bg1">
                <a:lumMod val="50000"/>
              </a:schemeClr>
            </a:solidFill>
          </a:endParaRPr>
        </a:p>
      </dgm:t>
    </dgm:pt>
    <dgm:pt modelId="{D33D473D-FCF3-481E-9BAE-BD9D5D92F0B8}" type="sibTrans" cxnId="{3B22761D-104F-4D20-B71D-744949AC1A7F}">
      <dgm:prSet/>
      <dgm:spPr/>
      <dgm:t>
        <a:bodyPr/>
        <a:lstStyle/>
        <a:p>
          <a:endParaRPr lang="en-US">
            <a:solidFill>
              <a:schemeClr val="bg1">
                <a:lumMod val="50000"/>
              </a:schemeClr>
            </a:solidFill>
          </a:endParaRPr>
        </a:p>
      </dgm:t>
    </dgm:pt>
    <dgm:pt modelId="{9FB1BA88-67BA-43FF-974C-0877B686E038}" type="parTrans" cxnId="{3B22761D-104F-4D20-B71D-744949AC1A7F}">
      <dgm:prSet/>
      <dgm:spPr/>
      <dgm:t>
        <a:bodyPr/>
        <a:lstStyle/>
        <a:p>
          <a:endParaRPr lang="en-US">
            <a:solidFill>
              <a:schemeClr val="bg1">
                <a:lumMod val="50000"/>
              </a:schemeClr>
            </a:solidFill>
          </a:endParaRPr>
        </a:p>
      </dgm:t>
    </dgm:pt>
    <dgm:pt modelId="{ED812E37-F1C9-49D4-B5CE-724B1D414595}" type="sibTrans" cxnId="{CE95F66E-0013-4699-B716-27BC81F4983D}">
      <dgm:prSet/>
      <dgm:spPr/>
      <dgm:t>
        <a:bodyPr/>
        <a:lstStyle/>
        <a:p>
          <a:endParaRPr lang="en-US">
            <a:solidFill>
              <a:schemeClr val="bg1">
                <a:lumMod val="50000"/>
              </a:schemeClr>
            </a:solidFill>
          </a:endParaRPr>
        </a:p>
      </dgm:t>
    </dgm:pt>
    <dgm:pt modelId="{F7B83FEF-5FC9-4D91-AEF4-ADA905CEA234}" type="parTrans" cxnId="{CE95F66E-0013-4699-B716-27BC81F4983D}">
      <dgm:prSet/>
      <dgm:spPr/>
      <dgm:t>
        <a:bodyPr/>
        <a:lstStyle/>
        <a:p>
          <a:endParaRPr lang="en-US">
            <a:solidFill>
              <a:schemeClr val="bg1">
                <a:lumMod val="50000"/>
              </a:schemeClr>
            </a:solidFill>
          </a:endParaRPr>
        </a:p>
      </dgm:t>
    </dgm:pt>
    <dgm:pt modelId="{8A9B5B7B-EB35-4F3F-949B-D2D5B0C1BB7D}" type="sibTrans" cxnId="{E027AAF2-FDEC-42CB-B056-FC98AC2EECC9}">
      <dgm:prSet/>
      <dgm:spPr/>
      <dgm:t>
        <a:bodyPr/>
        <a:lstStyle/>
        <a:p>
          <a:endParaRPr lang="en-US">
            <a:solidFill>
              <a:schemeClr val="bg1">
                <a:lumMod val="50000"/>
              </a:schemeClr>
            </a:solidFill>
          </a:endParaRPr>
        </a:p>
      </dgm:t>
    </dgm:pt>
    <dgm:pt modelId="{68B7A0A3-E574-4782-816E-19B746206877}" type="parTrans" cxnId="{E027AAF2-FDEC-42CB-B056-FC98AC2EECC9}">
      <dgm:prSet/>
      <dgm:spPr/>
      <dgm:t>
        <a:bodyPr/>
        <a:lstStyle/>
        <a:p>
          <a:endParaRPr lang="en-US">
            <a:solidFill>
              <a:schemeClr val="bg1">
                <a:lumMod val="50000"/>
              </a:schemeClr>
            </a:solidFill>
          </a:endParaRPr>
        </a:p>
      </dgm:t>
    </dgm:pt>
    <dgm:pt modelId="{C18531CF-455D-4456-9066-68BB5BC4E5BE}">
      <dgm:prSet phldrT="[Text]"/>
      <dgm:spPr/>
      <dgm:t>
        <a:bodyPr/>
        <a:lstStyle/>
        <a:p>
          <a:r>
            <a:rPr lang="en-US" smtClean="0">
              <a:solidFill>
                <a:schemeClr val="bg1">
                  <a:lumMod val="50000"/>
                </a:schemeClr>
              </a:solidFill>
            </a:rPr>
            <a:t>Anaerobio </a:t>
          </a:r>
          <a:r>
            <a:rPr lang="es-419" noProof="0" smtClean="0">
              <a:solidFill>
                <a:schemeClr val="bg1">
                  <a:lumMod val="50000"/>
                </a:schemeClr>
              </a:solidFill>
            </a:rPr>
            <a:t>Facultativo</a:t>
          </a:r>
          <a:endParaRPr lang="es-419" noProof="0" dirty="0">
            <a:solidFill>
              <a:schemeClr val="bg1">
                <a:lumMod val="50000"/>
              </a:schemeClr>
            </a:solidFill>
          </a:endParaRPr>
        </a:p>
      </dgm:t>
    </dgm:pt>
    <dgm:pt modelId="{40EA5B18-A231-4D7B-9C25-52E995041C12}" type="parTrans" cxnId="{B1E663B7-B6A0-44BE-AB9F-BF2A76A1A4DF}">
      <dgm:prSet/>
      <dgm:spPr/>
      <dgm:t>
        <a:bodyPr/>
        <a:lstStyle/>
        <a:p>
          <a:endParaRPr lang="es-ES">
            <a:solidFill>
              <a:schemeClr val="bg1">
                <a:lumMod val="50000"/>
              </a:schemeClr>
            </a:solidFill>
          </a:endParaRPr>
        </a:p>
      </dgm:t>
    </dgm:pt>
    <dgm:pt modelId="{5B804E80-872B-4EF1-87F6-0EC933FE6DBA}" type="sibTrans" cxnId="{B1E663B7-B6A0-44BE-AB9F-BF2A76A1A4DF}">
      <dgm:prSet/>
      <dgm:spPr/>
      <dgm:t>
        <a:bodyPr/>
        <a:lstStyle/>
        <a:p>
          <a:endParaRPr lang="es-ES">
            <a:solidFill>
              <a:schemeClr val="bg1">
                <a:lumMod val="50000"/>
              </a:schemeClr>
            </a:solidFill>
          </a:endParaRPr>
        </a:p>
      </dgm:t>
    </dgm:pt>
    <dgm:pt modelId="{FA768132-6185-4DBE-B530-1FA2F7048921}">
      <dgm:prSet phldrT="[Text]"/>
      <dgm:spPr/>
      <dgm:t>
        <a:bodyPr/>
        <a:lstStyle/>
        <a:p>
          <a:r>
            <a:rPr lang="es-419" noProof="0" smtClean="0">
              <a:solidFill>
                <a:schemeClr val="bg1">
                  <a:lumMod val="50000"/>
                </a:schemeClr>
              </a:solidFill>
            </a:rPr>
            <a:t>Gram positivas</a:t>
          </a:r>
          <a:endParaRPr lang="es-419" noProof="0" dirty="0">
            <a:solidFill>
              <a:schemeClr val="bg1">
                <a:lumMod val="50000"/>
              </a:schemeClr>
            </a:solidFill>
          </a:endParaRPr>
        </a:p>
      </dgm:t>
    </dgm:pt>
    <dgm:pt modelId="{EF9B811B-17F0-4555-98D6-FD0F5727BB81}" type="parTrans" cxnId="{A1FF9493-2E35-432C-B26C-ABC03F134D25}">
      <dgm:prSet/>
      <dgm:spPr/>
      <dgm:t>
        <a:bodyPr/>
        <a:lstStyle/>
        <a:p>
          <a:endParaRPr lang="es-ES">
            <a:solidFill>
              <a:schemeClr val="bg1">
                <a:lumMod val="50000"/>
              </a:schemeClr>
            </a:solidFill>
          </a:endParaRPr>
        </a:p>
      </dgm:t>
    </dgm:pt>
    <dgm:pt modelId="{349A22BB-879C-4769-9FD3-9ED4FD840DE8}" type="sibTrans" cxnId="{A1FF9493-2E35-432C-B26C-ABC03F134D25}">
      <dgm:prSet/>
      <dgm:spPr/>
      <dgm:t>
        <a:bodyPr/>
        <a:lstStyle/>
        <a:p>
          <a:endParaRPr lang="es-ES">
            <a:solidFill>
              <a:schemeClr val="bg1">
                <a:lumMod val="50000"/>
              </a:schemeClr>
            </a:solidFill>
          </a:endParaRPr>
        </a:p>
      </dgm:t>
    </dgm:pt>
    <dgm:pt modelId="{44B4F0FF-F1FC-43F4-8941-3198569C1C54}" type="pres">
      <dgm:prSet presAssocID="{B9C32B05-62EA-407A-B21C-2310C7945705}" presName="cycle" presStyleCnt="0">
        <dgm:presLayoutVars>
          <dgm:chMax val="1"/>
          <dgm:dir/>
          <dgm:animLvl val="ctr"/>
          <dgm:resizeHandles val="exact"/>
        </dgm:presLayoutVars>
      </dgm:prSet>
      <dgm:spPr/>
      <dgm:t>
        <a:bodyPr/>
        <a:lstStyle/>
        <a:p>
          <a:endParaRPr lang="es-ES"/>
        </a:p>
      </dgm:t>
    </dgm:pt>
    <dgm:pt modelId="{68481BEC-770B-4849-A60F-46789AA2D16F}" type="pres">
      <dgm:prSet presAssocID="{8EA7219F-BDB2-48EB-9EEB-3133522D132E}" presName="centerShape" presStyleLbl="node0" presStyleIdx="0" presStyleCnt="1"/>
      <dgm:spPr/>
      <dgm:t>
        <a:bodyPr/>
        <a:lstStyle/>
        <a:p>
          <a:endParaRPr lang="es-ES"/>
        </a:p>
      </dgm:t>
    </dgm:pt>
    <dgm:pt modelId="{BFD06722-1D97-4323-B1C5-CB35683E2423}" type="pres">
      <dgm:prSet presAssocID="{9FB1BA88-67BA-43FF-974C-0877B686E038}" presName="parTrans" presStyleLbl="bgSibTrans2D1" presStyleIdx="0" presStyleCnt="4"/>
      <dgm:spPr/>
      <dgm:t>
        <a:bodyPr/>
        <a:lstStyle/>
        <a:p>
          <a:endParaRPr lang="es-ES"/>
        </a:p>
      </dgm:t>
    </dgm:pt>
    <dgm:pt modelId="{C16B9463-FE2B-4688-9A5A-516F3FAC63F7}" type="pres">
      <dgm:prSet presAssocID="{F25EA818-E4C8-4E9C-8509-8C9CFC1F8413}" presName="node" presStyleLbl="node1" presStyleIdx="0" presStyleCnt="4">
        <dgm:presLayoutVars>
          <dgm:bulletEnabled val="1"/>
        </dgm:presLayoutVars>
      </dgm:prSet>
      <dgm:spPr/>
      <dgm:t>
        <a:bodyPr/>
        <a:lstStyle/>
        <a:p>
          <a:endParaRPr lang="es-ES"/>
        </a:p>
      </dgm:t>
    </dgm:pt>
    <dgm:pt modelId="{70238519-B417-4790-9F08-912AA10B3CB9}" type="pres">
      <dgm:prSet presAssocID="{A8FDAD3A-506B-423F-B43E-052CAD55E363}" presName="parTrans" presStyleLbl="bgSibTrans2D1" presStyleIdx="1" presStyleCnt="4"/>
      <dgm:spPr/>
      <dgm:t>
        <a:bodyPr/>
        <a:lstStyle/>
        <a:p>
          <a:endParaRPr lang="es-ES"/>
        </a:p>
      </dgm:t>
    </dgm:pt>
    <dgm:pt modelId="{0FCDCBE9-0F2A-465F-A2F8-D8CC3A4A4826}" type="pres">
      <dgm:prSet presAssocID="{22066B05-7936-4AD2-AD19-79221A59097D}" presName="node" presStyleLbl="node1" presStyleIdx="1" presStyleCnt="4">
        <dgm:presLayoutVars>
          <dgm:bulletEnabled val="1"/>
        </dgm:presLayoutVars>
      </dgm:prSet>
      <dgm:spPr/>
      <dgm:t>
        <a:bodyPr/>
        <a:lstStyle/>
        <a:p>
          <a:endParaRPr lang="es-ES"/>
        </a:p>
      </dgm:t>
    </dgm:pt>
    <dgm:pt modelId="{CFD5D2F6-416D-45B5-9ABB-F4293970FF42}" type="pres">
      <dgm:prSet presAssocID="{A953E2BD-5A20-41DB-A71F-420412D95C05}" presName="parTrans" presStyleLbl="bgSibTrans2D1" presStyleIdx="2" presStyleCnt="4"/>
      <dgm:spPr/>
      <dgm:t>
        <a:bodyPr/>
        <a:lstStyle/>
        <a:p>
          <a:endParaRPr lang="es-ES"/>
        </a:p>
      </dgm:t>
    </dgm:pt>
    <dgm:pt modelId="{065BB2D8-A1DD-4C1B-B13F-D9F4874EE717}" type="pres">
      <dgm:prSet presAssocID="{01553A5B-5758-4E44-A17A-8E874D35545D}" presName="node" presStyleLbl="node1" presStyleIdx="2" presStyleCnt="4">
        <dgm:presLayoutVars>
          <dgm:bulletEnabled val="1"/>
        </dgm:presLayoutVars>
      </dgm:prSet>
      <dgm:spPr/>
      <dgm:t>
        <a:bodyPr/>
        <a:lstStyle/>
        <a:p>
          <a:endParaRPr lang="es-ES"/>
        </a:p>
      </dgm:t>
    </dgm:pt>
    <dgm:pt modelId="{246650F8-A893-44D2-B20F-080539F25E83}" type="pres">
      <dgm:prSet presAssocID="{AE001CF0-0E59-413C-8EB5-7D093570FD33}" presName="parTrans" presStyleLbl="bgSibTrans2D1" presStyleIdx="3" presStyleCnt="4"/>
      <dgm:spPr/>
      <dgm:t>
        <a:bodyPr/>
        <a:lstStyle/>
        <a:p>
          <a:endParaRPr lang="es-ES"/>
        </a:p>
      </dgm:t>
    </dgm:pt>
    <dgm:pt modelId="{7D8394C4-47D4-4954-838D-3DC13A96033C}" type="pres">
      <dgm:prSet presAssocID="{C5E5A7A1-22BA-460C-9297-04E48EC4C5B1}" presName="node" presStyleLbl="node1" presStyleIdx="3" presStyleCnt="4">
        <dgm:presLayoutVars>
          <dgm:bulletEnabled val="1"/>
        </dgm:presLayoutVars>
      </dgm:prSet>
      <dgm:spPr/>
      <dgm:t>
        <a:bodyPr/>
        <a:lstStyle/>
        <a:p>
          <a:endParaRPr lang="es-ES"/>
        </a:p>
      </dgm:t>
    </dgm:pt>
  </dgm:ptLst>
  <dgm:cxnLst>
    <dgm:cxn modelId="{E58531ED-C0C3-4FC9-AF09-36EACBF108D3}" type="presOf" srcId="{C18531CF-455D-4456-9066-68BB5BC4E5BE}" destId="{0FCDCBE9-0F2A-465F-A2F8-D8CC3A4A4826}" srcOrd="0" destOrd="2" presId="urn:microsoft.com/office/officeart/2005/8/layout/radial4"/>
    <dgm:cxn modelId="{CCC6BFC2-CF95-4736-9739-3A1680A8AC6F}" srcId="{22066B05-7936-4AD2-AD19-79221A59097D}" destId="{CA1F29D6-2031-4D62-9FFC-06E232DB8967}" srcOrd="0" destOrd="0" parTransId="{93A419B2-87E4-4FA2-809C-4B670B8688EA}" sibTransId="{89085CBF-271E-4680-A16D-7AF62DF62F7E}"/>
    <dgm:cxn modelId="{20EFF60C-3BE8-44D6-A991-808EB4865879}" srcId="{C5E5A7A1-22BA-460C-9297-04E48EC4C5B1}" destId="{D3E54D1A-00A4-4C26-89FD-005212C5E9F9}" srcOrd="1" destOrd="0" parTransId="{66A695DD-66B2-47A0-9800-70E16E0EFD86}" sibTransId="{ED9D0C83-FB68-42F7-B8E6-0931C28DF569}"/>
    <dgm:cxn modelId="{B1E663B7-B6A0-44BE-AB9F-BF2A76A1A4DF}" srcId="{22066B05-7936-4AD2-AD19-79221A59097D}" destId="{C18531CF-455D-4456-9066-68BB5BC4E5BE}" srcOrd="1" destOrd="0" parTransId="{40EA5B18-A231-4D7B-9C25-52E995041C12}" sibTransId="{5B804E80-872B-4EF1-87F6-0EC933FE6DBA}"/>
    <dgm:cxn modelId="{4DFD5D8C-47C1-4FC2-954B-D1081371ECC2}" type="presOf" srcId="{B9C32B05-62EA-407A-B21C-2310C7945705}" destId="{44B4F0FF-F1FC-43F4-8941-3198569C1C54}" srcOrd="0" destOrd="0" presId="urn:microsoft.com/office/officeart/2005/8/layout/radial4"/>
    <dgm:cxn modelId="{A49A8FD9-103E-4948-B893-101476CFE0A9}" srcId="{C5E5A7A1-22BA-460C-9297-04E48EC4C5B1}" destId="{B80B81CA-760B-4245-A7D1-0A00B472BEAB}" srcOrd="0" destOrd="0" parTransId="{D8874EB9-8DF2-4D2B-A2C3-B90FD6997E08}" sibTransId="{80F07E4D-E1A4-4847-AFFB-6CCBD91CC61D}"/>
    <dgm:cxn modelId="{571F2791-DFAE-4376-B6F7-565A9FD8C312}" type="presOf" srcId="{C0276806-1A2B-4DAD-9BD0-7BF92D5D6948}" destId="{C16B9463-FE2B-4688-9A5A-516F3FAC63F7}" srcOrd="0" destOrd="1" presId="urn:microsoft.com/office/officeart/2005/8/layout/radial4"/>
    <dgm:cxn modelId="{A1FF9493-2E35-432C-B26C-ABC03F134D25}" srcId="{01553A5B-5758-4E44-A17A-8E874D35545D}" destId="{FA768132-6185-4DBE-B530-1FA2F7048921}" srcOrd="0" destOrd="0" parTransId="{EF9B811B-17F0-4555-98D6-FD0F5727BB81}" sibTransId="{349A22BB-879C-4769-9FD3-9ED4FD840DE8}"/>
    <dgm:cxn modelId="{35147FE2-936A-42B5-8538-B539B2348691}" type="presOf" srcId="{A8FDAD3A-506B-423F-B43E-052CAD55E363}" destId="{70238519-B417-4790-9F08-912AA10B3CB9}" srcOrd="0" destOrd="0" presId="urn:microsoft.com/office/officeart/2005/8/layout/radial4"/>
    <dgm:cxn modelId="{B19A3819-BDD5-419F-AA2D-B7E8D0B08E28}" srcId="{8EA7219F-BDB2-48EB-9EEB-3133522D132E}" destId="{01553A5B-5758-4E44-A17A-8E874D35545D}" srcOrd="2" destOrd="0" parTransId="{A953E2BD-5A20-41DB-A71F-420412D95C05}" sibTransId="{B3ABC105-4B89-427C-A226-E353EA22B275}"/>
    <dgm:cxn modelId="{3B22761D-104F-4D20-B71D-744949AC1A7F}" srcId="{8EA7219F-BDB2-48EB-9EEB-3133522D132E}" destId="{F25EA818-E4C8-4E9C-8509-8C9CFC1F8413}" srcOrd="0" destOrd="0" parTransId="{9FB1BA88-67BA-43FF-974C-0877B686E038}" sibTransId="{D33D473D-FCF3-481E-9BAE-BD9D5D92F0B8}"/>
    <dgm:cxn modelId="{58AD7EEF-D408-406B-87EE-4691D4C30668}" srcId="{B9C32B05-62EA-407A-B21C-2310C7945705}" destId="{8EA7219F-BDB2-48EB-9EEB-3133522D132E}" srcOrd="0" destOrd="0" parTransId="{3EE8403A-CB7C-4815-85BD-AEBCAEB71B37}" sibTransId="{C94B7947-85DC-4B21-BB99-DF8438356F98}"/>
    <dgm:cxn modelId="{E0174EC6-765C-44A6-8532-A74FE6B33F11}" type="presOf" srcId="{A953E2BD-5A20-41DB-A71F-420412D95C05}" destId="{CFD5D2F6-416D-45B5-9ABB-F4293970FF42}" srcOrd="0" destOrd="0" presId="urn:microsoft.com/office/officeart/2005/8/layout/radial4"/>
    <dgm:cxn modelId="{6B80B44E-8B21-47A6-8A55-8A49449C4D61}" srcId="{8EA7219F-BDB2-48EB-9EEB-3133522D132E}" destId="{C5E5A7A1-22BA-460C-9297-04E48EC4C5B1}" srcOrd="3" destOrd="0" parTransId="{AE001CF0-0E59-413C-8EB5-7D093570FD33}" sibTransId="{F734571E-C0D8-4BD6-A7DE-1C05A9C42F04}"/>
    <dgm:cxn modelId="{503BD4A6-CF7D-4344-897B-152C72FF76A6}" type="presOf" srcId="{CA1F29D6-2031-4D62-9FFC-06E232DB8967}" destId="{0FCDCBE9-0F2A-465F-A2F8-D8CC3A4A4826}" srcOrd="0" destOrd="1" presId="urn:microsoft.com/office/officeart/2005/8/layout/radial4"/>
    <dgm:cxn modelId="{DFC1CC48-52AB-4E1B-9EE1-6D3085D6C1BF}" type="presOf" srcId="{D3E54D1A-00A4-4C26-89FD-005212C5E9F9}" destId="{7D8394C4-47D4-4954-838D-3DC13A96033C}" srcOrd="0" destOrd="2" presId="urn:microsoft.com/office/officeart/2005/8/layout/radial4"/>
    <dgm:cxn modelId="{CE95F66E-0013-4699-B716-27BC81F4983D}" srcId="{F25EA818-E4C8-4E9C-8509-8C9CFC1F8413}" destId="{85FEE2B2-F01F-4E07-8A59-82D34EA29FAA}" srcOrd="1" destOrd="0" parTransId="{F7B83FEF-5FC9-4D91-AEF4-ADA905CEA234}" sibTransId="{ED812E37-F1C9-49D4-B5CE-724B1D414595}"/>
    <dgm:cxn modelId="{E027AAF2-FDEC-42CB-B056-FC98AC2EECC9}" srcId="{F25EA818-E4C8-4E9C-8509-8C9CFC1F8413}" destId="{C0276806-1A2B-4DAD-9BD0-7BF92D5D6948}" srcOrd="0" destOrd="0" parTransId="{68B7A0A3-E574-4782-816E-19B746206877}" sibTransId="{8A9B5B7B-EB35-4F3F-949B-D2D5B0C1BB7D}"/>
    <dgm:cxn modelId="{269C47EE-18BA-4152-A416-3C94ED9098B5}" type="presOf" srcId="{AE001CF0-0E59-413C-8EB5-7D093570FD33}" destId="{246650F8-A893-44D2-B20F-080539F25E83}" srcOrd="0" destOrd="0" presId="urn:microsoft.com/office/officeart/2005/8/layout/radial4"/>
    <dgm:cxn modelId="{38B6B8A0-6F0C-4F65-881C-8D1113596B23}" type="presOf" srcId="{85FEE2B2-F01F-4E07-8A59-82D34EA29FAA}" destId="{C16B9463-FE2B-4688-9A5A-516F3FAC63F7}" srcOrd="0" destOrd="2" presId="urn:microsoft.com/office/officeart/2005/8/layout/radial4"/>
    <dgm:cxn modelId="{F7C05F8A-AF87-447E-A8B8-DD827B88E2F8}" type="presOf" srcId="{F25EA818-E4C8-4E9C-8509-8C9CFC1F8413}" destId="{C16B9463-FE2B-4688-9A5A-516F3FAC63F7}" srcOrd="0" destOrd="0" presId="urn:microsoft.com/office/officeart/2005/8/layout/radial4"/>
    <dgm:cxn modelId="{093C7FF5-6435-4FB1-B480-56E076349FA4}" type="presOf" srcId="{8EA7219F-BDB2-48EB-9EEB-3133522D132E}" destId="{68481BEC-770B-4849-A60F-46789AA2D16F}" srcOrd="0" destOrd="0" presId="urn:microsoft.com/office/officeart/2005/8/layout/radial4"/>
    <dgm:cxn modelId="{AC57EECA-896B-43AA-916E-63AD7AA7FE93}" srcId="{8EA7219F-BDB2-48EB-9EEB-3133522D132E}" destId="{22066B05-7936-4AD2-AD19-79221A59097D}" srcOrd="1" destOrd="0" parTransId="{A8FDAD3A-506B-423F-B43E-052CAD55E363}" sibTransId="{C39FBF2E-0701-40C4-A52C-9D0D093033A9}"/>
    <dgm:cxn modelId="{0080939D-1FD4-4619-B5D6-0A74B37EF0D1}" type="presOf" srcId="{B80B81CA-760B-4245-A7D1-0A00B472BEAB}" destId="{7D8394C4-47D4-4954-838D-3DC13A96033C}" srcOrd="0" destOrd="1" presId="urn:microsoft.com/office/officeart/2005/8/layout/radial4"/>
    <dgm:cxn modelId="{78EBA09E-FEF7-4270-BAB0-4C683A20BE2B}" type="presOf" srcId="{FA768132-6185-4DBE-B530-1FA2F7048921}" destId="{065BB2D8-A1DD-4C1B-B13F-D9F4874EE717}" srcOrd="0" destOrd="1" presId="urn:microsoft.com/office/officeart/2005/8/layout/radial4"/>
    <dgm:cxn modelId="{329A0AE2-4C67-48BA-9BD8-19CA3CA80BCE}" type="presOf" srcId="{22066B05-7936-4AD2-AD19-79221A59097D}" destId="{0FCDCBE9-0F2A-465F-A2F8-D8CC3A4A4826}" srcOrd="0" destOrd="0" presId="urn:microsoft.com/office/officeart/2005/8/layout/radial4"/>
    <dgm:cxn modelId="{48EF88B9-3CC1-4788-8F0C-C4D3B0B3B6F7}" type="presOf" srcId="{01553A5B-5758-4E44-A17A-8E874D35545D}" destId="{065BB2D8-A1DD-4C1B-B13F-D9F4874EE717}" srcOrd="0" destOrd="0" presId="urn:microsoft.com/office/officeart/2005/8/layout/radial4"/>
    <dgm:cxn modelId="{F4280A7F-423B-4995-A5F7-75EDF99F06D1}" type="presOf" srcId="{C5E5A7A1-22BA-460C-9297-04E48EC4C5B1}" destId="{7D8394C4-47D4-4954-838D-3DC13A96033C}" srcOrd="0" destOrd="0" presId="urn:microsoft.com/office/officeart/2005/8/layout/radial4"/>
    <dgm:cxn modelId="{497EDD57-B190-42AD-ADEF-FE36942EB829}" type="presOf" srcId="{9FB1BA88-67BA-43FF-974C-0877B686E038}" destId="{BFD06722-1D97-4323-B1C5-CB35683E2423}" srcOrd="0" destOrd="0" presId="urn:microsoft.com/office/officeart/2005/8/layout/radial4"/>
    <dgm:cxn modelId="{225A31A3-2A15-4211-822C-1BF2A08282FF}" type="presParOf" srcId="{44B4F0FF-F1FC-43F4-8941-3198569C1C54}" destId="{68481BEC-770B-4849-A60F-46789AA2D16F}" srcOrd="0" destOrd="0" presId="urn:microsoft.com/office/officeart/2005/8/layout/radial4"/>
    <dgm:cxn modelId="{7308A792-AAEF-4831-869B-C1531375EAEA}" type="presParOf" srcId="{44B4F0FF-F1FC-43F4-8941-3198569C1C54}" destId="{BFD06722-1D97-4323-B1C5-CB35683E2423}" srcOrd="1" destOrd="0" presId="urn:microsoft.com/office/officeart/2005/8/layout/radial4"/>
    <dgm:cxn modelId="{A4D8EC51-DCF5-4443-95CB-5A6BB85E729A}" type="presParOf" srcId="{44B4F0FF-F1FC-43F4-8941-3198569C1C54}" destId="{C16B9463-FE2B-4688-9A5A-516F3FAC63F7}" srcOrd="2" destOrd="0" presId="urn:microsoft.com/office/officeart/2005/8/layout/radial4"/>
    <dgm:cxn modelId="{27F8C18F-3D12-4206-97CC-88998B2CD9DA}" type="presParOf" srcId="{44B4F0FF-F1FC-43F4-8941-3198569C1C54}" destId="{70238519-B417-4790-9F08-912AA10B3CB9}" srcOrd="3" destOrd="0" presId="urn:microsoft.com/office/officeart/2005/8/layout/radial4"/>
    <dgm:cxn modelId="{B0A4A126-0F1B-4161-82A9-94685CBA8F0C}" type="presParOf" srcId="{44B4F0FF-F1FC-43F4-8941-3198569C1C54}" destId="{0FCDCBE9-0F2A-465F-A2F8-D8CC3A4A4826}" srcOrd="4" destOrd="0" presId="urn:microsoft.com/office/officeart/2005/8/layout/radial4"/>
    <dgm:cxn modelId="{FEE11C2F-0090-465D-9CF3-45ACEF27FAB4}" type="presParOf" srcId="{44B4F0FF-F1FC-43F4-8941-3198569C1C54}" destId="{CFD5D2F6-416D-45B5-9ABB-F4293970FF42}" srcOrd="5" destOrd="0" presId="urn:microsoft.com/office/officeart/2005/8/layout/radial4"/>
    <dgm:cxn modelId="{CFDD0D74-C8D7-4ED2-8152-EC2524B39BFB}" type="presParOf" srcId="{44B4F0FF-F1FC-43F4-8941-3198569C1C54}" destId="{065BB2D8-A1DD-4C1B-B13F-D9F4874EE717}" srcOrd="6" destOrd="0" presId="urn:microsoft.com/office/officeart/2005/8/layout/radial4"/>
    <dgm:cxn modelId="{36E430C1-031B-447C-A1BB-50BCE208E112}" type="presParOf" srcId="{44B4F0FF-F1FC-43F4-8941-3198569C1C54}" destId="{246650F8-A893-44D2-B20F-080539F25E83}" srcOrd="7" destOrd="0" presId="urn:microsoft.com/office/officeart/2005/8/layout/radial4"/>
    <dgm:cxn modelId="{D6776A5D-28A6-432C-BA7F-6CBEED37D8A5}" type="presParOf" srcId="{44B4F0FF-F1FC-43F4-8941-3198569C1C54}" destId="{7D8394C4-47D4-4954-838D-3DC13A96033C}" srcOrd="8" destOrd="0" presId="urn:microsoft.com/office/officeart/2005/8/layout/radial4"/>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102BB62E-3226-4F10-9F60-0268E44FE0E5}" type="doc">
      <dgm:prSet loTypeId="urn:microsoft.com/office/officeart/2008/layout/VerticalCircleList" loCatId="list" qsTypeId="urn:microsoft.com/office/officeart/2005/8/quickstyle/simple5" qsCatId="simple" csTypeId="urn:microsoft.com/office/officeart/2005/8/colors/accent0_2" csCatId="mainScheme" phldr="1"/>
      <dgm:spPr/>
      <dgm:t>
        <a:bodyPr/>
        <a:lstStyle/>
        <a:p>
          <a:endParaRPr lang="es-ES"/>
        </a:p>
      </dgm:t>
    </dgm:pt>
    <dgm:pt modelId="{EA37AE6E-97D9-41C8-AB85-23E9A0330E45}">
      <dgm:prSet phldrT="[Texto]" custT="1"/>
      <dgm:spPr/>
      <dgm:t>
        <a:bodyPr/>
        <a:lstStyle/>
        <a:p>
          <a:r>
            <a:rPr lang="es-419" sz="2400" dirty="0" smtClean="0">
              <a:solidFill>
                <a:schemeClr val="bg1">
                  <a:lumMod val="50000"/>
                </a:schemeClr>
              </a:solidFill>
            </a:rPr>
            <a:t>Inicio </a:t>
          </a:r>
          <a:endParaRPr lang="es-ES" sz="2400" dirty="0">
            <a:solidFill>
              <a:schemeClr val="bg1">
                <a:lumMod val="50000"/>
              </a:schemeClr>
            </a:solidFill>
          </a:endParaRPr>
        </a:p>
      </dgm:t>
    </dgm:pt>
    <dgm:pt modelId="{FDDD6DA9-9E2F-48A0-B106-FC26AD31CC26}" type="parTrans" cxnId="{B28AE087-488B-47AF-B941-AD93AE51E891}">
      <dgm:prSet/>
      <dgm:spPr/>
      <dgm:t>
        <a:bodyPr/>
        <a:lstStyle/>
        <a:p>
          <a:endParaRPr lang="es-ES" sz="3600">
            <a:solidFill>
              <a:schemeClr val="bg1">
                <a:lumMod val="50000"/>
              </a:schemeClr>
            </a:solidFill>
          </a:endParaRPr>
        </a:p>
      </dgm:t>
    </dgm:pt>
    <dgm:pt modelId="{213AC048-960C-4B80-8FF0-88BAC439244B}" type="sibTrans" cxnId="{B28AE087-488B-47AF-B941-AD93AE51E891}">
      <dgm:prSet/>
      <dgm:spPr/>
      <dgm:t>
        <a:bodyPr/>
        <a:lstStyle/>
        <a:p>
          <a:endParaRPr lang="es-ES" sz="3600">
            <a:solidFill>
              <a:schemeClr val="bg1">
                <a:lumMod val="50000"/>
              </a:schemeClr>
            </a:solidFill>
          </a:endParaRPr>
        </a:p>
      </dgm:t>
    </dgm:pt>
    <dgm:pt modelId="{ED0F022F-3652-4689-8F4D-566DB8C3859B}">
      <dgm:prSet phldrT="[Texto]" custT="1"/>
      <dgm:spPr/>
      <dgm:t>
        <a:bodyPr/>
        <a:lstStyle/>
        <a:p>
          <a:r>
            <a:rPr lang="es-419" sz="1600" dirty="0" smtClean="0">
              <a:solidFill>
                <a:schemeClr val="bg1">
                  <a:lumMod val="50000"/>
                </a:schemeClr>
              </a:solidFill>
            </a:rPr>
            <a:t>Producción directa.</a:t>
          </a:r>
          <a:endParaRPr lang="es-ES" sz="1600" dirty="0">
            <a:solidFill>
              <a:schemeClr val="bg1">
                <a:lumMod val="50000"/>
              </a:schemeClr>
            </a:solidFill>
          </a:endParaRPr>
        </a:p>
      </dgm:t>
    </dgm:pt>
    <dgm:pt modelId="{C0A51CCF-9141-4ACC-8D9F-34667E27501B}" type="parTrans" cxnId="{40CBFAA6-E584-4A6D-9FB4-8639FB36538B}">
      <dgm:prSet/>
      <dgm:spPr/>
      <dgm:t>
        <a:bodyPr/>
        <a:lstStyle/>
        <a:p>
          <a:endParaRPr lang="es-ES" sz="3600">
            <a:solidFill>
              <a:schemeClr val="bg1">
                <a:lumMod val="50000"/>
              </a:schemeClr>
            </a:solidFill>
          </a:endParaRPr>
        </a:p>
      </dgm:t>
    </dgm:pt>
    <dgm:pt modelId="{E1111E94-AC20-4849-BEF3-682E0FC9B92A}" type="sibTrans" cxnId="{40CBFAA6-E584-4A6D-9FB4-8639FB36538B}">
      <dgm:prSet/>
      <dgm:spPr/>
      <dgm:t>
        <a:bodyPr/>
        <a:lstStyle/>
        <a:p>
          <a:endParaRPr lang="es-ES" sz="3600">
            <a:solidFill>
              <a:schemeClr val="bg1">
                <a:lumMod val="50000"/>
              </a:schemeClr>
            </a:solidFill>
          </a:endParaRPr>
        </a:p>
      </dgm:t>
    </dgm:pt>
    <dgm:pt modelId="{6162E512-D03B-45C4-8901-6729D0A2C952}">
      <dgm:prSet phldrT="[Texto]" custT="1"/>
      <dgm:spPr/>
      <dgm:t>
        <a:bodyPr/>
        <a:lstStyle/>
        <a:p>
          <a:r>
            <a:rPr lang="es-419" sz="2400" dirty="0" smtClean="0">
              <a:solidFill>
                <a:schemeClr val="bg1">
                  <a:lumMod val="50000"/>
                </a:schemeClr>
              </a:solidFill>
            </a:rPr>
            <a:t>Intermedio</a:t>
          </a:r>
          <a:endParaRPr lang="es-ES" sz="2400" dirty="0">
            <a:solidFill>
              <a:schemeClr val="bg1">
                <a:lumMod val="50000"/>
              </a:schemeClr>
            </a:solidFill>
          </a:endParaRPr>
        </a:p>
      </dgm:t>
    </dgm:pt>
    <dgm:pt modelId="{70A20371-29A3-485D-9F45-4260031E1E80}" type="parTrans" cxnId="{E9D6BE88-D6E7-4872-9A59-8AB0AE989680}">
      <dgm:prSet/>
      <dgm:spPr/>
      <dgm:t>
        <a:bodyPr/>
        <a:lstStyle/>
        <a:p>
          <a:endParaRPr lang="es-ES" sz="3600">
            <a:solidFill>
              <a:schemeClr val="bg1">
                <a:lumMod val="50000"/>
              </a:schemeClr>
            </a:solidFill>
          </a:endParaRPr>
        </a:p>
      </dgm:t>
    </dgm:pt>
    <dgm:pt modelId="{A67C3005-CCEC-43FB-AA72-A4B75CAC5D2A}" type="sibTrans" cxnId="{E9D6BE88-D6E7-4872-9A59-8AB0AE989680}">
      <dgm:prSet/>
      <dgm:spPr/>
      <dgm:t>
        <a:bodyPr/>
        <a:lstStyle/>
        <a:p>
          <a:endParaRPr lang="es-ES" sz="3600">
            <a:solidFill>
              <a:schemeClr val="bg1">
                <a:lumMod val="50000"/>
              </a:schemeClr>
            </a:solidFill>
          </a:endParaRPr>
        </a:p>
      </dgm:t>
    </dgm:pt>
    <dgm:pt modelId="{1A32E038-CAA1-4B13-BACA-C0A0273F5D96}">
      <dgm:prSet phldrT="[Texto]" custT="1"/>
      <dgm:spPr/>
      <dgm:t>
        <a:bodyPr/>
        <a:lstStyle/>
        <a:p>
          <a:r>
            <a:rPr lang="es-419" sz="1600" dirty="0" smtClean="0">
              <a:solidFill>
                <a:schemeClr val="bg1">
                  <a:lumMod val="50000"/>
                </a:schemeClr>
              </a:solidFill>
            </a:rPr>
            <a:t>Producción indirecta.</a:t>
          </a:r>
          <a:endParaRPr lang="es-ES" sz="1600" dirty="0">
            <a:solidFill>
              <a:schemeClr val="bg1">
                <a:lumMod val="50000"/>
              </a:schemeClr>
            </a:solidFill>
          </a:endParaRPr>
        </a:p>
      </dgm:t>
    </dgm:pt>
    <dgm:pt modelId="{C97EAF50-2904-4980-AD7D-94638F456300}" type="parTrans" cxnId="{A9EAAB39-813C-4E42-BCA0-EB331FA5014C}">
      <dgm:prSet/>
      <dgm:spPr/>
      <dgm:t>
        <a:bodyPr/>
        <a:lstStyle/>
        <a:p>
          <a:endParaRPr lang="es-ES" sz="3600">
            <a:solidFill>
              <a:schemeClr val="bg1">
                <a:lumMod val="50000"/>
              </a:schemeClr>
            </a:solidFill>
          </a:endParaRPr>
        </a:p>
      </dgm:t>
    </dgm:pt>
    <dgm:pt modelId="{C02FBBEE-7C6E-427E-9A4B-03C5EE561925}" type="sibTrans" cxnId="{A9EAAB39-813C-4E42-BCA0-EB331FA5014C}">
      <dgm:prSet/>
      <dgm:spPr/>
      <dgm:t>
        <a:bodyPr/>
        <a:lstStyle/>
        <a:p>
          <a:endParaRPr lang="es-ES" sz="3600">
            <a:solidFill>
              <a:schemeClr val="bg1">
                <a:lumMod val="50000"/>
              </a:schemeClr>
            </a:solidFill>
          </a:endParaRPr>
        </a:p>
      </dgm:t>
    </dgm:pt>
    <dgm:pt modelId="{BD9998F0-0B72-4097-9A73-C826344D00E4}">
      <dgm:prSet phldrT="[Texto]" custT="1"/>
      <dgm:spPr/>
      <dgm:t>
        <a:bodyPr/>
        <a:lstStyle/>
        <a:p>
          <a:r>
            <a:rPr lang="es-419" sz="1600" dirty="0" smtClean="0">
              <a:solidFill>
                <a:schemeClr val="bg1">
                  <a:lumMod val="50000"/>
                </a:schemeClr>
              </a:solidFill>
            </a:rPr>
            <a:t>Define características organolépticas.</a:t>
          </a:r>
          <a:endParaRPr lang="es-ES" sz="1600" dirty="0">
            <a:solidFill>
              <a:schemeClr val="bg1">
                <a:lumMod val="50000"/>
              </a:schemeClr>
            </a:solidFill>
          </a:endParaRPr>
        </a:p>
      </dgm:t>
    </dgm:pt>
    <dgm:pt modelId="{19173BA9-A0E0-42B1-8B10-E2A84E8DBC8E}" type="parTrans" cxnId="{8DBF782C-4EC5-4547-BE85-D2067019039D}">
      <dgm:prSet/>
      <dgm:spPr/>
      <dgm:t>
        <a:bodyPr/>
        <a:lstStyle/>
        <a:p>
          <a:endParaRPr lang="es-ES" sz="3600">
            <a:solidFill>
              <a:schemeClr val="bg1">
                <a:lumMod val="50000"/>
              </a:schemeClr>
            </a:solidFill>
          </a:endParaRPr>
        </a:p>
      </dgm:t>
    </dgm:pt>
    <dgm:pt modelId="{1E02F085-C949-4BA1-BC71-D2275657C60C}" type="sibTrans" cxnId="{8DBF782C-4EC5-4547-BE85-D2067019039D}">
      <dgm:prSet/>
      <dgm:spPr/>
      <dgm:t>
        <a:bodyPr/>
        <a:lstStyle/>
        <a:p>
          <a:endParaRPr lang="es-ES" sz="3600">
            <a:solidFill>
              <a:schemeClr val="bg1">
                <a:lumMod val="50000"/>
              </a:schemeClr>
            </a:solidFill>
          </a:endParaRPr>
        </a:p>
      </dgm:t>
    </dgm:pt>
    <dgm:pt modelId="{61FD6FD1-28A7-459E-A647-DE440B2D5FAB}" type="pres">
      <dgm:prSet presAssocID="{102BB62E-3226-4F10-9F60-0268E44FE0E5}" presName="Name0" presStyleCnt="0">
        <dgm:presLayoutVars>
          <dgm:dir/>
        </dgm:presLayoutVars>
      </dgm:prSet>
      <dgm:spPr/>
      <dgm:t>
        <a:bodyPr/>
        <a:lstStyle/>
        <a:p>
          <a:endParaRPr lang="es-ES"/>
        </a:p>
      </dgm:t>
    </dgm:pt>
    <dgm:pt modelId="{E4817052-DD26-4149-85B1-981BCE5F0DA4}" type="pres">
      <dgm:prSet presAssocID="{EA37AE6E-97D9-41C8-AB85-23E9A0330E45}" presName="withChildren" presStyleCnt="0"/>
      <dgm:spPr/>
    </dgm:pt>
    <dgm:pt modelId="{04F47D0B-D139-428B-9604-CF2EED9742D8}" type="pres">
      <dgm:prSet presAssocID="{EA37AE6E-97D9-41C8-AB85-23E9A0330E45}" presName="bigCircle" presStyleLbl="vennNode1" presStyleIdx="0" presStyleCnt="5"/>
      <dgm:spPr/>
    </dgm:pt>
    <dgm:pt modelId="{66034141-5A00-4493-92ED-CB6DC60A6253}" type="pres">
      <dgm:prSet presAssocID="{EA37AE6E-97D9-41C8-AB85-23E9A0330E45}" presName="medCircle" presStyleLbl="vennNode1" presStyleIdx="1" presStyleCnt="5"/>
      <dgm:spPr/>
    </dgm:pt>
    <dgm:pt modelId="{7CDA7B21-481D-4479-AA25-F7D6C1A70541}" type="pres">
      <dgm:prSet presAssocID="{EA37AE6E-97D9-41C8-AB85-23E9A0330E45}" presName="txLvl1" presStyleLbl="revTx" presStyleIdx="0" presStyleCnt="5"/>
      <dgm:spPr/>
      <dgm:t>
        <a:bodyPr/>
        <a:lstStyle/>
        <a:p>
          <a:endParaRPr lang="es-ES"/>
        </a:p>
      </dgm:t>
    </dgm:pt>
    <dgm:pt modelId="{BDD4B573-1A46-4199-A448-4E4331A15AA6}" type="pres">
      <dgm:prSet presAssocID="{EA37AE6E-97D9-41C8-AB85-23E9A0330E45}" presName="lin" presStyleCnt="0"/>
      <dgm:spPr/>
    </dgm:pt>
    <dgm:pt modelId="{A49BCBC0-B67D-4F5F-8029-E41C6CCD2864}" type="pres">
      <dgm:prSet presAssocID="{ED0F022F-3652-4689-8F4D-566DB8C3859B}" presName="txLvl2" presStyleLbl="revTx" presStyleIdx="1" presStyleCnt="5"/>
      <dgm:spPr/>
      <dgm:t>
        <a:bodyPr/>
        <a:lstStyle/>
        <a:p>
          <a:endParaRPr lang="es-ES"/>
        </a:p>
      </dgm:t>
    </dgm:pt>
    <dgm:pt modelId="{A5955871-530D-4B8A-9271-4B7C0146825B}" type="pres">
      <dgm:prSet presAssocID="{EA37AE6E-97D9-41C8-AB85-23E9A0330E45}" presName="overlap" presStyleCnt="0"/>
      <dgm:spPr/>
    </dgm:pt>
    <dgm:pt modelId="{677FBECB-4541-4368-A214-6CA09F015A0F}" type="pres">
      <dgm:prSet presAssocID="{6162E512-D03B-45C4-8901-6729D0A2C952}" presName="withChildren" presStyleCnt="0"/>
      <dgm:spPr/>
    </dgm:pt>
    <dgm:pt modelId="{B11C1ACD-F058-4D42-8E3F-A4F90EE922CB}" type="pres">
      <dgm:prSet presAssocID="{6162E512-D03B-45C4-8901-6729D0A2C952}" presName="bigCircle" presStyleLbl="vennNode1" presStyleIdx="2" presStyleCnt="5"/>
      <dgm:spPr/>
    </dgm:pt>
    <dgm:pt modelId="{AA32D3F3-A104-4DF4-AB6B-844996B44F1E}" type="pres">
      <dgm:prSet presAssocID="{6162E512-D03B-45C4-8901-6729D0A2C952}" presName="medCircle" presStyleLbl="vennNode1" presStyleIdx="3" presStyleCnt="5"/>
      <dgm:spPr/>
    </dgm:pt>
    <dgm:pt modelId="{84DCC415-EF96-4A63-B42E-F1351377B63A}" type="pres">
      <dgm:prSet presAssocID="{6162E512-D03B-45C4-8901-6729D0A2C952}" presName="txLvl1" presStyleLbl="revTx" presStyleIdx="2" presStyleCnt="5"/>
      <dgm:spPr/>
      <dgm:t>
        <a:bodyPr/>
        <a:lstStyle/>
        <a:p>
          <a:endParaRPr lang="es-ES"/>
        </a:p>
      </dgm:t>
    </dgm:pt>
    <dgm:pt modelId="{F0BF778A-AB97-4FA9-8CA0-4DF8DADCC31A}" type="pres">
      <dgm:prSet presAssocID="{6162E512-D03B-45C4-8901-6729D0A2C952}" presName="lin" presStyleCnt="0"/>
      <dgm:spPr/>
    </dgm:pt>
    <dgm:pt modelId="{E88970CC-CCE3-4E0F-B967-54ADD90887BF}" type="pres">
      <dgm:prSet presAssocID="{1A32E038-CAA1-4B13-BACA-C0A0273F5D96}" presName="txLvl2" presStyleLbl="revTx" presStyleIdx="3" presStyleCnt="5"/>
      <dgm:spPr/>
      <dgm:t>
        <a:bodyPr/>
        <a:lstStyle/>
        <a:p>
          <a:endParaRPr lang="es-ES"/>
        </a:p>
      </dgm:t>
    </dgm:pt>
    <dgm:pt modelId="{59F9D6E6-E1EA-4561-BA09-CAEABD1BA91C}" type="pres">
      <dgm:prSet presAssocID="{C02FBBEE-7C6E-427E-9A4B-03C5EE561925}" presName="smCircle" presStyleLbl="vennNode1" presStyleIdx="4" presStyleCnt="5"/>
      <dgm:spPr/>
    </dgm:pt>
    <dgm:pt modelId="{CDEE77B3-7DBB-49F0-9A35-633FE2D60D4B}" type="pres">
      <dgm:prSet presAssocID="{BD9998F0-0B72-4097-9A73-C826344D00E4}" presName="txLvl2" presStyleLbl="revTx" presStyleIdx="4" presStyleCnt="5"/>
      <dgm:spPr/>
      <dgm:t>
        <a:bodyPr/>
        <a:lstStyle/>
        <a:p>
          <a:endParaRPr lang="es-ES"/>
        </a:p>
      </dgm:t>
    </dgm:pt>
  </dgm:ptLst>
  <dgm:cxnLst>
    <dgm:cxn modelId="{3CF13357-03F9-4D25-B0EA-9E70A8A93E73}" type="presOf" srcId="{6162E512-D03B-45C4-8901-6729D0A2C952}" destId="{84DCC415-EF96-4A63-B42E-F1351377B63A}" srcOrd="0" destOrd="0" presId="urn:microsoft.com/office/officeart/2008/layout/VerticalCircleList"/>
    <dgm:cxn modelId="{E3CAE414-CB37-4789-80F8-93D42C52AB14}" type="presOf" srcId="{EA37AE6E-97D9-41C8-AB85-23E9A0330E45}" destId="{7CDA7B21-481D-4479-AA25-F7D6C1A70541}" srcOrd="0" destOrd="0" presId="urn:microsoft.com/office/officeart/2008/layout/VerticalCircleList"/>
    <dgm:cxn modelId="{AC5E7A9B-2D72-4F51-8CDF-3843D4A80BF4}" type="presOf" srcId="{102BB62E-3226-4F10-9F60-0268E44FE0E5}" destId="{61FD6FD1-28A7-459E-A647-DE440B2D5FAB}" srcOrd="0" destOrd="0" presId="urn:microsoft.com/office/officeart/2008/layout/VerticalCircleList"/>
    <dgm:cxn modelId="{D21DC702-825F-4582-930B-D8B89A27EFBB}" type="presOf" srcId="{BD9998F0-0B72-4097-9A73-C826344D00E4}" destId="{CDEE77B3-7DBB-49F0-9A35-633FE2D60D4B}" srcOrd="0" destOrd="0" presId="urn:microsoft.com/office/officeart/2008/layout/VerticalCircleList"/>
    <dgm:cxn modelId="{B28AE087-488B-47AF-B941-AD93AE51E891}" srcId="{102BB62E-3226-4F10-9F60-0268E44FE0E5}" destId="{EA37AE6E-97D9-41C8-AB85-23E9A0330E45}" srcOrd="0" destOrd="0" parTransId="{FDDD6DA9-9E2F-48A0-B106-FC26AD31CC26}" sibTransId="{213AC048-960C-4B80-8FF0-88BAC439244B}"/>
    <dgm:cxn modelId="{A9EAAB39-813C-4E42-BCA0-EB331FA5014C}" srcId="{6162E512-D03B-45C4-8901-6729D0A2C952}" destId="{1A32E038-CAA1-4B13-BACA-C0A0273F5D96}" srcOrd="0" destOrd="0" parTransId="{C97EAF50-2904-4980-AD7D-94638F456300}" sibTransId="{C02FBBEE-7C6E-427E-9A4B-03C5EE561925}"/>
    <dgm:cxn modelId="{E9D6BE88-D6E7-4872-9A59-8AB0AE989680}" srcId="{102BB62E-3226-4F10-9F60-0268E44FE0E5}" destId="{6162E512-D03B-45C4-8901-6729D0A2C952}" srcOrd="1" destOrd="0" parTransId="{70A20371-29A3-485D-9F45-4260031E1E80}" sibTransId="{A67C3005-CCEC-43FB-AA72-A4B75CAC5D2A}"/>
    <dgm:cxn modelId="{40CBFAA6-E584-4A6D-9FB4-8639FB36538B}" srcId="{EA37AE6E-97D9-41C8-AB85-23E9A0330E45}" destId="{ED0F022F-3652-4689-8F4D-566DB8C3859B}" srcOrd="0" destOrd="0" parTransId="{C0A51CCF-9141-4ACC-8D9F-34667E27501B}" sibTransId="{E1111E94-AC20-4849-BEF3-682E0FC9B92A}"/>
    <dgm:cxn modelId="{DABF725B-CA18-498D-9DC2-159EC44D73BE}" type="presOf" srcId="{1A32E038-CAA1-4B13-BACA-C0A0273F5D96}" destId="{E88970CC-CCE3-4E0F-B967-54ADD90887BF}" srcOrd="0" destOrd="0" presId="urn:microsoft.com/office/officeart/2008/layout/VerticalCircleList"/>
    <dgm:cxn modelId="{8DBF782C-4EC5-4547-BE85-D2067019039D}" srcId="{6162E512-D03B-45C4-8901-6729D0A2C952}" destId="{BD9998F0-0B72-4097-9A73-C826344D00E4}" srcOrd="1" destOrd="0" parTransId="{19173BA9-A0E0-42B1-8B10-E2A84E8DBC8E}" sibTransId="{1E02F085-C949-4BA1-BC71-D2275657C60C}"/>
    <dgm:cxn modelId="{1E0FD6A0-7573-4280-93FD-F9202EC6D875}" type="presOf" srcId="{ED0F022F-3652-4689-8F4D-566DB8C3859B}" destId="{A49BCBC0-B67D-4F5F-8029-E41C6CCD2864}" srcOrd="0" destOrd="0" presId="urn:microsoft.com/office/officeart/2008/layout/VerticalCircleList"/>
    <dgm:cxn modelId="{71E20BEE-2945-4CFB-B566-A852B2BC4E8D}" type="presParOf" srcId="{61FD6FD1-28A7-459E-A647-DE440B2D5FAB}" destId="{E4817052-DD26-4149-85B1-981BCE5F0DA4}" srcOrd="0" destOrd="0" presId="urn:microsoft.com/office/officeart/2008/layout/VerticalCircleList"/>
    <dgm:cxn modelId="{D11D86DE-F8C7-4526-BBC0-9A702C60DEE9}" type="presParOf" srcId="{E4817052-DD26-4149-85B1-981BCE5F0DA4}" destId="{04F47D0B-D139-428B-9604-CF2EED9742D8}" srcOrd="0" destOrd="0" presId="urn:microsoft.com/office/officeart/2008/layout/VerticalCircleList"/>
    <dgm:cxn modelId="{35BC071F-B146-4DA8-B826-3A144497DDC5}" type="presParOf" srcId="{E4817052-DD26-4149-85B1-981BCE5F0DA4}" destId="{66034141-5A00-4493-92ED-CB6DC60A6253}" srcOrd="1" destOrd="0" presId="urn:microsoft.com/office/officeart/2008/layout/VerticalCircleList"/>
    <dgm:cxn modelId="{516FD4A7-55D9-445A-8A84-1ED2C8B313EA}" type="presParOf" srcId="{E4817052-DD26-4149-85B1-981BCE5F0DA4}" destId="{7CDA7B21-481D-4479-AA25-F7D6C1A70541}" srcOrd="2" destOrd="0" presId="urn:microsoft.com/office/officeart/2008/layout/VerticalCircleList"/>
    <dgm:cxn modelId="{47DB394F-020B-46B2-ABBA-25DF41EAF8FF}" type="presParOf" srcId="{E4817052-DD26-4149-85B1-981BCE5F0DA4}" destId="{BDD4B573-1A46-4199-A448-4E4331A15AA6}" srcOrd="3" destOrd="0" presId="urn:microsoft.com/office/officeart/2008/layout/VerticalCircleList"/>
    <dgm:cxn modelId="{3F03CE04-5A40-4084-A060-E5AC1150DB71}" type="presParOf" srcId="{BDD4B573-1A46-4199-A448-4E4331A15AA6}" destId="{A49BCBC0-B67D-4F5F-8029-E41C6CCD2864}" srcOrd="0" destOrd="0" presId="urn:microsoft.com/office/officeart/2008/layout/VerticalCircleList"/>
    <dgm:cxn modelId="{E2AD2C71-77A4-400F-8436-76CE944B7FE8}" type="presParOf" srcId="{61FD6FD1-28A7-459E-A647-DE440B2D5FAB}" destId="{A5955871-530D-4B8A-9271-4B7C0146825B}" srcOrd="1" destOrd="0" presId="urn:microsoft.com/office/officeart/2008/layout/VerticalCircleList"/>
    <dgm:cxn modelId="{82B132CA-0F61-401A-B5E3-97A9E611D02F}" type="presParOf" srcId="{61FD6FD1-28A7-459E-A647-DE440B2D5FAB}" destId="{677FBECB-4541-4368-A214-6CA09F015A0F}" srcOrd="2" destOrd="0" presId="urn:microsoft.com/office/officeart/2008/layout/VerticalCircleList"/>
    <dgm:cxn modelId="{A99C62C4-9BFE-4F09-8987-F5C62C748C6D}" type="presParOf" srcId="{677FBECB-4541-4368-A214-6CA09F015A0F}" destId="{B11C1ACD-F058-4D42-8E3F-A4F90EE922CB}" srcOrd="0" destOrd="0" presId="urn:microsoft.com/office/officeart/2008/layout/VerticalCircleList"/>
    <dgm:cxn modelId="{A276778D-CE1C-4443-A8AB-3D73A0E7DE2A}" type="presParOf" srcId="{677FBECB-4541-4368-A214-6CA09F015A0F}" destId="{AA32D3F3-A104-4DF4-AB6B-844996B44F1E}" srcOrd="1" destOrd="0" presId="urn:microsoft.com/office/officeart/2008/layout/VerticalCircleList"/>
    <dgm:cxn modelId="{0E9F9DE3-5514-4291-B868-3DC15155BBD3}" type="presParOf" srcId="{677FBECB-4541-4368-A214-6CA09F015A0F}" destId="{84DCC415-EF96-4A63-B42E-F1351377B63A}" srcOrd="2" destOrd="0" presId="urn:microsoft.com/office/officeart/2008/layout/VerticalCircleList"/>
    <dgm:cxn modelId="{620634EA-3D59-4589-95B1-FCC70AA20FBC}" type="presParOf" srcId="{677FBECB-4541-4368-A214-6CA09F015A0F}" destId="{F0BF778A-AB97-4FA9-8CA0-4DF8DADCC31A}" srcOrd="3" destOrd="0" presId="urn:microsoft.com/office/officeart/2008/layout/VerticalCircleList"/>
    <dgm:cxn modelId="{71FB3370-0965-4E16-9DBE-D5D356DB9F78}" type="presParOf" srcId="{F0BF778A-AB97-4FA9-8CA0-4DF8DADCC31A}" destId="{E88970CC-CCE3-4E0F-B967-54ADD90887BF}" srcOrd="0" destOrd="0" presId="urn:microsoft.com/office/officeart/2008/layout/VerticalCircleList"/>
    <dgm:cxn modelId="{5512517D-B41B-4114-A00A-427BF8A69872}" type="presParOf" srcId="{F0BF778A-AB97-4FA9-8CA0-4DF8DADCC31A}" destId="{59F9D6E6-E1EA-4561-BA09-CAEABD1BA91C}" srcOrd="1" destOrd="0" presId="urn:microsoft.com/office/officeart/2008/layout/VerticalCircleList"/>
    <dgm:cxn modelId="{6A565BDB-58B4-4BC4-AAED-1AA171968A9E}" type="presParOf" srcId="{F0BF778A-AB97-4FA9-8CA0-4DF8DADCC31A}" destId="{CDEE77B3-7DBB-49F0-9A35-633FE2D60D4B}"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5A2363-E099-4AD7-8625-A2A71022D5AD}" type="doc">
      <dgm:prSet loTypeId="urn:microsoft.com/office/officeart/2008/layout/SquareAccentList" loCatId="list" qsTypeId="urn:microsoft.com/office/officeart/2005/8/quickstyle/simple5" qsCatId="simple" csTypeId="urn:microsoft.com/office/officeart/2005/8/colors/accent2_4" csCatId="accent2" phldr="1"/>
      <dgm:spPr/>
      <dgm:t>
        <a:bodyPr/>
        <a:lstStyle/>
        <a:p>
          <a:endParaRPr lang="es-ES"/>
        </a:p>
      </dgm:t>
    </dgm:pt>
    <dgm:pt modelId="{3F746821-C4F8-4F4E-8936-15F311FE093C}">
      <dgm:prSet phldrT="[Texto]" custT="1"/>
      <dgm:spPr/>
      <dgm:t>
        <a:bodyPr/>
        <a:lstStyle/>
        <a:p>
          <a:r>
            <a:rPr lang="es-419" sz="3600" dirty="0" smtClean="0">
              <a:solidFill>
                <a:schemeClr val="bg1">
                  <a:lumMod val="50000"/>
                </a:schemeClr>
              </a:solidFill>
            </a:rPr>
            <a:t>Características</a:t>
          </a:r>
          <a:endParaRPr lang="es-ES" sz="3600" dirty="0">
            <a:solidFill>
              <a:schemeClr val="bg1">
                <a:lumMod val="50000"/>
              </a:schemeClr>
            </a:solidFill>
          </a:endParaRPr>
        </a:p>
      </dgm:t>
    </dgm:pt>
    <dgm:pt modelId="{80A73593-5F27-4FC6-87CA-B6080AF7F0BD}" type="parTrans" cxnId="{B7AFF636-F352-4E94-8A7A-F007B29ED882}">
      <dgm:prSet/>
      <dgm:spPr/>
      <dgm:t>
        <a:bodyPr/>
        <a:lstStyle/>
        <a:p>
          <a:endParaRPr lang="es-ES" sz="1800">
            <a:solidFill>
              <a:schemeClr val="bg1">
                <a:lumMod val="50000"/>
              </a:schemeClr>
            </a:solidFill>
          </a:endParaRPr>
        </a:p>
      </dgm:t>
    </dgm:pt>
    <dgm:pt modelId="{D0DA558C-C98A-428A-BE42-FD507E6A5574}" type="sibTrans" cxnId="{B7AFF636-F352-4E94-8A7A-F007B29ED882}">
      <dgm:prSet/>
      <dgm:spPr/>
      <dgm:t>
        <a:bodyPr/>
        <a:lstStyle/>
        <a:p>
          <a:endParaRPr lang="es-ES" sz="1800">
            <a:solidFill>
              <a:schemeClr val="bg1">
                <a:lumMod val="50000"/>
              </a:schemeClr>
            </a:solidFill>
          </a:endParaRPr>
        </a:p>
      </dgm:t>
    </dgm:pt>
    <dgm:pt modelId="{4BFC4E42-5AD2-4007-A08F-1F6CAE206ACB}">
      <dgm:prSet phldrT="[Texto]" custT="1"/>
      <dgm:spPr/>
      <dgm:t>
        <a:bodyPr/>
        <a:lstStyle/>
        <a:p>
          <a:r>
            <a:rPr lang="es-419" sz="1600" dirty="0" smtClean="0">
              <a:solidFill>
                <a:schemeClr val="bg1">
                  <a:lumMod val="50000"/>
                </a:schemeClr>
              </a:solidFill>
            </a:rPr>
            <a:t>Alimentos sin cocción.</a:t>
          </a:r>
          <a:endParaRPr lang="es-ES" sz="1600" dirty="0">
            <a:solidFill>
              <a:schemeClr val="bg1">
                <a:lumMod val="50000"/>
              </a:schemeClr>
            </a:solidFill>
          </a:endParaRPr>
        </a:p>
      </dgm:t>
    </dgm:pt>
    <dgm:pt modelId="{7D3B97B9-60CB-4F1D-A314-2E70F5E41E7C}" type="parTrans" cxnId="{83CA8D6D-F0F7-4DFF-83FC-42C7B7B8102E}">
      <dgm:prSet/>
      <dgm:spPr/>
      <dgm:t>
        <a:bodyPr/>
        <a:lstStyle/>
        <a:p>
          <a:endParaRPr lang="es-ES" sz="1800">
            <a:solidFill>
              <a:schemeClr val="bg1">
                <a:lumMod val="50000"/>
              </a:schemeClr>
            </a:solidFill>
          </a:endParaRPr>
        </a:p>
      </dgm:t>
    </dgm:pt>
    <dgm:pt modelId="{785B4123-C3E3-47FF-8573-873D17A4A0BD}" type="sibTrans" cxnId="{83CA8D6D-F0F7-4DFF-83FC-42C7B7B8102E}">
      <dgm:prSet/>
      <dgm:spPr/>
      <dgm:t>
        <a:bodyPr/>
        <a:lstStyle/>
        <a:p>
          <a:endParaRPr lang="es-ES" sz="1800">
            <a:solidFill>
              <a:schemeClr val="bg1">
                <a:lumMod val="50000"/>
              </a:schemeClr>
            </a:solidFill>
          </a:endParaRPr>
        </a:p>
      </dgm:t>
    </dgm:pt>
    <dgm:pt modelId="{DBC8AA7E-C326-4831-A8FF-7FB62DE1451E}">
      <dgm:prSet phldrT="[Texto]" custT="1"/>
      <dgm:spPr/>
      <dgm:t>
        <a:bodyPr/>
        <a:lstStyle/>
        <a:p>
          <a:r>
            <a:rPr lang="es-419" sz="1600" dirty="0" smtClean="0">
              <a:solidFill>
                <a:schemeClr val="bg1">
                  <a:lumMod val="50000"/>
                </a:schemeClr>
              </a:solidFill>
            </a:rPr>
            <a:t>380 especies, 40 géneros y 6 familias.</a:t>
          </a:r>
          <a:endParaRPr lang="es-ES" sz="1600" dirty="0">
            <a:solidFill>
              <a:schemeClr val="bg1">
                <a:lumMod val="50000"/>
              </a:schemeClr>
            </a:solidFill>
          </a:endParaRPr>
        </a:p>
      </dgm:t>
    </dgm:pt>
    <dgm:pt modelId="{BA0AE5BB-C756-4368-A2FA-B76068E406E5}" type="parTrans" cxnId="{B719B051-E7E8-4E22-9708-5246ECE0BBC4}">
      <dgm:prSet/>
      <dgm:spPr/>
      <dgm:t>
        <a:bodyPr/>
        <a:lstStyle/>
        <a:p>
          <a:endParaRPr lang="es-ES" sz="1800">
            <a:solidFill>
              <a:schemeClr val="bg1">
                <a:lumMod val="50000"/>
              </a:schemeClr>
            </a:solidFill>
          </a:endParaRPr>
        </a:p>
      </dgm:t>
    </dgm:pt>
    <dgm:pt modelId="{21C3DDE1-F450-4CF2-9B40-1F49C2ADFFED}" type="sibTrans" cxnId="{B719B051-E7E8-4E22-9708-5246ECE0BBC4}">
      <dgm:prSet/>
      <dgm:spPr/>
      <dgm:t>
        <a:bodyPr/>
        <a:lstStyle/>
        <a:p>
          <a:endParaRPr lang="es-ES" sz="1800">
            <a:solidFill>
              <a:schemeClr val="bg1">
                <a:lumMod val="50000"/>
              </a:schemeClr>
            </a:solidFill>
          </a:endParaRPr>
        </a:p>
      </dgm:t>
    </dgm:pt>
    <dgm:pt modelId="{247F4C0F-FBF3-49D1-9D69-FA78603B4B30}">
      <dgm:prSet phldrT="[Texto]" custT="1"/>
      <dgm:spPr/>
      <dgm:t>
        <a:bodyPr/>
        <a:lstStyle/>
        <a:p>
          <a:r>
            <a:rPr lang="es-EC" sz="1600" i="1" dirty="0" err="1" smtClean="0">
              <a:solidFill>
                <a:schemeClr val="bg1">
                  <a:lumMod val="50000"/>
                </a:schemeClr>
              </a:solidFill>
            </a:rPr>
            <a:t>Streptococcus</a:t>
          </a:r>
          <a:r>
            <a:rPr lang="es-EC" sz="1600" i="1" dirty="0" smtClean="0">
              <a:solidFill>
                <a:schemeClr val="bg1">
                  <a:lumMod val="50000"/>
                </a:schemeClr>
              </a:solidFill>
            </a:rPr>
            <a:t>, </a:t>
          </a:r>
          <a:r>
            <a:rPr lang="es-EC" sz="1600" i="1" dirty="0" err="1" smtClean="0">
              <a:solidFill>
                <a:schemeClr val="bg1">
                  <a:lumMod val="50000"/>
                </a:schemeClr>
              </a:solidFill>
            </a:rPr>
            <a:t>Lactococcus</a:t>
          </a:r>
          <a:r>
            <a:rPr lang="es-EC" sz="1600" i="1" dirty="0" smtClean="0">
              <a:solidFill>
                <a:schemeClr val="bg1">
                  <a:lumMod val="50000"/>
                </a:schemeClr>
              </a:solidFill>
            </a:rPr>
            <a:t>, </a:t>
          </a:r>
          <a:r>
            <a:rPr lang="es-EC" sz="1600" i="1" dirty="0" err="1" smtClean="0">
              <a:solidFill>
                <a:schemeClr val="bg1">
                  <a:lumMod val="50000"/>
                </a:schemeClr>
              </a:solidFill>
            </a:rPr>
            <a:t>Lactobacillus</a:t>
          </a:r>
          <a:r>
            <a:rPr lang="es-EC" sz="1600" i="1" dirty="0" smtClean="0">
              <a:solidFill>
                <a:schemeClr val="bg1">
                  <a:lumMod val="50000"/>
                </a:schemeClr>
              </a:solidFill>
            </a:rPr>
            <a:t>, </a:t>
          </a:r>
          <a:r>
            <a:rPr lang="es-EC" sz="1600" i="1" dirty="0" err="1" smtClean="0">
              <a:solidFill>
                <a:schemeClr val="bg1">
                  <a:lumMod val="50000"/>
                </a:schemeClr>
              </a:solidFill>
            </a:rPr>
            <a:t>Carnobacterium</a:t>
          </a:r>
          <a:endParaRPr lang="es-ES" sz="1600" dirty="0">
            <a:solidFill>
              <a:schemeClr val="bg1">
                <a:lumMod val="50000"/>
              </a:schemeClr>
            </a:solidFill>
          </a:endParaRPr>
        </a:p>
      </dgm:t>
    </dgm:pt>
    <dgm:pt modelId="{D77ED600-6CB2-4C87-9B37-2359518AEEC9}" type="parTrans" cxnId="{AB6B0B80-EEAF-4AC9-BEC1-574ABD04FE38}">
      <dgm:prSet/>
      <dgm:spPr/>
      <dgm:t>
        <a:bodyPr/>
        <a:lstStyle/>
        <a:p>
          <a:endParaRPr lang="es-ES" sz="1800">
            <a:solidFill>
              <a:schemeClr val="bg1">
                <a:lumMod val="50000"/>
              </a:schemeClr>
            </a:solidFill>
          </a:endParaRPr>
        </a:p>
      </dgm:t>
    </dgm:pt>
    <dgm:pt modelId="{4551425A-C1E2-4EB1-89EF-C5FA0935E494}" type="sibTrans" cxnId="{AB6B0B80-EEAF-4AC9-BEC1-574ABD04FE38}">
      <dgm:prSet/>
      <dgm:spPr/>
      <dgm:t>
        <a:bodyPr/>
        <a:lstStyle/>
        <a:p>
          <a:endParaRPr lang="es-ES" sz="1800">
            <a:solidFill>
              <a:schemeClr val="bg1">
                <a:lumMod val="50000"/>
              </a:schemeClr>
            </a:solidFill>
          </a:endParaRPr>
        </a:p>
      </dgm:t>
    </dgm:pt>
    <dgm:pt modelId="{A11A8EEC-D325-4466-93BF-B0CA41D68A1D}">
      <dgm:prSet phldrT="[Texto]" custT="1"/>
      <dgm:spPr/>
      <dgm:t>
        <a:bodyPr/>
        <a:lstStyle/>
        <a:p>
          <a:r>
            <a:rPr lang="es-419" sz="1600" dirty="0" smtClean="0">
              <a:solidFill>
                <a:schemeClr val="bg1">
                  <a:lumMod val="50000"/>
                </a:schemeClr>
              </a:solidFill>
            </a:rPr>
            <a:t>Modificación de características organolépticas.</a:t>
          </a:r>
          <a:endParaRPr lang="es-ES" sz="1600" dirty="0">
            <a:solidFill>
              <a:schemeClr val="bg1">
                <a:lumMod val="50000"/>
              </a:schemeClr>
            </a:solidFill>
          </a:endParaRPr>
        </a:p>
      </dgm:t>
    </dgm:pt>
    <dgm:pt modelId="{381690D3-81B3-4B15-996A-C94CFBD8AD4B}" type="parTrans" cxnId="{4BDD304F-6AEB-4304-ADF7-08C9FF4E041C}">
      <dgm:prSet/>
      <dgm:spPr/>
      <dgm:t>
        <a:bodyPr/>
        <a:lstStyle/>
        <a:p>
          <a:endParaRPr lang="es-ES" sz="1800">
            <a:solidFill>
              <a:schemeClr val="bg1">
                <a:lumMod val="50000"/>
              </a:schemeClr>
            </a:solidFill>
          </a:endParaRPr>
        </a:p>
      </dgm:t>
    </dgm:pt>
    <dgm:pt modelId="{2F285F54-BF53-481D-80E6-2BE24049F088}" type="sibTrans" cxnId="{4BDD304F-6AEB-4304-ADF7-08C9FF4E041C}">
      <dgm:prSet/>
      <dgm:spPr/>
      <dgm:t>
        <a:bodyPr/>
        <a:lstStyle/>
        <a:p>
          <a:endParaRPr lang="es-ES" sz="1800">
            <a:solidFill>
              <a:schemeClr val="bg1">
                <a:lumMod val="50000"/>
              </a:schemeClr>
            </a:solidFill>
          </a:endParaRPr>
        </a:p>
      </dgm:t>
    </dgm:pt>
    <dgm:pt modelId="{8D330CA7-0B37-46C8-901A-EE2112B99C4A}">
      <dgm:prSet phldrT="[Texto]" custT="1"/>
      <dgm:spPr/>
      <dgm:t>
        <a:bodyPr/>
        <a:lstStyle/>
        <a:p>
          <a:r>
            <a:rPr lang="es-419" sz="1600" dirty="0" smtClean="0">
              <a:solidFill>
                <a:schemeClr val="bg1">
                  <a:lumMod val="50000"/>
                </a:schemeClr>
              </a:solidFill>
            </a:rPr>
            <a:t>Tracto intestinal.</a:t>
          </a:r>
          <a:endParaRPr lang="es-ES" sz="1600" dirty="0">
            <a:solidFill>
              <a:schemeClr val="bg1">
                <a:lumMod val="50000"/>
              </a:schemeClr>
            </a:solidFill>
          </a:endParaRPr>
        </a:p>
      </dgm:t>
    </dgm:pt>
    <dgm:pt modelId="{2DABE3B7-2CCA-487B-B8E7-8065B0BE79DA}" type="parTrans" cxnId="{E550FAF9-FE62-42C3-A686-543CD6CB292A}">
      <dgm:prSet/>
      <dgm:spPr/>
      <dgm:t>
        <a:bodyPr/>
        <a:lstStyle/>
        <a:p>
          <a:endParaRPr lang="es-ES" sz="1800">
            <a:solidFill>
              <a:schemeClr val="bg1">
                <a:lumMod val="50000"/>
              </a:schemeClr>
            </a:solidFill>
          </a:endParaRPr>
        </a:p>
      </dgm:t>
    </dgm:pt>
    <dgm:pt modelId="{FE56C823-3DD1-42FF-8F15-BFDE13DEC28C}" type="sibTrans" cxnId="{E550FAF9-FE62-42C3-A686-543CD6CB292A}">
      <dgm:prSet/>
      <dgm:spPr/>
      <dgm:t>
        <a:bodyPr/>
        <a:lstStyle/>
        <a:p>
          <a:endParaRPr lang="es-ES" sz="1800">
            <a:solidFill>
              <a:schemeClr val="bg1">
                <a:lumMod val="50000"/>
              </a:schemeClr>
            </a:solidFill>
          </a:endParaRPr>
        </a:p>
      </dgm:t>
    </dgm:pt>
    <dgm:pt modelId="{B91A084E-506F-4417-A494-B11010864C43}">
      <dgm:prSet phldrT="[Texto]" custT="1"/>
      <dgm:spPr/>
      <dgm:t>
        <a:bodyPr/>
        <a:lstStyle/>
        <a:p>
          <a:r>
            <a:rPr lang="es-419" sz="1600" dirty="0" smtClean="0">
              <a:solidFill>
                <a:schemeClr val="bg1">
                  <a:lumMod val="50000"/>
                </a:schemeClr>
              </a:solidFill>
            </a:rPr>
            <a:t>Cultivo iniciador.</a:t>
          </a:r>
          <a:endParaRPr lang="es-ES" sz="1600" dirty="0">
            <a:solidFill>
              <a:schemeClr val="bg1">
                <a:lumMod val="50000"/>
              </a:schemeClr>
            </a:solidFill>
          </a:endParaRPr>
        </a:p>
      </dgm:t>
    </dgm:pt>
    <dgm:pt modelId="{4AF20E1D-6119-406C-84E4-7B6D794127CB}" type="parTrans" cxnId="{31837A4D-1135-4DEB-B047-4978EF7CE0EE}">
      <dgm:prSet/>
      <dgm:spPr/>
      <dgm:t>
        <a:bodyPr/>
        <a:lstStyle/>
        <a:p>
          <a:endParaRPr lang="es-ES" sz="1800">
            <a:solidFill>
              <a:schemeClr val="bg1">
                <a:lumMod val="50000"/>
              </a:schemeClr>
            </a:solidFill>
          </a:endParaRPr>
        </a:p>
      </dgm:t>
    </dgm:pt>
    <dgm:pt modelId="{9A8F9C43-3355-4048-AFF5-5D41B4BA4C23}" type="sibTrans" cxnId="{31837A4D-1135-4DEB-B047-4978EF7CE0EE}">
      <dgm:prSet/>
      <dgm:spPr/>
      <dgm:t>
        <a:bodyPr/>
        <a:lstStyle/>
        <a:p>
          <a:endParaRPr lang="es-ES" sz="1800">
            <a:solidFill>
              <a:schemeClr val="bg1">
                <a:lumMod val="50000"/>
              </a:schemeClr>
            </a:solidFill>
          </a:endParaRPr>
        </a:p>
      </dgm:t>
    </dgm:pt>
    <dgm:pt modelId="{8A5BD1BB-946C-40D9-856E-C476EE2C4B7C}">
      <dgm:prSet phldrT="[Texto]" custT="1"/>
      <dgm:spPr/>
      <dgm:t>
        <a:bodyPr/>
        <a:lstStyle/>
        <a:p>
          <a:r>
            <a:rPr lang="es-EC" sz="1600" b="0" i="1" dirty="0" err="1" smtClean="0">
              <a:solidFill>
                <a:schemeClr val="bg1">
                  <a:lumMod val="50000"/>
                </a:schemeClr>
              </a:solidFill>
            </a:rPr>
            <a:t>Lactobacillus</a:t>
          </a:r>
          <a:r>
            <a:rPr lang="es-EC" sz="1600" b="0" i="1" dirty="0" smtClean="0">
              <a:solidFill>
                <a:schemeClr val="bg1">
                  <a:lumMod val="50000"/>
                </a:schemeClr>
              </a:solidFill>
            </a:rPr>
            <a:t> </a:t>
          </a:r>
          <a:r>
            <a:rPr lang="es-EC" sz="1600" b="0" i="0" dirty="0" smtClean="0">
              <a:solidFill>
                <a:schemeClr val="bg1">
                  <a:lumMod val="50000"/>
                </a:schemeClr>
              </a:solidFill>
            </a:rPr>
            <a:t>(</a:t>
          </a:r>
          <a:r>
            <a:rPr lang="es-EC" sz="1600" b="0" i="0" dirty="0" err="1" smtClean="0">
              <a:solidFill>
                <a:schemeClr val="bg1">
                  <a:lumMod val="50000"/>
                </a:schemeClr>
              </a:solidFill>
            </a:rPr>
            <a:t>próbiotico</a:t>
          </a:r>
          <a:r>
            <a:rPr lang="es-EC" sz="1600" b="0" i="0" dirty="0" smtClean="0">
              <a:solidFill>
                <a:schemeClr val="bg1">
                  <a:lumMod val="50000"/>
                </a:schemeClr>
              </a:solidFill>
            </a:rPr>
            <a:t>).</a:t>
          </a:r>
          <a:endParaRPr lang="es-ES" sz="1600" b="0" i="0" dirty="0">
            <a:solidFill>
              <a:schemeClr val="bg1">
                <a:lumMod val="50000"/>
              </a:schemeClr>
            </a:solidFill>
          </a:endParaRPr>
        </a:p>
      </dgm:t>
    </dgm:pt>
    <dgm:pt modelId="{2D47AF9D-D70E-4042-8A1E-23963E6D769B}" type="parTrans" cxnId="{AFACBD7A-009A-44D1-9568-3286271E2BD9}">
      <dgm:prSet/>
      <dgm:spPr/>
      <dgm:t>
        <a:bodyPr/>
        <a:lstStyle/>
        <a:p>
          <a:endParaRPr lang="es-ES" sz="1800">
            <a:solidFill>
              <a:schemeClr val="bg1">
                <a:lumMod val="50000"/>
              </a:schemeClr>
            </a:solidFill>
          </a:endParaRPr>
        </a:p>
      </dgm:t>
    </dgm:pt>
    <dgm:pt modelId="{BEBB2103-0172-4777-9DEA-A7A672749954}" type="sibTrans" cxnId="{AFACBD7A-009A-44D1-9568-3286271E2BD9}">
      <dgm:prSet/>
      <dgm:spPr/>
      <dgm:t>
        <a:bodyPr/>
        <a:lstStyle/>
        <a:p>
          <a:endParaRPr lang="es-ES" sz="1800">
            <a:solidFill>
              <a:schemeClr val="bg1">
                <a:lumMod val="50000"/>
              </a:schemeClr>
            </a:solidFill>
          </a:endParaRPr>
        </a:p>
      </dgm:t>
    </dgm:pt>
    <dgm:pt modelId="{E6460EA7-2D75-49CE-A69E-4F9A35484BE2}" type="pres">
      <dgm:prSet presAssocID="{335A2363-E099-4AD7-8625-A2A71022D5AD}" presName="layout" presStyleCnt="0">
        <dgm:presLayoutVars>
          <dgm:chMax/>
          <dgm:chPref/>
          <dgm:dir/>
          <dgm:resizeHandles/>
        </dgm:presLayoutVars>
      </dgm:prSet>
      <dgm:spPr/>
      <dgm:t>
        <a:bodyPr/>
        <a:lstStyle/>
        <a:p>
          <a:endParaRPr lang="es-ES"/>
        </a:p>
      </dgm:t>
    </dgm:pt>
    <dgm:pt modelId="{55D5791E-1093-4273-802C-DB4A455D2082}" type="pres">
      <dgm:prSet presAssocID="{3F746821-C4F8-4F4E-8936-15F311FE093C}" presName="root" presStyleCnt="0">
        <dgm:presLayoutVars>
          <dgm:chMax/>
          <dgm:chPref/>
        </dgm:presLayoutVars>
      </dgm:prSet>
      <dgm:spPr/>
    </dgm:pt>
    <dgm:pt modelId="{B786BD7C-1F26-4D69-9911-FB8383B8924C}" type="pres">
      <dgm:prSet presAssocID="{3F746821-C4F8-4F4E-8936-15F311FE093C}" presName="rootComposite" presStyleCnt="0">
        <dgm:presLayoutVars/>
      </dgm:prSet>
      <dgm:spPr/>
    </dgm:pt>
    <dgm:pt modelId="{6F46813A-0A27-43B6-8EB8-CE2C6BE118B1}" type="pres">
      <dgm:prSet presAssocID="{3F746821-C4F8-4F4E-8936-15F311FE093C}" presName="ParentAccent" presStyleLbl="alignNode1" presStyleIdx="0" presStyleCnt="1"/>
      <dgm:spPr/>
    </dgm:pt>
    <dgm:pt modelId="{50202D98-0EEA-4EDA-A9F9-9177D2FF7A5F}" type="pres">
      <dgm:prSet presAssocID="{3F746821-C4F8-4F4E-8936-15F311FE093C}" presName="ParentSmallAccent" presStyleLbl="fgAcc1" presStyleIdx="0" presStyleCnt="1"/>
      <dgm:spPr/>
    </dgm:pt>
    <dgm:pt modelId="{F4772E96-9643-4571-A769-7B64D0AF0E7C}" type="pres">
      <dgm:prSet presAssocID="{3F746821-C4F8-4F4E-8936-15F311FE093C}" presName="Parent" presStyleLbl="revTx" presStyleIdx="0" presStyleCnt="8">
        <dgm:presLayoutVars>
          <dgm:chMax/>
          <dgm:chPref val="4"/>
          <dgm:bulletEnabled val="1"/>
        </dgm:presLayoutVars>
      </dgm:prSet>
      <dgm:spPr/>
      <dgm:t>
        <a:bodyPr/>
        <a:lstStyle/>
        <a:p>
          <a:endParaRPr lang="es-ES"/>
        </a:p>
      </dgm:t>
    </dgm:pt>
    <dgm:pt modelId="{422B2B86-1178-4569-B55F-4B0187F9ED60}" type="pres">
      <dgm:prSet presAssocID="{3F746821-C4F8-4F4E-8936-15F311FE093C}" presName="childShape" presStyleCnt="0">
        <dgm:presLayoutVars>
          <dgm:chMax val="0"/>
          <dgm:chPref val="0"/>
        </dgm:presLayoutVars>
      </dgm:prSet>
      <dgm:spPr/>
    </dgm:pt>
    <dgm:pt modelId="{0D2A7BB3-ED05-401F-A69C-4CB0F555D4A7}" type="pres">
      <dgm:prSet presAssocID="{4BFC4E42-5AD2-4007-A08F-1F6CAE206ACB}" presName="childComposite" presStyleCnt="0">
        <dgm:presLayoutVars>
          <dgm:chMax val="0"/>
          <dgm:chPref val="0"/>
        </dgm:presLayoutVars>
      </dgm:prSet>
      <dgm:spPr/>
    </dgm:pt>
    <dgm:pt modelId="{251BDF71-097A-458A-B255-BA509BBF85D0}" type="pres">
      <dgm:prSet presAssocID="{4BFC4E42-5AD2-4007-A08F-1F6CAE206ACB}" presName="ChildAccent" presStyleLbl="solidFgAcc1" presStyleIdx="0" presStyleCnt="7"/>
      <dgm:spPr/>
    </dgm:pt>
    <dgm:pt modelId="{A569040C-6AC3-4971-AAE7-8F5BEA1F8333}" type="pres">
      <dgm:prSet presAssocID="{4BFC4E42-5AD2-4007-A08F-1F6CAE206ACB}" presName="Child" presStyleLbl="revTx" presStyleIdx="1" presStyleCnt="8">
        <dgm:presLayoutVars>
          <dgm:chMax val="0"/>
          <dgm:chPref val="0"/>
          <dgm:bulletEnabled val="1"/>
        </dgm:presLayoutVars>
      </dgm:prSet>
      <dgm:spPr/>
      <dgm:t>
        <a:bodyPr/>
        <a:lstStyle/>
        <a:p>
          <a:endParaRPr lang="es-ES"/>
        </a:p>
      </dgm:t>
    </dgm:pt>
    <dgm:pt modelId="{BC643ABC-0117-40D3-B9D5-A839F07FDA72}" type="pres">
      <dgm:prSet presAssocID="{8D330CA7-0B37-46C8-901A-EE2112B99C4A}" presName="childComposite" presStyleCnt="0">
        <dgm:presLayoutVars>
          <dgm:chMax val="0"/>
          <dgm:chPref val="0"/>
        </dgm:presLayoutVars>
      </dgm:prSet>
      <dgm:spPr/>
    </dgm:pt>
    <dgm:pt modelId="{D9E73AEE-2678-41F0-8657-A7A0333B6A04}" type="pres">
      <dgm:prSet presAssocID="{8D330CA7-0B37-46C8-901A-EE2112B99C4A}" presName="ChildAccent" presStyleLbl="solidFgAcc1" presStyleIdx="1" presStyleCnt="7"/>
      <dgm:spPr/>
    </dgm:pt>
    <dgm:pt modelId="{19DA0D45-ECBB-403A-8A21-058B450EF316}" type="pres">
      <dgm:prSet presAssocID="{8D330CA7-0B37-46C8-901A-EE2112B99C4A}" presName="Child" presStyleLbl="revTx" presStyleIdx="2" presStyleCnt="8">
        <dgm:presLayoutVars>
          <dgm:chMax val="0"/>
          <dgm:chPref val="0"/>
          <dgm:bulletEnabled val="1"/>
        </dgm:presLayoutVars>
      </dgm:prSet>
      <dgm:spPr/>
      <dgm:t>
        <a:bodyPr/>
        <a:lstStyle/>
        <a:p>
          <a:endParaRPr lang="es-ES"/>
        </a:p>
      </dgm:t>
    </dgm:pt>
    <dgm:pt modelId="{63570D4E-4985-44C2-97A0-F6C482735E9B}" type="pres">
      <dgm:prSet presAssocID="{DBC8AA7E-C326-4831-A8FF-7FB62DE1451E}" presName="childComposite" presStyleCnt="0">
        <dgm:presLayoutVars>
          <dgm:chMax val="0"/>
          <dgm:chPref val="0"/>
        </dgm:presLayoutVars>
      </dgm:prSet>
      <dgm:spPr/>
    </dgm:pt>
    <dgm:pt modelId="{A20C138A-716E-4694-BDEA-959AF7045FA3}" type="pres">
      <dgm:prSet presAssocID="{DBC8AA7E-C326-4831-A8FF-7FB62DE1451E}" presName="ChildAccent" presStyleLbl="solidFgAcc1" presStyleIdx="2" presStyleCnt="7"/>
      <dgm:spPr/>
    </dgm:pt>
    <dgm:pt modelId="{0CF9A011-1053-4550-93A8-B19DBB53CD26}" type="pres">
      <dgm:prSet presAssocID="{DBC8AA7E-C326-4831-A8FF-7FB62DE1451E}" presName="Child" presStyleLbl="revTx" presStyleIdx="3" presStyleCnt="8">
        <dgm:presLayoutVars>
          <dgm:chMax val="0"/>
          <dgm:chPref val="0"/>
          <dgm:bulletEnabled val="1"/>
        </dgm:presLayoutVars>
      </dgm:prSet>
      <dgm:spPr/>
      <dgm:t>
        <a:bodyPr/>
        <a:lstStyle/>
        <a:p>
          <a:endParaRPr lang="es-ES"/>
        </a:p>
      </dgm:t>
    </dgm:pt>
    <dgm:pt modelId="{7A3C7F1B-67EB-4FFE-AEE8-3424321AAD6D}" type="pres">
      <dgm:prSet presAssocID="{247F4C0F-FBF3-49D1-9D69-FA78603B4B30}" presName="childComposite" presStyleCnt="0">
        <dgm:presLayoutVars>
          <dgm:chMax val="0"/>
          <dgm:chPref val="0"/>
        </dgm:presLayoutVars>
      </dgm:prSet>
      <dgm:spPr/>
    </dgm:pt>
    <dgm:pt modelId="{14104834-819C-4F9E-BBE0-B389DABDB791}" type="pres">
      <dgm:prSet presAssocID="{247F4C0F-FBF3-49D1-9D69-FA78603B4B30}" presName="ChildAccent" presStyleLbl="solidFgAcc1" presStyleIdx="3" presStyleCnt="7"/>
      <dgm:spPr/>
    </dgm:pt>
    <dgm:pt modelId="{9C1FAFDA-BFD2-4B2A-B8EA-DC90B8D61348}" type="pres">
      <dgm:prSet presAssocID="{247F4C0F-FBF3-49D1-9D69-FA78603B4B30}" presName="Child" presStyleLbl="revTx" presStyleIdx="4" presStyleCnt="8">
        <dgm:presLayoutVars>
          <dgm:chMax val="0"/>
          <dgm:chPref val="0"/>
          <dgm:bulletEnabled val="1"/>
        </dgm:presLayoutVars>
      </dgm:prSet>
      <dgm:spPr/>
      <dgm:t>
        <a:bodyPr/>
        <a:lstStyle/>
        <a:p>
          <a:endParaRPr lang="es-ES"/>
        </a:p>
      </dgm:t>
    </dgm:pt>
    <dgm:pt modelId="{B2C981AF-69F1-4272-AD0E-1FC8D3176259}" type="pres">
      <dgm:prSet presAssocID="{A11A8EEC-D325-4466-93BF-B0CA41D68A1D}" presName="childComposite" presStyleCnt="0">
        <dgm:presLayoutVars>
          <dgm:chMax val="0"/>
          <dgm:chPref val="0"/>
        </dgm:presLayoutVars>
      </dgm:prSet>
      <dgm:spPr/>
    </dgm:pt>
    <dgm:pt modelId="{0EBCC374-01F8-4807-B8DB-CC4CC0AE6EE8}" type="pres">
      <dgm:prSet presAssocID="{A11A8EEC-D325-4466-93BF-B0CA41D68A1D}" presName="ChildAccent" presStyleLbl="solidFgAcc1" presStyleIdx="4" presStyleCnt="7"/>
      <dgm:spPr/>
    </dgm:pt>
    <dgm:pt modelId="{B2D2CC8D-E069-454F-8AF9-DEC98077EE52}" type="pres">
      <dgm:prSet presAssocID="{A11A8EEC-D325-4466-93BF-B0CA41D68A1D}" presName="Child" presStyleLbl="revTx" presStyleIdx="5" presStyleCnt="8">
        <dgm:presLayoutVars>
          <dgm:chMax val="0"/>
          <dgm:chPref val="0"/>
          <dgm:bulletEnabled val="1"/>
        </dgm:presLayoutVars>
      </dgm:prSet>
      <dgm:spPr/>
      <dgm:t>
        <a:bodyPr/>
        <a:lstStyle/>
        <a:p>
          <a:endParaRPr lang="es-ES"/>
        </a:p>
      </dgm:t>
    </dgm:pt>
    <dgm:pt modelId="{9D3D39A1-7867-48F6-B3E3-CB9878AC1B8D}" type="pres">
      <dgm:prSet presAssocID="{B91A084E-506F-4417-A494-B11010864C43}" presName="childComposite" presStyleCnt="0">
        <dgm:presLayoutVars>
          <dgm:chMax val="0"/>
          <dgm:chPref val="0"/>
        </dgm:presLayoutVars>
      </dgm:prSet>
      <dgm:spPr/>
    </dgm:pt>
    <dgm:pt modelId="{C65B6391-5283-4874-A344-E034ED3A015E}" type="pres">
      <dgm:prSet presAssocID="{B91A084E-506F-4417-A494-B11010864C43}" presName="ChildAccent" presStyleLbl="solidFgAcc1" presStyleIdx="5" presStyleCnt="7"/>
      <dgm:spPr/>
    </dgm:pt>
    <dgm:pt modelId="{418C3787-F942-4965-8FB0-AC96FE92265C}" type="pres">
      <dgm:prSet presAssocID="{B91A084E-506F-4417-A494-B11010864C43}" presName="Child" presStyleLbl="revTx" presStyleIdx="6" presStyleCnt="8">
        <dgm:presLayoutVars>
          <dgm:chMax val="0"/>
          <dgm:chPref val="0"/>
          <dgm:bulletEnabled val="1"/>
        </dgm:presLayoutVars>
      </dgm:prSet>
      <dgm:spPr/>
      <dgm:t>
        <a:bodyPr/>
        <a:lstStyle/>
        <a:p>
          <a:endParaRPr lang="es-ES"/>
        </a:p>
      </dgm:t>
    </dgm:pt>
    <dgm:pt modelId="{78695D26-6806-4824-AC2D-CDD465E2FDF2}" type="pres">
      <dgm:prSet presAssocID="{8A5BD1BB-946C-40D9-856E-C476EE2C4B7C}" presName="childComposite" presStyleCnt="0">
        <dgm:presLayoutVars>
          <dgm:chMax val="0"/>
          <dgm:chPref val="0"/>
        </dgm:presLayoutVars>
      </dgm:prSet>
      <dgm:spPr/>
    </dgm:pt>
    <dgm:pt modelId="{09C50960-61C6-4FE8-A7D1-83040E8F4D29}" type="pres">
      <dgm:prSet presAssocID="{8A5BD1BB-946C-40D9-856E-C476EE2C4B7C}" presName="ChildAccent" presStyleLbl="solidFgAcc1" presStyleIdx="6" presStyleCnt="7"/>
      <dgm:spPr/>
    </dgm:pt>
    <dgm:pt modelId="{9BF2A108-1B7A-46FE-B6BA-1E1D2ADBAC5A}" type="pres">
      <dgm:prSet presAssocID="{8A5BD1BB-946C-40D9-856E-C476EE2C4B7C}" presName="Child" presStyleLbl="revTx" presStyleIdx="7" presStyleCnt="8">
        <dgm:presLayoutVars>
          <dgm:chMax val="0"/>
          <dgm:chPref val="0"/>
          <dgm:bulletEnabled val="1"/>
        </dgm:presLayoutVars>
      </dgm:prSet>
      <dgm:spPr/>
      <dgm:t>
        <a:bodyPr/>
        <a:lstStyle/>
        <a:p>
          <a:endParaRPr lang="es-ES"/>
        </a:p>
      </dgm:t>
    </dgm:pt>
  </dgm:ptLst>
  <dgm:cxnLst>
    <dgm:cxn modelId="{82DC7105-8D8C-4902-A3D5-6BDFEB0EE95E}" type="presOf" srcId="{4BFC4E42-5AD2-4007-A08F-1F6CAE206ACB}" destId="{A569040C-6AC3-4971-AAE7-8F5BEA1F8333}" srcOrd="0" destOrd="0" presId="urn:microsoft.com/office/officeart/2008/layout/SquareAccentList"/>
    <dgm:cxn modelId="{92E652FF-3855-4104-B924-C01CD25FDE7D}" type="presOf" srcId="{247F4C0F-FBF3-49D1-9D69-FA78603B4B30}" destId="{9C1FAFDA-BFD2-4B2A-B8EA-DC90B8D61348}" srcOrd="0" destOrd="0" presId="urn:microsoft.com/office/officeart/2008/layout/SquareAccentList"/>
    <dgm:cxn modelId="{B719B051-E7E8-4E22-9708-5246ECE0BBC4}" srcId="{3F746821-C4F8-4F4E-8936-15F311FE093C}" destId="{DBC8AA7E-C326-4831-A8FF-7FB62DE1451E}" srcOrd="2" destOrd="0" parTransId="{BA0AE5BB-C756-4368-A2FA-B76068E406E5}" sibTransId="{21C3DDE1-F450-4CF2-9B40-1F49C2ADFFED}"/>
    <dgm:cxn modelId="{E550FAF9-FE62-42C3-A686-543CD6CB292A}" srcId="{3F746821-C4F8-4F4E-8936-15F311FE093C}" destId="{8D330CA7-0B37-46C8-901A-EE2112B99C4A}" srcOrd="1" destOrd="0" parTransId="{2DABE3B7-2CCA-487B-B8E7-8065B0BE79DA}" sibTransId="{FE56C823-3DD1-42FF-8F15-BFDE13DEC28C}"/>
    <dgm:cxn modelId="{41896796-66F8-4134-8EA0-B952C9A3F3D8}" type="presOf" srcId="{3F746821-C4F8-4F4E-8936-15F311FE093C}" destId="{F4772E96-9643-4571-A769-7B64D0AF0E7C}" srcOrd="0" destOrd="0" presId="urn:microsoft.com/office/officeart/2008/layout/SquareAccentList"/>
    <dgm:cxn modelId="{AFACBD7A-009A-44D1-9568-3286271E2BD9}" srcId="{3F746821-C4F8-4F4E-8936-15F311FE093C}" destId="{8A5BD1BB-946C-40D9-856E-C476EE2C4B7C}" srcOrd="6" destOrd="0" parTransId="{2D47AF9D-D70E-4042-8A1E-23963E6D769B}" sibTransId="{BEBB2103-0172-4777-9DEA-A7A672749954}"/>
    <dgm:cxn modelId="{83CA8D6D-F0F7-4DFF-83FC-42C7B7B8102E}" srcId="{3F746821-C4F8-4F4E-8936-15F311FE093C}" destId="{4BFC4E42-5AD2-4007-A08F-1F6CAE206ACB}" srcOrd="0" destOrd="0" parTransId="{7D3B97B9-60CB-4F1D-A314-2E70F5E41E7C}" sibTransId="{785B4123-C3E3-47FF-8573-873D17A4A0BD}"/>
    <dgm:cxn modelId="{31837A4D-1135-4DEB-B047-4978EF7CE0EE}" srcId="{3F746821-C4F8-4F4E-8936-15F311FE093C}" destId="{B91A084E-506F-4417-A494-B11010864C43}" srcOrd="5" destOrd="0" parTransId="{4AF20E1D-6119-406C-84E4-7B6D794127CB}" sibTransId="{9A8F9C43-3355-4048-AFF5-5D41B4BA4C23}"/>
    <dgm:cxn modelId="{3D13EAE3-921D-4D88-89A9-747B72883B8D}" type="presOf" srcId="{B91A084E-506F-4417-A494-B11010864C43}" destId="{418C3787-F942-4965-8FB0-AC96FE92265C}" srcOrd="0" destOrd="0" presId="urn:microsoft.com/office/officeart/2008/layout/SquareAccentList"/>
    <dgm:cxn modelId="{B7AFF636-F352-4E94-8A7A-F007B29ED882}" srcId="{335A2363-E099-4AD7-8625-A2A71022D5AD}" destId="{3F746821-C4F8-4F4E-8936-15F311FE093C}" srcOrd="0" destOrd="0" parTransId="{80A73593-5F27-4FC6-87CA-B6080AF7F0BD}" sibTransId="{D0DA558C-C98A-428A-BE42-FD507E6A5574}"/>
    <dgm:cxn modelId="{AB6B0B80-EEAF-4AC9-BEC1-574ABD04FE38}" srcId="{3F746821-C4F8-4F4E-8936-15F311FE093C}" destId="{247F4C0F-FBF3-49D1-9D69-FA78603B4B30}" srcOrd="3" destOrd="0" parTransId="{D77ED600-6CB2-4C87-9B37-2359518AEEC9}" sibTransId="{4551425A-C1E2-4EB1-89EF-C5FA0935E494}"/>
    <dgm:cxn modelId="{920BEE3D-77A1-4813-A977-465ACF79A9EA}" type="presOf" srcId="{DBC8AA7E-C326-4831-A8FF-7FB62DE1451E}" destId="{0CF9A011-1053-4550-93A8-B19DBB53CD26}" srcOrd="0" destOrd="0" presId="urn:microsoft.com/office/officeart/2008/layout/SquareAccentList"/>
    <dgm:cxn modelId="{69FED294-7ADC-4AA1-AE41-98CB06DFE952}" type="presOf" srcId="{8A5BD1BB-946C-40D9-856E-C476EE2C4B7C}" destId="{9BF2A108-1B7A-46FE-B6BA-1E1D2ADBAC5A}" srcOrd="0" destOrd="0" presId="urn:microsoft.com/office/officeart/2008/layout/SquareAccentList"/>
    <dgm:cxn modelId="{4BDD304F-6AEB-4304-ADF7-08C9FF4E041C}" srcId="{3F746821-C4F8-4F4E-8936-15F311FE093C}" destId="{A11A8EEC-D325-4466-93BF-B0CA41D68A1D}" srcOrd="4" destOrd="0" parTransId="{381690D3-81B3-4B15-996A-C94CFBD8AD4B}" sibTransId="{2F285F54-BF53-481D-80E6-2BE24049F088}"/>
    <dgm:cxn modelId="{04B7275C-94CF-43FF-BE3D-0E1517F0F0FC}" type="presOf" srcId="{335A2363-E099-4AD7-8625-A2A71022D5AD}" destId="{E6460EA7-2D75-49CE-A69E-4F9A35484BE2}" srcOrd="0" destOrd="0" presId="urn:microsoft.com/office/officeart/2008/layout/SquareAccentList"/>
    <dgm:cxn modelId="{4181DC09-BBD0-4CD6-9313-9C9F6CA7DF42}" type="presOf" srcId="{8D330CA7-0B37-46C8-901A-EE2112B99C4A}" destId="{19DA0D45-ECBB-403A-8A21-058B450EF316}" srcOrd="0" destOrd="0" presId="urn:microsoft.com/office/officeart/2008/layout/SquareAccentList"/>
    <dgm:cxn modelId="{673B0D69-9F18-48DE-A21B-91A9366243BA}" type="presOf" srcId="{A11A8EEC-D325-4466-93BF-B0CA41D68A1D}" destId="{B2D2CC8D-E069-454F-8AF9-DEC98077EE52}" srcOrd="0" destOrd="0" presId="urn:microsoft.com/office/officeart/2008/layout/SquareAccentList"/>
    <dgm:cxn modelId="{B83A430B-4C52-4CA3-9DED-C08A61F8B0D0}" type="presParOf" srcId="{E6460EA7-2D75-49CE-A69E-4F9A35484BE2}" destId="{55D5791E-1093-4273-802C-DB4A455D2082}" srcOrd="0" destOrd="0" presId="urn:microsoft.com/office/officeart/2008/layout/SquareAccentList"/>
    <dgm:cxn modelId="{4A59A1AF-1203-4AE3-836F-AE890128E805}" type="presParOf" srcId="{55D5791E-1093-4273-802C-DB4A455D2082}" destId="{B786BD7C-1F26-4D69-9911-FB8383B8924C}" srcOrd="0" destOrd="0" presId="urn:microsoft.com/office/officeart/2008/layout/SquareAccentList"/>
    <dgm:cxn modelId="{0F5A9325-4584-4E66-A1D4-D0671271159B}" type="presParOf" srcId="{B786BD7C-1F26-4D69-9911-FB8383B8924C}" destId="{6F46813A-0A27-43B6-8EB8-CE2C6BE118B1}" srcOrd="0" destOrd="0" presId="urn:microsoft.com/office/officeart/2008/layout/SquareAccentList"/>
    <dgm:cxn modelId="{72A040A3-B12F-4706-AAEB-FDA9B18477E9}" type="presParOf" srcId="{B786BD7C-1F26-4D69-9911-FB8383B8924C}" destId="{50202D98-0EEA-4EDA-A9F9-9177D2FF7A5F}" srcOrd="1" destOrd="0" presId="urn:microsoft.com/office/officeart/2008/layout/SquareAccentList"/>
    <dgm:cxn modelId="{4F6BAE09-46C3-417C-BD4F-64949B49E007}" type="presParOf" srcId="{B786BD7C-1F26-4D69-9911-FB8383B8924C}" destId="{F4772E96-9643-4571-A769-7B64D0AF0E7C}" srcOrd="2" destOrd="0" presId="urn:microsoft.com/office/officeart/2008/layout/SquareAccentList"/>
    <dgm:cxn modelId="{553C9EC9-C2E9-4C94-B0D9-AF4CCFAB76FD}" type="presParOf" srcId="{55D5791E-1093-4273-802C-DB4A455D2082}" destId="{422B2B86-1178-4569-B55F-4B0187F9ED60}" srcOrd="1" destOrd="0" presId="urn:microsoft.com/office/officeart/2008/layout/SquareAccentList"/>
    <dgm:cxn modelId="{4739BC82-E7F3-45E0-AC9A-59CC203353E0}" type="presParOf" srcId="{422B2B86-1178-4569-B55F-4B0187F9ED60}" destId="{0D2A7BB3-ED05-401F-A69C-4CB0F555D4A7}" srcOrd="0" destOrd="0" presId="urn:microsoft.com/office/officeart/2008/layout/SquareAccentList"/>
    <dgm:cxn modelId="{08CA9CB5-070C-4443-87BC-2DD974ABE81E}" type="presParOf" srcId="{0D2A7BB3-ED05-401F-A69C-4CB0F555D4A7}" destId="{251BDF71-097A-458A-B255-BA509BBF85D0}" srcOrd="0" destOrd="0" presId="urn:microsoft.com/office/officeart/2008/layout/SquareAccentList"/>
    <dgm:cxn modelId="{2F5FE43D-E6F5-4401-934A-8E09CB9C4499}" type="presParOf" srcId="{0D2A7BB3-ED05-401F-A69C-4CB0F555D4A7}" destId="{A569040C-6AC3-4971-AAE7-8F5BEA1F8333}" srcOrd="1" destOrd="0" presId="urn:microsoft.com/office/officeart/2008/layout/SquareAccentList"/>
    <dgm:cxn modelId="{E288919C-15F0-428A-9FE6-6157F4E8A4DB}" type="presParOf" srcId="{422B2B86-1178-4569-B55F-4B0187F9ED60}" destId="{BC643ABC-0117-40D3-B9D5-A839F07FDA72}" srcOrd="1" destOrd="0" presId="urn:microsoft.com/office/officeart/2008/layout/SquareAccentList"/>
    <dgm:cxn modelId="{A6DFE211-F529-4357-B1DA-BB8CA13C8E1D}" type="presParOf" srcId="{BC643ABC-0117-40D3-B9D5-A839F07FDA72}" destId="{D9E73AEE-2678-41F0-8657-A7A0333B6A04}" srcOrd="0" destOrd="0" presId="urn:microsoft.com/office/officeart/2008/layout/SquareAccentList"/>
    <dgm:cxn modelId="{4900492F-D384-4397-97B1-EE8C25430C49}" type="presParOf" srcId="{BC643ABC-0117-40D3-B9D5-A839F07FDA72}" destId="{19DA0D45-ECBB-403A-8A21-058B450EF316}" srcOrd="1" destOrd="0" presId="urn:microsoft.com/office/officeart/2008/layout/SquareAccentList"/>
    <dgm:cxn modelId="{C16ACDD1-1169-4725-8D09-5B389234B280}" type="presParOf" srcId="{422B2B86-1178-4569-B55F-4B0187F9ED60}" destId="{63570D4E-4985-44C2-97A0-F6C482735E9B}" srcOrd="2" destOrd="0" presId="urn:microsoft.com/office/officeart/2008/layout/SquareAccentList"/>
    <dgm:cxn modelId="{8E602DDC-2248-49AB-921E-02B145126713}" type="presParOf" srcId="{63570D4E-4985-44C2-97A0-F6C482735E9B}" destId="{A20C138A-716E-4694-BDEA-959AF7045FA3}" srcOrd="0" destOrd="0" presId="urn:microsoft.com/office/officeart/2008/layout/SquareAccentList"/>
    <dgm:cxn modelId="{C57815A4-134B-4090-9408-F1DCA8A0A0F0}" type="presParOf" srcId="{63570D4E-4985-44C2-97A0-F6C482735E9B}" destId="{0CF9A011-1053-4550-93A8-B19DBB53CD26}" srcOrd="1" destOrd="0" presId="urn:microsoft.com/office/officeart/2008/layout/SquareAccentList"/>
    <dgm:cxn modelId="{D8BE523E-253C-4E0C-A3E5-84C581CBB8B5}" type="presParOf" srcId="{422B2B86-1178-4569-B55F-4B0187F9ED60}" destId="{7A3C7F1B-67EB-4FFE-AEE8-3424321AAD6D}" srcOrd="3" destOrd="0" presId="urn:microsoft.com/office/officeart/2008/layout/SquareAccentList"/>
    <dgm:cxn modelId="{81E9C823-8F22-4AA0-930F-7BD71A13B5EF}" type="presParOf" srcId="{7A3C7F1B-67EB-4FFE-AEE8-3424321AAD6D}" destId="{14104834-819C-4F9E-BBE0-B389DABDB791}" srcOrd="0" destOrd="0" presId="urn:microsoft.com/office/officeart/2008/layout/SquareAccentList"/>
    <dgm:cxn modelId="{33982C38-7D4D-4A69-8E99-B32A519B15C0}" type="presParOf" srcId="{7A3C7F1B-67EB-4FFE-AEE8-3424321AAD6D}" destId="{9C1FAFDA-BFD2-4B2A-B8EA-DC90B8D61348}" srcOrd="1" destOrd="0" presId="urn:microsoft.com/office/officeart/2008/layout/SquareAccentList"/>
    <dgm:cxn modelId="{83677F02-8446-4B47-98C6-2EBC4F91B1E3}" type="presParOf" srcId="{422B2B86-1178-4569-B55F-4B0187F9ED60}" destId="{B2C981AF-69F1-4272-AD0E-1FC8D3176259}" srcOrd="4" destOrd="0" presId="urn:microsoft.com/office/officeart/2008/layout/SquareAccentList"/>
    <dgm:cxn modelId="{8EDCB465-D8E2-4224-BFF2-A72B2576190F}" type="presParOf" srcId="{B2C981AF-69F1-4272-AD0E-1FC8D3176259}" destId="{0EBCC374-01F8-4807-B8DB-CC4CC0AE6EE8}" srcOrd="0" destOrd="0" presId="urn:microsoft.com/office/officeart/2008/layout/SquareAccentList"/>
    <dgm:cxn modelId="{B55586B5-C121-4AA5-B525-D07D4F1DBFF1}" type="presParOf" srcId="{B2C981AF-69F1-4272-AD0E-1FC8D3176259}" destId="{B2D2CC8D-E069-454F-8AF9-DEC98077EE52}" srcOrd="1" destOrd="0" presId="urn:microsoft.com/office/officeart/2008/layout/SquareAccentList"/>
    <dgm:cxn modelId="{21414446-E11F-4E28-87CA-1D8BD7AB8927}" type="presParOf" srcId="{422B2B86-1178-4569-B55F-4B0187F9ED60}" destId="{9D3D39A1-7867-48F6-B3E3-CB9878AC1B8D}" srcOrd="5" destOrd="0" presId="urn:microsoft.com/office/officeart/2008/layout/SquareAccentList"/>
    <dgm:cxn modelId="{C014E086-8DB2-4E85-AC8D-08C6D3D69B12}" type="presParOf" srcId="{9D3D39A1-7867-48F6-B3E3-CB9878AC1B8D}" destId="{C65B6391-5283-4874-A344-E034ED3A015E}" srcOrd="0" destOrd="0" presId="urn:microsoft.com/office/officeart/2008/layout/SquareAccentList"/>
    <dgm:cxn modelId="{6763ABD9-F450-4946-AB53-1E324A69C342}" type="presParOf" srcId="{9D3D39A1-7867-48F6-B3E3-CB9878AC1B8D}" destId="{418C3787-F942-4965-8FB0-AC96FE92265C}" srcOrd="1" destOrd="0" presId="urn:microsoft.com/office/officeart/2008/layout/SquareAccentList"/>
    <dgm:cxn modelId="{D41CFE95-CFC7-495B-89FD-23E9E9FDEFA9}" type="presParOf" srcId="{422B2B86-1178-4569-B55F-4B0187F9ED60}" destId="{78695D26-6806-4824-AC2D-CDD465E2FDF2}" srcOrd="6" destOrd="0" presId="urn:microsoft.com/office/officeart/2008/layout/SquareAccentList"/>
    <dgm:cxn modelId="{B3E9AC03-0EAF-433D-89FF-68F5D4038B9B}" type="presParOf" srcId="{78695D26-6806-4824-AC2D-CDD465E2FDF2}" destId="{09C50960-61C6-4FE8-A7D1-83040E8F4D29}" srcOrd="0" destOrd="0" presId="urn:microsoft.com/office/officeart/2008/layout/SquareAccentList"/>
    <dgm:cxn modelId="{F40C574D-61C4-4935-8202-C977A4F26FC4}" type="presParOf" srcId="{78695D26-6806-4824-AC2D-CDD465E2FDF2}" destId="{9BF2A108-1B7A-46FE-B6BA-1E1D2ADBAC5A}" srcOrd="1" destOrd="0" presId="urn:microsoft.com/office/officeart/2008/layout/Square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5A2363-E099-4AD7-8625-A2A71022D5AD}" type="doc">
      <dgm:prSet loTypeId="urn:microsoft.com/office/officeart/2008/layout/SquareAccentList" loCatId="list" qsTypeId="urn:microsoft.com/office/officeart/2005/8/quickstyle/simple5" qsCatId="simple" csTypeId="urn:microsoft.com/office/officeart/2005/8/colors/accent2_4" csCatId="accent2" phldr="1"/>
      <dgm:spPr/>
      <dgm:t>
        <a:bodyPr/>
        <a:lstStyle/>
        <a:p>
          <a:endParaRPr lang="es-ES"/>
        </a:p>
      </dgm:t>
    </dgm:pt>
    <dgm:pt modelId="{3F746821-C4F8-4F4E-8936-15F311FE093C}">
      <dgm:prSet phldrT="[Texto]" custT="1"/>
      <dgm:spPr/>
      <dgm:t>
        <a:bodyPr/>
        <a:lstStyle/>
        <a:p>
          <a:r>
            <a:rPr lang="es-419" sz="3600" dirty="0" smtClean="0">
              <a:solidFill>
                <a:schemeClr val="bg1">
                  <a:lumMod val="50000"/>
                </a:schemeClr>
              </a:solidFill>
            </a:rPr>
            <a:t>Características</a:t>
          </a:r>
          <a:endParaRPr lang="es-ES" sz="3600" dirty="0">
            <a:solidFill>
              <a:schemeClr val="bg1">
                <a:lumMod val="50000"/>
              </a:schemeClr>
            </a:solidFill>
          </a:endParaRPr>
        </a:p>
      </dgm:t>
    </dgm:pt>
    <dgm:pt modelId="{80A73593-5F27-4FC6-87CA-B6080AF7F0BD}" type="parTrans" cxnId="{B7AFF636-F352-4E94-8A7A-F007B29ED882}">
      <dgm:prSet/>
      <dgm:spPr/>
      <dgm:t>
        <a:bodyPr/>
        <a:lstStyle/>
        <a:p>
          <a:endParaRPr lang="es-ES" sz="1800">
            <a:solidFill>
              <a:schemeClr val="bg1">
                <a:lumMod val="50000"/>
              </a:schemeClr>
            </a:solidFill>
          </a:endParaRPr>
        </a:p>
      </dgm:t>
    </dgm:pt>
    <dgm:pt modelId="{D0DA558C-C98A-428A-BE42-FD507E6A5574}" type="sibTrans" cxnId="{B7AFF636-F352-4E94-8A7A-F007B29ED882}">
      <dgm:prSet/>
      <dgm:spPr/>
      <dgm:t>
        <a:bodyPr/>
        <a:lstStyle/>
        <a:p>
          <a:endParaRPr lang="es-ES" sz="1800">
            <a:solidFill>
              <a:schemeClr val="bg1">
                <a:lumMod val="50000"/>
              </a:schemeClr>
            </a:solidFill>
          </a:endParaRPr>
        </a:p>
      </dgm:t>
    </dgm:pt>
    <dgm:pt modelId="{4BFC4E42-5AD2-4007-A08F-1F6CAE206ACB}">
      <dgm:prSet phldrT="[Texto]" custT="1"/>
      <dgm:spPr/>
      <dgm:t>
        <a:bodyPr/>
        <a:lstStyle/>
        <a:p>
          <a:r>
            <a:rPr lang="es-419" sz="1600" dirty="0" smtClean="0">
              <a:solidFill>
                <a:schemeClr val="bg1">
                  <a:lumMod val="50000"/>
                </a:schemeClr>
              </a:solidFill>
            </a:rPr>
            <a:t>Productos fermentados</a:t>
          </a:r>
          <a:endParaRPr lang="es-ES" sz="1600" dirty="0">
            <a:solidFill>
              <a:schemeClr val="bg1">
                <a:lumMod val="50000"/>
              </a:schemeClr>
            </a:solidFill>
          </a:endParaRPr>
        </a:p>
      </dgm:t>
    </dgm:pt>
    <dgm:pt modelId="{7D3B97B9-60CB-4F1D-A314-2E70F5E41E7C}" type="parTrans" cxnId="{83CA8D6D-F0F7-4DFF-83FC-42C7B7B8102E}">
      <dgm:prSet/>
      <dgm:spPr/>
      <dgm:t>
        <a:bodyPr/>
        <a:lstStyle/>
        <a:p>
          <a:endParaRPr lang="es-ES" sz="1800">
            <a:solidFill>
              <a:schemeClr val="bg1">
                <a:lumMod val="50000"/>
              </a:schemeClr>
            </a:solidFill>
          </a:endParaRPr>
        </a:p>
      </dgm:t>
    </dgm:pt>
    <dgm:pt modelId="{785B4123-C3E3-47FF-8573-873D17A4A0BD}" type="sibTrans" cxnId="{83CA8D6D-F0F7-4DFF-83FC-42C7B7B8102E}">
      <dgm:prSet/>
      <dgm:spPr/>
      <dgm:t>
        <a:bodyPr/>
        <a:lstStyle/>
        <a:p>
          <a:endParaRPr lang="es-ES" sz="1800">
            <a:solidFill>
              <a:schemeClr val="bg1">
                <a:lumMod val="50000"/>
              </a:schemeClr>
            </a:solidFill>
          </a:endParaRPr>
        </a:p>
      </dgm:t>
    </dgm:pt>
    <dgm:pt modelId="{DBC8AA7E-C326-4831-A8FF-7FB62DE1451E}">
      <dgm:prSet phldrT="[Texto]" custT="1"/>
      <dgm:spPr/>
      <dgm:t>
        <a:bodyPr/>
        <a:lstStyle/>
        <a:p>
          <a:r>
            <a:rPr lang="es-419" sz="1600" dirty="0" smtClean="0">
              <a:solidFill>
                <a:schemeClr val="bg1">
                  <a:lumMod val="50000"/>
                </a:schemeClr>
              </a:solidFill>
            </a:rPr>
            <a:t>Anaerobias o aerobias</a:t>
          </a:r>
          <a:endParaRPr lang="es-ES" sz="1600" dirty="0">
            <a:solidFill>
              <a:schemeClr val="bg1">
                <a:lumMod val="50000"/>
              </a:schemeClr>
            </a:solidFill>
          </a:endParaRPr>
        </a:p>
      </dgm:t>
    </dgm:pt>
    <dgm:pt modelId="{BA0AE5BB-C756-4368-A2FA-B76068E406E5}" type="parTrans" cxnId="{B719B051-E7E8-4E22-9708-5246ECE0BBC4}">
      <dgm:prSet/>
      <dgm:spPr/>
      <dgm:t>
        <a:bodyPr/>
        <a:lstStyle/>
        <a:p>
          <a:endParaRPr lang="es-ES" sz="1800">
            <a:solidFill>
              <a:schemeClr val="bg1">
                <a:lumMod val="50000"/>
              </a:schemeClr>
            </a:solidFill>
          </a:endParaRPr>
        </a:p>
      </dgm:t>
    </dgm:pt>
    <dgm:pt modelId="{21C3DDE1-F450-4CF2-9B40-1F49C2ADFFED}" type="sibTrans" cxnId="{B719B051-E7E8-4E22-9708-5246ECE0BBC4}">
      <dgm:prSet/>
      <dgm:spPr/>
      <dgm:t>
        <a:bodyPr/>
        <a:lstStyle/>
        <a:p>
          <a:endParaRPr lang="es-ES" sz="1800">
            <a:solidFill>
              <a:schemeClr val="bg1">
                <a:lumMod val="50000"/>
              </a:schemeClr>
            </a:solidFill>
          </a:endParaRPr>
        </a:p>
      </dgm:t>
    </dgm:pt>
    <dgm:pt modelId="{247F4C0F-FBF3-49D1-9D69-FA78603B4B30}">
      <dgm:prSet phldrT="[Texto]" custT="1"/>
      <dgm:spPr/>
      <dgm:t>
        <a:bodyPr/>
        <a:lstStyle/>
        <a:p>
          <a:r>
            <a:rPr lang="es-EC" sz="1600" i="0" dirty="0" smtClean="0">
              <a:solidFill>
                <a:schemeClr val="bg1">
                  <a:lumMod val="50000"/>
                </a:schemeClr>
              </a:solidFill>
            </a:rPr>
            <a:t>Presencia posterior a 5 días </a:t>
          </a:r>
          <a:endParaRPr lang="es-ES" sz="1600" i="0" dirty="0">
            <a:solidFill>
              <a:schemeClr val="bg1">
                <a:lumMod val="50000"/>
              </a:schemeClr>
            </a:solidFill>
          </a:endParaRPr>
        </a:p>
      </dgm:t>
    </dgm:pt>
    <dgm:pt modelId="{D77ED600-6CB2-4C87-9B37-2359518AEEC9}" type="parTrans" cxnId="{AB6B0B80-EEAF-4AC9-BEC1-574ABD04FE38}">
      <dgm:prSet/>
      <dgm:spPr/>
      <dgm:t>
        <a:bodyPr/>
        <a:lstStyle/>
        <a:p>
          <a:endParaRPr lang="es-ES" sz="1800">
            <a:solidFill>
              <a:schemeClr val="bg1">
                <a:lumMod val="50000"/>
              </a:schemeClr>
            </a:solidFill>
          </a:endParaRPr>
        </a:p>
      </dgm:t>
    </dgm:pt>
    <dgm:pt modelId="{4551425A-C1E2-4EB1-89EF-C5FA0935E494}" type="sibTrans" cxnId="{AB6B0B80-EEAF-4AC9-BEC1-574ABD04FE38}">
      <dgm:prSet/>
      <dgm:spPr/>
      <dgm:t>
        <a:bodyPr/>
        <a:lstStyle/>
        <a:p>
          <a:endParaRPr lang="es-ES" sz="1800">
            <a:solidFill>
              <a:schemeClr val="bg1">
                <a:lumMod val="50000"/>
              </a:schemeClr>
            </a:solidFill>
          </a:endParaRPr>
        </a:p>
      </dgm:t>
    </dgm:pt>
    <dgm:pt modelId="{A11A8EEC-D325-4466-93BF-B0CA41D68A1D}">
      <dgm:prSet phldrT="[Texto]" custT="1"/>
      <dgm:spPr/>
      <dgm:t>
        <a:bodyPr/>
        <a:lstStyle/>
        <a:p>
          <a:r>
            <a:rPr lang="es-419" sz="1600" dirty="0" smtClean="0">
              <a:solidFill>
                <a:schemeClr val="bg1">
                  <a:lumMod val="50000"/>
                </a:schemeClr>
              </a:solidFill>
            </a:rPr>
            <a:t>Carbohidratos como ATP</a:t>
          </a:r>
          <a:endParaRPr lang="es-ES" sz="1600" dirty="0">
            <a:solidFill>
              <a:schemeClr val="bg1">
                <a:lumMod val="50000"/>
              </a:schemeClr>
            </a:solidFill>
          </a:endParaRPr>
        </a:p>
      </dgm:t>
    </dgm:pt>
    <dgm:pt modelId="{381690D3-81B3-4B15-996A-C94CFBD8AD4B}" type="parTrans" cxnId="{4BDD304F-6AEB-4304-ADF7-08C9FF4E041C}">
      <dgm:prSet/>
      <dgm:spPr/>
      <dgm:t>
        <a:bodyPr/>
        <a:lstStyle/>
        <a:p>
          <a:endParaRPr lang="es-ES" sz="1800">
            <a:solidFill>
              <a:schemeClr val="bg1">
                <a:lumMod val="50000"/>
              </a:schemeClr>
            </a:solidFill>
          </a:endParaRPr>
        </a:p>
      </dgm:t>
    </dgm:pt>
    <dgm:pt modelId="{2F285F54-BF53-481D-80E6-2BE24049F088}" type="sibTrans" cxnId="{4BDD304F-6AEB-4304-ADF7-08C9FF4E041C}">
      <dgm:prSet/>
      <dgm:spPr/>
      <dgm:t>
        <a:bodyPr/>
        <a:lstStyle/>
        <a:p>
          <a:endParaRPr lang="es-ES" sz="1800">
            <a:solidFill>
              <a:schemeClr val="bg1">
                <a:lumMod val="50000"/>
              </a:schemeClr>
            </a:solidFill>
          </a:endParaRPr>
        </a:p>
      </dgm:t>
    </dgm:pt>
    <dgm:pt modelId="{8D330CA7-0B37-46C8-901A-EE2112B99C4A}">
      <dgm:prSet phldrT="[Texto]" custT="1"/>
      <dgm:spPr/>
      <dgm:t>
        <a:bodyPr/>
        <a:lstStyle/>
        <a:p>
          <a:r>
            <a:rPr lang="es-419" sz="1600" dirty="0" smtClean="0">
              <a:solidFill>
                <a:schemeClr val="bg1">
                  <a:lumMod val="50000"/>
                </a:schemeClr>
              </a:solidFill>
            </a:rPr>
            <a:t>Metabolizan: fructosa, glucosa y manosa</a:t>
          </a:r>
          <a:endParaRPr lang="es-ES" sz="1600" dirty="0">
            <a:solidFill>
              <a:schemeClr val="bg1">
                <a:lumMod val="50000"/>
              </a:schemeClr>
            </a:solidFill>
          </a:endParaRPr>
        </a:p>
      </dgm:t>
    </dgm:pt>
    <dgm:pt modelId="{2DABE3B7-2CCA-487B-B8E7-8065B0BE79DA}" type="parTrans" cxnId="{E550FAF9-FE62-42C3-A686-543CD6CB292A}">
      <dgm:prSet/>
      <dgm:spPr/>
      <dgm:t>
        <a:bodyPr/>
        <a:lstStyle/>
        <a:p>
          <a:endParaRPr lang="es-ES" sz="1800">
            <a:solidFill>
              <a:schemeClr val="bg1">
                <a:lumMod val="50000"/>
              </a:schemeClr>
            </a:solidFill>
          </a:endParaRPr>
        </a:p>
      </dgm:t>
    </dgm:pt>
    <dgm:pt modelId="{FE56C823-3DD1-42FF-8F15-BFDE13DEC28C}" type="sibTrans" cxnId="{E550FAF9-FE62-42C3-A686-543CD6CB292A}">
      <dgm:prSet/>
      <dgm:spPr/>
      <dgm:t>
        <a:bodyPr/>
        <a:lstStyle/>
        <a:p>
          <a:endParaRPr lang="es-ES" sz="1800">
            <a:solidFill>
              <a:schemeClr val="bg1">
                <a:lumMod val="50000"/>
              </a:schemeClr>
            </a:solidFill>
          </a:endParaRPr>
        </a:p>
      </dgm:t>
    </dgm:pt>
    <dgm:pt modelId="{B91A084E-506F-4417-A494-B11010864C43}">
      <dgm:prSet phldrT="[Texto]" custT="1"/>
      <dgm:spPr/>
      <dgm:t>
        <a:bodyPr/>
        <a:lstStyle/>
        <a:p>
          <a:r>
            <a:rPr lang="es-419" sz="1600" dirty="0" smtClean="0">
              <a:solidFill>
                <a:schemeClr val="bg1">
                  <a:lumMod val="50000"/>
                </a:schemeClr>
              </a:solidFill>
            </a:rPr>
            <a:t>Cultivo iniciador</a:t>
          </a:r>
          <a:endParaRPr lang="es-ES" sz="1600" dirty="0">
            <a:solidFill>
              <a:schemeClr val="bg1">
                <a:lumMod val="50000"/>
              </a:schemeClr>
            </a:solidFill>
          </a:endParaRPr>
        </a:p>
      </dgm:t>
    </dgm:pt>
    <dgm:pt modelId="{4AF20E1D-6119-406C-84E4-7B6D794127CB}" type="parTrans" cxnId="{31837A4D-1135-4DEB-B047-4978EF7CE0EE}">
      <dgm:prSet/>
      <dgm:spPr/>
      <dgm:t>
        <a:bodyPr/>
        <a:lstStyle/>
        <a:p>
          <a:endParaRPr lang="es-ES" sz="1800">
            <a:solidFill>
              <a:schemeClr val="bg1">
                <a:lumMod val="50000"/>
              </a:schemeClr>
            </a:solidFill>
          </a:endParaRPr>
        </a:p>
      </dgm:t>
    </dgm:pt>
    <dgm:pt modelId="{9A8F9C43-3355-4048-AFF5-5D41B4BA4C23}" type="sibTrans" cxnId="{31837A4D-1135-4DEB-B047-4978EF7CE0EE}">
      <dgm:prSet/>
      <dgm:spPr/>
      <dgm:t>
        <a:bodyPr/>
        <a:lstStyle/>
        <a:p>
          <a:endParaRPr lang="es-ES" sz="1800">
            <a:solidFill>
              <a:schemeClr val="bg1">
                <a:lumMod val="50000"/>
              </a:schemeClr>
            </a:solidFill>
          </a:endParaRPr>
        </a:p>
      </dgm:t>
    </dgm:pt>
    <dgm:pt modelId="{8A5BD1BB-946C-40D9-856E-C476EE2C4B7C}">
      <dgm:prSet phldrT="[Texto]" custT="1"/>
      <dgm:spPr/>
      <dgm:t>
        <a:bodyPr/>
        <a:lstStyle/>
        <a:p>
          <a:r>
            <a:rPr lang="es-EC" sz="1600" b="1" i="0" dirty="0" err="1" smtClean="0">
              <a:solidFill>
                <a:schemeClr val="bg1">
                  <a:lumMod val="50000"/>
                </a:schemeClr>
              </a:solidFill>
            </a:rPr>
            <a:t>Saccharomyces</a:t>
          </a:r>
          <a:r>
            <a:rPr lang="es-EC" sz="1600" b="1" i="1" dirty="0" smtClean="0">
              <a:solidFill>
                <a:schemeClr val="bg1">
                  <a:lumMod val="50000"/>
                </a:schemeClr>
              </a:solidFill>
            </a:rPr>
            <a:t> </a:t>
          </a:r>
          <a:r>
            <a:rPr lang="es-EC" sz="1600" b="1" i="1" dirty="0" err="1" smtClean="0">
              <a:solidFill>
                <a:schemeClr val="bg1">
                  <a:lumMod val="50000"/>
                </a:schemeClr>
              </a:solidFill>
            </a:rPr>
            <a:t>cerevisiae</a:t>
          </a:r>
          <a:r>
            <a:rPr lang="es-EC" sz="1600" b="1" i="1" dirty="0" smtClean="0">
              <a:solidFill>
                <a:schemeClr val="bg1">
                  <a:lumMod val="50000"/>
                </a:schemeClr>
              </a:solidFill>
            </a:rPr>
            <a:t> </a:t>
          </a:r>
          <a:r>
            <a:rPr lang="es-EC" sz="1600" b="1" i="0" dirty="0" smtClean="0">
              <a:solidFill>
                <a:schemeClr val="bg1">
                  <a:lumMod val="50000"/>
                </a:schemeClr>
              </a:solidFill>
            </a:rPr>
            <a:t>y </a:t>
          </a:r>
          <a:r>
            <a:rPr lang="es-EC" sz="1600" b="1" i="1" dirty="0" err="1" smtClean="0">
              <a:solidFill>
                <a:schemeClr val="bg1">
                  <a:lumMod val="50000"/>
                </a:schemeClr>
              </a:solidFill>
            </a:rPr>
            <a:t>Saccharomyces</a:t>
          </a:r>
          <a:r>
            <a:rPr lang="es-EC" sz="1600" b="1" i="1" dirty="0" smtClean="0">
              <a:solidFill>
                <a:schemeClr val="bg1">
                  <a:lumMod val="50000"/>
                </a:schemeClr>
              </a:solidFill>
            </a:rPr>
            <a:t> </a:t>
          </a:r>
          <a:r>
            <a:rPr lang="es-EC" sz="1600" b="1" i="1" dirty="0" err="1" smtClean="0">
              <a:solidFill>
                <a:schemeClr val="bg1">
                  <a:lumMod val="50000"/>
                </a:schemeClr>
              </a:solidFill>
            </a:rPr>
            <a:t>allipsoideus</a:t>
          </a:r>
          <a:r>
            <a:rPr lang="es-EC" sz="1600" b="1" dirty="0" smtClean="0">
              <a:solidFill>
                <a:schemeClr val="bg1">
                  <a:lumMod val="50000"/>
                </a:schemeClr>
              </a:solidFill>
            </a:rPr>
            <a:t> </a:t>
          </a:r>
          <a:endParaRPr lang="es-ES" sz="1600" b="1" i="0" dirty="0">
            <a:solidFill>
              <a:schemeClr val="bg1">
                <a:lumMod val="50000"/>
              </a:schemeClr>
            </a:solidFill>
          </a:endParaRPr>
        </a:p>
      </dgm:t>
    </dgm:pt>
    <dgm:pt modelId="{2D47AF9D-D70E-4042-8A1E-23963E6D769B}" type="parTrans" cxnId="{AFACBD7A-009A-44D1-9568-3286271E2BD9}">
      <dgm:prSet/>
      <dgm:spPr/>
      <dgm:t>
        <a:bodyPr/>
        <a:lstStyle/>
        <a:p>
          <a:endParaRPr lang="es-ES" sz="1800">
            <a:solidFill>
              <a:schemeClr val="bg1">
                <a:lumMod val="50000"/>
              </a:schemeClr>
            </a:solidFill>
          </a:endParaRPr>
        </a:p>
      </dgm:t>
    </dgm:pt>
    <dgm:pt modelId="{BEBB2103-0172-4777-9DEA-A7A672749954}" type="sibTrans" cxnId="{AFACBD7A-009A-44D1-9568-3286271E2BD9}">
      <dgm:prSet/>
      <dgm:spPr/>
      <dgm:t>
        <a:bodyPr/>
        <a:lstStyle/>
        <a:p>
          <a:endParaRPr lang="es-ES" sz="1800">
            <a:solidFill>
              <a:schemeClr val="bg1">
                <a:lumMod val="50000"/>
              </a:schemeClr>
            </a:solidFill>
          </a:endParaRPr>
        </a:p>
      </dgm:t>
    </dgm:pt>
    <dgm:pt modelId="{E6460EA7-2D75-49CE-A69E-4F9A35484BE2}" type="pres">
      <dgm:prSet presAssocID="{335A2363-E099-4AD7-8625-A2A71022D5AD}" presName="layout" presStyleCnt="0">
        <dgm:presLayoutVars>
          <dgm:chMax/>
          <dgm:chPref/>
          <dgm:dir/>
          <dgm:resizeHandles/>
        </dgm:presLayoutVars>
      </dgm:prSet>
      <dgm:spPr/>
      <dgm:t>
        <a:bodyPr/>
        <a:lstStyle/>
        <a:p>
          <a:endParaRPr lang="es-ES"/>
        </a:p>
      </dgm:t>
    </dgm:pt>
    <dgm:pt modelId="{55D5791E-1093-4273-802C-DB4A455D2082}" type="pres">
      <dgm:prSet presAssocID="{3F746821-C4F8-4F4E-8936-15F311FE093C}" presName="root" presStyleCnt="0">
        <dgm:presLayoutVars>
          <dgm:chMax/>
          <dgm:chPref/>
        </dgm:presLayoutVars>
      </dgm:prSet>
      <dgm:spPr/>
    </dgm:pt>
    <dgm:pt modelId="{B786BD7C-1F26-4D69-9911-FB8383B8924C}" type="pres">
      <dgm:prSet presAssocID="{3F746821-C4F8-4F4E-8936-15F311FE093C}" presName="rootComposite" presStyleCnt="0">
        <dgm:presLayoutVars/>
      </dgm:prSet>
      <dgm:spPr/>
    </dgm:pt>
    <dgm:pt modelId="{6F46813A-0A27-43B6-8EB8-CE2C6BE118B1}" type="pres">
      <dgm:prSet presAssocID="{3F746821-C4F8-4F4E-8936-15F311FE093C}" presName="ParentAccent" presStyleLbl="alignNode1" presStyleIdx="0" presStyleCnt="1"/>
      <dgm:spPr/>
    </dgm:pt>
    <dgm:pt modelId="{50202D98-0EEA-4EDA-A9F9-9177D2FF7A5F}" type="pres">
      <dgm:prSet presAssocID="{3F746821-C4F8-4F4E-8936-15F311FE093C}" presName="ParentSmallAccent" presStyleLbl="fgAcc1" presStyleIdx="0" presStyleCnt="1"/>
      <dgm:spPr/>
    </dgm:pt>
    <dgm:pt modelId="{F4772E96-9643-4571-A769-7B64D0AF0E7C}" type="pres">
      <dgm:prSet presAssocID="{3F746821-C4F8-4F4E-8936-15F311FE093C}" presName="Parent" presStyleLbl="revTx" presStyleIdx="0" presStyleCnt="8">
        <dgm:presLayoutVars>
          <dgm:chMax/>
          <dgm:chPref val="4"/>
          <dgm:bulletEnabled val="1"/>
        </dgm:presLayoutVars>
      </dgm:prSet>
      <dgm:spPr/>
      <dgm:t>
        <a:bodyPr/>
        <a:lstStyle/>
        <a:p>
          <a:endParaRPr lang="es-ES"/>
        </a:p>
      </dgm:t>
    </dgm:pt>
    <dgm:pt modelId="{422B2B86-1178-4569-B55F-4B0187F9ED60}" type="pres">
      <dgm:prSet presAssocID="{3F746821-C4F8-4F4E-8936-15F311FE093C}" presName="childShape" presStyleCnt="0">
        <dgm:presLayoutVars>
          <dgm:chMax val="0"/>
          <dgm:chPref val="0"/>
        </dgm:presLayoutVars>
      </dgm:prSet>
      <dgm:spPr/>
    </dgm:pt>
    <dgm:pt modelId="{0D2A7BB3-ED05-401F-A69C-4CB0F555D4A7}" type="pres">
      <dgm:prSet presAssocID="{4BFC4E42-5AD2-4007-A08F-1F6CAE206ACB}" presName="childComposite" presStyleCnt="0">
        <dgm:presLayoutVars>
          <dgm:chMax val="0"/>
          <dgm:chPref val="0"/>
        </dgm:presLayoutVars>
      </dgm:prSet>
      <dgm:spPr/>
    </dgm:pt>
    <dgm:pt modelId="{251BDF71-097A-458A-B255-BA509BBF85D0}" type="pres">
      <dgm:prSet presAssocID="{4BFC4E42-5AD2-4007-A08F-1F6CAE206ACB}" presName="ChildAccent" presStyleLbl="solidFgAcc1" presStyleIdx="0" presStyleCnt="7"/>
      <dgm:spPr/>
    </dgm:pt>
    <dgm:pt modelId="{A569040C-6AC3-4971-AAE7-8F5BEA1F8333}" type="pres">
      <dgm:prSet presAssocID="{4BFC4E42-5AD2-4007-A08F-1F6CAE206ACB}" presName="Child" presStyleLbl="revTx" presStyleIdx="1" presStyleCnt="8">
        <dgm:presLayoutVars>
          <dgm:chMax val="0"/>
          <dgm:chPref val="0"/>
          <dgm:bulletEnabled val="1"/>
        </dgm:presLayoutVars>
      </dgm:prSet>
      <dgm:spPr/>
      <dgm:t>
        <a:bodyPr/>
        <a:lstStyle/>
        <a:p>
          <a:endParaRPr lang="es-ES"/>
        </a:p>
      </dgm:t>
    </dgm:pt>
    <dgm:pt modelId="{BC643ABC-0117-40D3-B9D5-A839F07FDA72}" type="pres">
      <dgm:prSet presAssocID="{8D330CA7-0B37-46C8-901A-EE2112B99C4A}" presName="childComposite" presStyleCnt="0">
        <dgm:presLayoutVars>
          <dgm:chMax val="0"/>
          <dgm:chPref val="0"/>
        </dgm:presLayoutVars>
      </dgm:prSet>
      <dgm:spPr/>
    </dgm:pt>
    <dgm:pt modelId="{D9E73AEE-2678-41F0-8657-A7A0333B6A04}" type="pres">
      <dgm:prSet presAssocID="{8D330CA7-0B37-46C8-901A-EE2112B99C4A}" presName="ChildAccent" presStyleLbl="solidFgAcc1" presStyleIdx="1" presStyleCnt="7"/>
      <dgm:spPr/>
    </dgm:pt>
    <dgm:pt modelId="{19DA0D45-ECBB-403A-8A21-058B450EF316}" type="pres">
      <dgm:prSet presAssocID="{8D330CA7-0B37-46C8-901A-EE2112B99C4A}" presName="Child" presStyleLbl="revTx" presStyleIdx="2" presStyleCnt="8">
        <dgm:presLayoutVars>
          <dgm:chMax val="0"/>
          <dgm:chPref val="0"/>
          <dgm:bulletEnabled val="1"/>
        </dgm:presLayoutVars>
      </dgm:prSet>
      <dgm:spPr/>
      <dgm:t>
        <a:bodyPr/>
        <a:lstStyle/>
        <a:p>
          <a:endParaRPr lang="es-ES"/>
        </a:p>
      </dgm:t>
    </dgm:pt>
    <dgm:pt modelId="{63570D4E-4985-44C2-97A0-F6C482735E9B}" type="pres">
      <dgm:prSet presAssocID="{DBC8AA7E-C326-4831-A8FF-7FB62DE1451E}" presName="childComposite" presStyleCnt="0">
        <dgm:presLayoutVars>
          <dgm:chMax val="0"/>
          <dgm:chPref val="0"/>
        </dgm:presLayoutVars>
      </dgm:prSet>
      <dgm:spPr/>
    </dgm:pt>
    <dgm:pt modelId="{A20C138A-716E-4694-BDEA-959AF7045FA3}" type="pres">
      <dgm:prSet presAssocID="{DBC8AA7E-C326-4831-A8FF-7FB62DE1451E}" presName="ChildAccent" presStyleLbl="solidFgAcc1" presStyleIdx="2" presStyleCnt="7"/>
      <dgm:spPr/>
    </dgm:pt>
    <dgm:pt modelId="{0CF9A011-1053-4550-93A8-B19DBB53CD26}" type="pres">
      <dgm:prSet presAssocID="{DBC8AA7E-C326-4831-A8FF-7FB62DE1451E}" presName="Child" presStyleLbl="revTx" presStyleIdx="3" presStyleCnt="8">
        <dgm:presLayoutVars>
          <dgm:chMax val="0"/>
          <dgm:chPref val="0"/>
          <dgm:bulletEnabled val="1"/>
        </dgm:presLayoutVars>
      </dgm:prSet>
      <dgm:spPr/>
      <dgm:t>
        <a:bodyPr/>
        <a:lstStyle/>
        <a:p>
          <a:endParaRPr lang="es-ES"/>
        </a:p>
      </dgm:t>
    </dgm:pt>
    <dgm:pt modelId="{7A3C7F1B-67EB-4FFE-AEE8-3424321AAD6D}" type="pres">
      <dgm:prSet presAssocID="{247F4C0F-FBF3-49D1-9D69-FA78603B4B30}" presName="childComposite" presStyleCnt="0">
        <dgm:presLayoutVars>
          <dgm:chMax val="0"/>
          <dgm:chPref val="0"/>
        </dgm:presLayoutVars>
      </dgm:prSet>
      <dgm:spPr/>
    </dgm:pt>
    <dgm:pt modelId="{14104834-819C-4F9E-BBE0-B389DABDB791}" type="pres">
      <dgm:prSet presAssocID="{247F4C0F-FBF3-49D1-9D69-FA78603B4B30}" presName="ChildAccent" presStyleLbl="solidFgAcc1" presStyleIdx="3" presStyleCnt="7"/>
      <dgm:spPr/>
    </dgm:pt>
    <dgm:pt modelId="{9C1FAFDA-BFD2-4B2A-B8EA-DC90B8D61348}" type="pres">
      <dgm:prSet presAssocID="{247F4C0F-FBF3-49D1-9D69-FA78603B4B30}" presName="Child" presStyleLbl="revTx" presStyleIdx="4" presStyleCnt="8">
        <dgm:presLayoutVars>
          <dgm:chMax val="0"/>
          <dgm:chPref val="0"/>
          <dgm:bulletEnabled val="1"/>
        </dgm:presLayoutVars>
      </dgm:prSet>
      <dgm:spPr/>
      <dgm:t>
        <a:bodyPr/>
        <a:lstStyle/>
        <a:p>
          <a:endParaRPr lang="es-ES"/>
        </a:p>
      </dgm:t>
    </dgm:pt>
    <dgm:pt modelId="{B2C981AF-69F1-4272-AD0E-1FC8D3176259}" type="pres">
      <dgm:prSet presAssocID="{A11A8EEC-D325-4466-93BF-B0CA41D68A1D}" presName="childComposite" presStyleCnt="0">
        <dgm:presLayoutVars>
          <dgm:chMax val="0"/>
          <dgm:chPref val="0"/>
        </dgm:presLayoutVars>
      </dgm:prSet>
      <dgm:spPr/>
    </dgm:pt>
    <dgm:pt modelId="{0EBCC374-01F8-4807-B8DB-CC4CC0AE6EE8}" type="pres">
      <dgm:prSet presAssocID="{A11A8EEC-D325-4466-93BF-B0CA41D68A1D}" presName="ChildAccent" presStyleLbl="solidFgAcc1" presStyleIdx="4" presStyleCnt="7"/>
      <dgm:spPr/>
    </dgm:pt>
    <dgm:pt modelId="{B2D2CC8D-E069-454F-8AF9-DEC98077EE52}" type="pres">
      <dgm:prSet presAssocID="{A11A8EEC-D325-4466-93BF-B0CA41D68A1D}" presName="Child" presStyleLbl="revTx" presStyleIdx="5" presStyleCnt="8">
        <dgm:presLayoutVars>
          <dgm:chMax val="0"/>
          <dgm:chPref val="0"/>
          <dgm:bulletEnabled val="1"/>
        </dgm:presLayoutVars>
      </dgm:prSet>
      <dgm:spPr/>
      <dgm:t>
        <a:bodyPr/>
        <a:lstStyle/>
        <a:p>
          <a:endParaRPr lang="es-ES"/>
        </a:p>
      </dgm:t>
    </dgm:pt>
    <dgm:pt modelId="{9D3D39A1-7867-48F6-B3E3-CB9878AC1B8D}" type="pres">
      <dgm:prSet presAssocID="{B91A084E-506F-4417-A494-B11010864C43}" presName="childComposite" presStyleCnt="0">
        <dgm:presLayoutVars>
          <dgm:chMax val="0"/>
          <dgm:chPref val="0"/>
        </dgm:presLayoutVars>
      </dgm:prSet>
      <dgm:spPr/>
    </dgm:pt>
    <dgm:pt modelId="{C65B6391-5283-4874-A344-E034ED3A015E}" type="pres">
      <dgm:prSet presAssocID="{B91A084E-506F-4417-A494-B11010864C43}" presName="ChildAccent" presStyleLbl="solidFgAcc1" presStyleIdx="5" presStyleCnt="7"/>
      <dgm:spPr/>
    </dgm:pt>
    <dgm:pt modelId="{418C3787-F942-4965-8FB0-AC96FE92265C}" type="pres">
      <dgm:prSet presAssocID="{B91A084E-506F-4417-A494-B11010864C43}" presName="Child" presStyleLbl="revTx" presStyleIdx="6" presStyleCnt="8">
        <dgm:presLayoutVars>
          <dgm:chMax val="0"/>
          <dgm:chPref val="0"/>
          <dgm:bulletEnabled val="1"/>
        </dgm:presLayoutVars>
      </dgm:prSet>
      <dgm:spPr/>
      <dgm:t>
        <a:bodyPr/>
        <a:lstStyle/>
        <a:p>
          <a:endParaRPr lang="es-ES"/>
        </a:p>
      </dgm:t>
    </dgm:pt>
    <dgm:pt modelId="{78695D26-6806-4824-AC2D-CDD465E2FDF2}" type="pres">
      <dgm:prSet presAssocID="{8A5BD1BB-946C-40D9-856E-C476EE2C4B7C}" presName="childComposite" presStyleCnt="0">
        <dgm:presLayoutVars>
          <dgm:chMax val="0"/>
          <dgm:chPref val="0"/>
        </dgm:presLayoutVars>
      </dgm:prSet>
      <dgm:spPr/>
    </dgm:pt>
    <dgm:pt modelId="{09C50960-61C6-4FE8-A7D1-83040E8F4D29}" type="pres">
      <dgm:prSet presAssocID="{8A5BD1BB-946C-40D9-856E-C476EE2C4B7C}" presName="ChildAccent" presStyleLbl="solidFgAcc1" presStyleIdx="6" presStyleCnt="7"/>
      <dgm:spPr/>
    </dgm:pt>
    <dgm:pt modelId="{9BF2A108-1B7A-46FE-B6BA-1E1D2ADBAC5A}" type="pres">
      <dgm:prSet presAssocID="{8A5BD1BB-946C-40D9-856E-C476EE2C4B7C}" presName="Child" presStyleLbl="revTx" presStyleIdx="7" presStyleCnt="8">
        <dgm:presLayoutVars>
          <dgm:chMax val="0"/>
          <dgm:chPref val="0"/>
          <dgm:bulletEnabled val="1"/>
        </dgm:presLayoutVars>
      </dgm:prSet>
      <dgm:spPr/>
      <dgm:t>
        <a:bodyPr/>
        <a:lstStyle/>
        <a:p>
          <a:endParaRPr lang="es-ES"/>
        </a:p>
      </dgm:t>
    </dgm:pt>
  </dgm:ptLst>
  <dgm:cxnLst>
    <dgm:cxn modelId="{771B559D-14E1-43E2-93BF-0B0288C55483}" type="presOf" srcId="{DBC8AA7E-C326-4831-A8FF-7FB62DE1451E}" destId="{0CF9A011-1053-4550-93A8-B19DBB53CD26}" srcOrd="0" destOrd="0" presId="urn:microsoft.com/office/officeart/2008/layout/SquareAccentList"/>
    <dgm:cxn modelId="{4DB1B81A-AE19-4737-B335-870EA5B395CB}" type="presOf" srcId="{247F4C0F-FBF3-49D1-9D69-FA78603B4B30}" destId="{9C1FAFDA-BFD2-4B2A-B8EA-DC90B8D61348}" srcOrd="0" destOrd="0" presId="urn:microsoft.com/office/officeart/2008/layout/SquareAccentList"/>
    <dgm:cxn modelId="{E3C5B41D-49A0-48FD-A502-16EF09A43E86}" type="presOf" srcId="{4BFC4E42-5AD2-4007-A08F-1F6CAE206ACB}" destId="{A569040C-6AC3-4971-AAE7-8F5BEA1F8333}" srcOrd="0" destOrd="0" presId="urn:microsoft.com/office/officeart/2008/layout/SquareAccentList"/>
    <dgm:cxn modelId="{F46F5BDC-19BC-4B92-8D3F-C64F3B182D38}" type="presOf" srcId="{335A2363-E099-4AD7-8625-A2A71022D5AD}" destId="{E6460EA7-2D75-49CE-A69E-4F9A35484BE2}" srcOrd="0" destOrd="0" presId="urn:microsoft.com/office/officeart/2008/layout/SquareAccentList"/>
    <dgm:cxn modelId="{98B7FD0B-0E86-4AB8-99C6-50BFC134267C}" type="presOf" srcId="{8D330CA7-0B37-46C8-901A-EE2112B99C4A}" destId="{19DA0D45-ECBB-403A-8A21-058B450EF316}" srcOrd="0" destOrd="0" presId="urn:microsoft.com/office/officeart/2008/layout/SquareAccentList"/>
    <dgm:cxn modelId="{B719B051-E7E8-4E22-9708-5246ECE0BBC4}" srcId="{3F746821-C4F8-4F4E-8936-15F311FE093C}" destId="{DBC8AA7E-C326-4831-A8FF-7FB62DE1451E}" srcOrd="2" destOrd="0" parTransId="{BA0AE5BB-C756-4368-A2FA-B76068E406E5}" sibTransId="{21C3DDE1-F450-4CF2-9B40-1F49C2ADFFED}"/>
    <dgm:cxn modelId="{00351754-5901-45AE-AC34-3C917D907CE0}" type="presOf" srcId="{3F746821-C4F8-4F4E-8936-15F311FE093C}" destId="{F4772E96-9643-4571-A769-7B64D0AF0E7C}" srcOrd="0" destOrd="0" presId="urn:microsoft.com/office/officeart/2008/layout/SquareAccentList"/>
    <dgm:cxn modelId="{E550FAF9-FE62-42C3-A686-543CD6CB292A}" srcId="{3F746821-C4F8-4F4E-8936-15F311FE093C}" destId="{8D330CA7-0B37-46C8-901A-EE2112B99C4A}" srcOrd="1" destOrd="0" parTransId="{2DABE3B7-2CCA-487B-B8E7-8065B0BE79DA}" sibTransId="{FE56C823-3DD1-42FF-8F15-BFDE13DEC28C}"/>
    <dgm:cxn modelId="{AFACBD7A-009A-44D1-9568-3286271E2BD9}" srcId="{3F746821-C4F8-4F4E-8936-15F311FE093C}" destId="{8A5BD1BB-946C-40D9-856E-C476EE2C4B7C}" srcOrd="6" destOrd="0" parTransId="{2D47AF9D-D70E-4042-8A1E-23963E6D769B}" sibTransId="{BEBB2103-0172-4777-9DEA-A7A672749954}"/>
    <dgm:cxn modelId="{83CA8D6D-F0F7-4DFF-83FC-42C7B7B8102E}" srcId="{3F746821-C4F8-4F4E-8936-15F311FE093C}" destId="{4BFC4E42-5AD2-4007-A08F-1F6CAE206ACB}" srcOrd="0" destOrd="0" parTransId="{7D3B97B9-60CB-4F1D-A314-2E70F5E41E7C}" sibTransId="{785B4123-C3E3-47FF-8573-873D17A4A0BD}"/>
    <dgm:cxn modelId="{31837A4D-1135-4DEB-B047-4978EF7CE0EE}" srcId="{3F746821-C4F8-4F4E-8936-15F311FE093C}" destId="{B91A084E-506F-4417-A494-B11010864C43}" srcOrd="5" destOrd="0" parTransId="{4AF20E1D-6119-406C-84E4-7B6D794127CB}" sibTransId="{9A8F9C43-3355-4048-AFF5-5D41B4BA4C23}"/>
    <dgm:cxn modelId="{81D4137A-0889-4A27-A1CB-ACEDFADDCB83}" type="presOf" srcId="{A11A8EEC-D325-4466-93BF-B0CA41D68A1D}" destId="{B2D2CC8D-E069-454F-8AF9-DEC98077EE52}" srcOrd="0" destOrd="0" presId="urn:microsoft.com/office/officeart/2008/layout/SquareAccentList"/>
    <dgm:cxn modelId="{B7AFF636-F352-4E94-8A7A-F007B29ED882}" srcId="{335A2363-E099-4AD7-8625-A2A71022D5AD}" destId="{3F746821-C4F8-4F4E-8936-15F311FE093C}" srcOrd="0" destOrd="0" parTransId="{80A73593-5F27-4FC6-87CA-B6080AF7F0BD}" sibTransId="{D0DA558C-C98A-428A-BE42-FD507E6A5574}"/>
    <dgm:cxn modelId="{AB6B0B80-EEAF-4AC9-BEC1-574ABD04FE38}" srcId="{3F746821-C4F8-4F4E-8936-15F311FE093C}" destId="{247F4C0F-FBF3-49D1-9D69-FA78603B4B30}" srcOrd="3" destOrd="0" parTransId="{D77ED600-6CB2-4C87-9B37-2359518AEEC9}" sibTransId="{4551425A-C1E2-4EB1-89EF-C5FA0935E494}"/>
    <dgm:cxn modelId="{32C87BD3-CF18-4F94-84B2-1605420AD526}" type="presOf" srcId="{8A5BD1BB-946C-40D9-856E-C476EE2C4B7C}" destId="{9BF2A108-1B7A-46FE-B6BA-1E1D2ADBAC5A}" srcOrd="0" destOrd="0" presId="urn:microsoft.com/office/officeart/2008/layout/SquareAccentList"/>
    <dgm:cxn modelId="{4BDD304F-6AEB-4304-ADF7-08C9FF4E041C}" srcId="{3F746821-C4F8-4F4E-8936-15F311FE093C}" destId="{A11A8EEC-D325-4466-93BF-B0CA41D68A1D}" srcOrd="4" destOrd="0" parTransId="{381690D3-81B3-4B15-996A-C94CFBD8AD4B}" sibTransId="{2F285F54-BF53-481D-80E6-2BE24049F088}"/>
    <dgm:cxn modelId="{5B78CBF4-64D4-4C59-BBEE-C9AB1D1AE86C}" type="presOf" srcId="{B91A084E-506F-4417-A494-B11010864C43}" destId="{418C3787-F942-4965-8FB0-AC96FE92265C}" srcOrd="0" destOrd="0" presId="urn:microsoft.com/office/officeart/2008/layout/SquareAccentList"/>
    <dgm:cxn modelId="{1B0478A4-8C0B-4303-99C9-C0E429FAD4A9}" type="presParOf" srcId="{E6460EA7-2D75-49CE-A69E-4F9A35484BE2}" destId="{55D5791E-1093-4273-802C-DB4A455D2082}" srcOrd="0" destOrd="0" presId="urn:microsoft.com/office/officeart/2008/layout/SquareAccentList"/>
    <dgm:cxn modelId="{B98C45AA-D3E3-4BD6-86E5-651A8BCA59A9}" type="presParOf" srcId="{55D5791E-1093-4273-802C-DB4A455D2082}" destId="{B786BD7C-1F26-4D69-9911-FB8383B8924C}" srcOrd="0" destOrd="0" presId="urn:microsoft.com/office/officeart/2008/layout/SquareAccentList"/>
    <dgm:cxn modelId="{28357D2C-B82A-42B3-B296-AE7EA0CBB860}" type="presParOf" srcId="{B786BD7C-1F26-4D69-9911-FB8383B8924C}" destId="{6F46813A-0A27-43B6-8EB8-CE2C6BE118B1}" srcOrd="0" destOrd="0" presId="urn:microsoft.com/office/officeart/2008/layout/SquareAccentList"/>
    <dgm:cxn modelId="{C1AFCCE8-E461-407D-AF7E-A5EB3F405EF5}" type="presParOf" srcId="{B786BD7C-1F26-4D69-9911-FB8383B8924C}" destId="{50202D98-0EEA-4EDA-A9F9-9177D2FF7A5F}" srcOrd="1" destOrd="0" presId="urn:microsoft.com/office/officeart/2008/layout/SquareAccentList"/>
    <dgm:cxn modelId="{81912344-4BDA-4A70-BB97-F663A0B9136A}" type="presParOf" srcId="{B786BD7C-1F26-4D69-9911-FB8383B8924C}" destId="{F4772E96-9643-4571-A769-7B64D0AF0E7C}" srcOrd="2" destOrd="0" presId="urn:microsoft.com/office/officeart/2008/layout/SquareAccentList"/>
    <dgm:cxn modelId="{B6E91ADF-F433-414B-8203-FA382091A330}" type="presParOf" srcId="{55D5791E-1093-4273-802C-DB4A455D2082}" destId="{422B2B86-1178-4569-B55F-4B0187F9ED60}" srcOrd="1" destOrd="0" presId="urn:microsoft.com/office/officeart/2008/layout/SquareAccentList"/>
    <dgm:cxn modelId="{D77D5B92-66E5-4BAF-9C74-77DB82A8C4D6}" type="presParOf" srcId="{422B2B86-1178-4569-B55F-4B0187F9ED60}" destId="{0D2A7BB3-ED05-401F-A69C-4CB0F555D4A7}" srcOrd="0" destOrd="0" presId="urn:microsoft.com/office/officeart/2008/layout/SquareAccentList"/>
    <dgm:cxn modelId="{81D8B58C-BC14-42CD-A406-1D8E4E830A35}" type="presParOf" srcId="{0D2A7BB3-ED05-401F-A69C-4CB0F555D4A7}" destId="{251BDF71-097A-458A-B255-BA509BBF85D0}" srcOrd="0" destOrd="0" presId="urn:microsoft.com/office/officeart/2008/layout/SquareAccentList"/>
    <dgm:cxn modelId="{FCBF379F-C328-4EAD-A780-F3FBD895E32F}" type="presParOf" srcId="{0D2A7BB3-ED05-401F-A69C-4CB0F555D4A7}" destId="{A569040C-6AC3-4971-AAE7-8F5BEA1F8333}" srcOrd="1" destOrd="0" presId="urn:microsoft.com/office/officeart/2008/layout/SquareAccentList"/>
    <dgm:cxn modelId="{9E7D3A69-EFA0-40A9-B9F5-EE94DE3F3B2B}" type="presParOf" srcId="{422B2B86-1178-4569-B55F-4B0187F9ED60}" destId="{BC643ABC-0117-40D3-B9D5-A839F07FDA72}" srcOrd="1" destOrd="0" presId="urn:microsoft.com/office/officeart/2008/layout/SquareAccentList"/>
    <dgm:cxn modelId="{3E721216-0BE6-4CE1-B49E-3EEEAC34D9DA}" type="presParOf" srcId="{BC643ABC-0117-40D3-B9D5-A839F07FDA72}" destId="{D9E73AEE-2678-41F0-8657-A7A0333B6A04}" srcOrd="0" destOrd="0" presId="urn:microsoft.com/office/officeart/2008/layout/SquareAccentList"/>
    <dgm:cxn modelId="{174F64A0-2BE7-4075-9C4C-2B997FE4679E}" type="presParOf" srcId="{BC643ABC-0117-40D3-B9D5-A839F07FDA72}" destId="{19DA0D45-ECBB-403A-8A21-058B450EF316}" srcOrd="1" destOrd="0" presId="urn:microsoft.com/office/officeart/2008/layout/SquareAccentList"/>
    <dgm:cxn modelId="{5C88D1C0-4356-4C23-9B87-94027A7CCD39}" type="presParOf" srcId="{422B2B86-1178-4569-B55F-4B0187F9ED60}" destId="{63570D4E-4985-44C2-97A0-F6C482735E9B}" srcOrd="2" destOrd="0" presId="urn:microsoft.com/office/officeart/2008/layout/SquareAccentList"/>
    <dgm:cxn modelId="{A1CCCD1C-2E36-4E5C-988D-0D2696EFD5F6}" type="presParOf" srcId="{63570D4E-4985-44C2-97A0-F6C482735E9B}" destId="{A20C138A-716E-4694-BDEA-959AF7045FA3}" srcOrd="0" destOrd="0" presId="urn:microsoft.com/office/officeart/2008/layout/SquareAccentList"/>
    <dgm:cxn modelId="{EAFBB757-61BF-471E-BCE8-B49287D9D262}" type="presParOf" srcId="{63570D4E-4985-44C2-97A0-F6C482735E9B}" destId="{0CF9A011-1053-4550-93A8-B19DBB53CD26}" srcOrd="1" destOrd="0" presId="urn:microsoft.com/office/officeart/2008/layout/SquareAccentList"/>
    <dgm:cxn modelId="{2A4D3FDF-1BAB-417E-94FE-7E9D41085806}" type="presParOf" srcId="{422B2B86-1178-4569-B55F-4B0187F9ED60}" destId="{7A3C7F1B-67EB-4FFE-AEE8-3424321AAD6D}" srcOrd="3" destOrd="0" presId="urn:microsoft.com/office/officeart/2008/layout/SquareAccentList"/>
    <dgm:cxn modelId="{9C9137D0-06B0-4702-B45D-5A99FBAF0574}" type="presParOf" srcId="{7A3C7F1B-67EB-4FFE-AEE8-3424321AAD6D}" destId="{14104834-819C-4F9E-BBE0-B389DABDB791}" srcOrd="0" destOrd="0" presId="urn:microsoft.com/office/officeart/2008/layout/SquareAccentList"/>
    <dgm:cxn modelId="{9541415A-851A-471B-88D8-A3E041586285}" type="presParOf" srcId="{7A3C7F1B-67EB-4FFE-AEE8-3424321AAD6D}" destId="{9C1FAFDA-BFD2-4B2A-B8EA-DC90B8D61348}" srcOrd="1" destOrd="0" presId="urn:microsoft.com/office/officeart/2008/layout/SquareAccentList"/>
    <dgm:cxn modelId="{620914BA-01A4-40BD-8625-A966CEBFCBC3}" type="presParOf" srcId="{422B2B86-1178-4569-B55F-4B0187F9ED60}" destId="{B2C981AF-69F1-4272-AD0E-1FC8D3176259}" srcOrd="4" destOrd="0" presId="urn:microsoft.com/office/officeart/2008/layout/SquareAccentList"/>
    <dgm:cxn modelId="{0FFDFE89-604B-4E85-B52C-B7E684469D80}" type="presParOf" srcId="{B2C981AF-69F1-4272-AD0E-1FC8D3176259}" destId="{0EBCC374-01F8-4807-B8DB-CC4CC0AE6EE8}" srcOrd="0" destOrd="0" presId="urn:microsoft.com/office/officeart/2008/layout/SquareAccentList"/>
    <dgm:cxn modelId="{DC10B601-55F7-4233-A7A8-7055A7C28936}" type="presParOf" srcId="{B2C981AF-69F1-4272-AD0E-1FC8D3176259}" destId="{B2D2CC8D-E069-454F-8AF9-DEC98077EE52}" srcOrd="1" destOrd="0" presId="urn:microsoft.com/office/officeart/2008/layout/SquareAccentList"/>
    <dgm:cxn modelId="{A86DA8DE-2429-410A-9EF7-533B39F9B1E5}" type="presParOf" srcId="{422B2B86-1178-4569-B55F-4B0187F9ED60}" destId="{9D3D39A1-7867-48F6-B3E3-CB9878AC1B8D}" srcOrd="5" destOrd="0" presId="urn:microsoft.com/office/officeart/2008/layout/SquareAccentList"/>
    <dgm:cxn modelId="{284CBEBD-E5DB-4B4D-BE16-937DB7E3DD56}" type="presParOf" srcId="{9D3D39A1-7867-48F6-B3E3-CB9878AC1B8D}" destId="{C65B6391-5283-4874-A344-E034ED3A015E}" srcOrd="0" destOrd="0" presId="urn:microsoft.com/office/officeart/2008/layout/SquareAccentList"/>
    <dgm:cxn modelId="{25DE7C15-939B-4224-89D3-CE372BCD52C0}" type="presParOf" srcId="{9D3D39A1-7867-48F6-B3E3-CB9878AC1B8D}" destId="{418C3787-F942-4965-8FB0-AC96FE92265C}" srcOrd="1" destOrd="0" presId="urn:microsoft.com/office/officeart/2008/layout/SquareAccentList"/>
    <dgm:cxn modelId="{40DFFA93-531E-4617-9E4A-8A0F93AAE0B7}" type="presParOf" srcId="{422B2B86-1178-4569-B55F-4B0187F9ED60}" destId="{78695D26-6806-4824-AC2D-CDD465E2FDF2}" srcOrd="6" destOrd="0" presId="urn:microsoft.com/office/officeart/2008/layout/SquareAccentList"/>
    <dgm:cxn modelId="{6CD7DDD1-E137-473A-A10E-0871C3FACD00}" type="presParOf" srcId="{78695D26-6806-4824-AC2D-CDD465E2FDF2}" destId="{09C50960-61C6-4FE8-A7D1-83040E8F4D29}" srcOrd="0" destOrd="0" presId="urn:microsoft.com/office/officeart/2008/layout/SquareAccentList"/>
    <dgm:cxn modelId="{8440CC6A-8046-42BE-A4BE-60FFC2344ED6}" type="presParOf" srcId="{78695D26-6806-4824-AC2D-CDD465E2FDF2}" destId="{9BF2A108-1B7A-46FE-B6BA-1E1D2ADBAC5A}"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02BB62E-3226-4F10-9F60-0268E44FE0E5}" type="doc">
      <dgm:prSet loTypeId="urn:microsoft.com/office/officeart/2008/layout/VerticalCircleList" loCatId="list" qsTypeId="urn:microsoft.com/office/officeart/2005/8/quickstyle/simple5" qsCatId="simple" csTypeId="urn:microsoft.com/office/officeart/2005/8/colors/accent0_2" csCatId="mainScheme" phldr="1"/>
      <dgm:spPr/>
      <dgm:t>
        <a:bodyPr/>
        <a:lstStyle/>
        <a:p>
          <a:endParaRPr lang="es-ES"/>
        </a:p>
      </dgm:t>
    </dgm:pt>
    <dgm:pt modelId="{EA37AE6E-97D9-41C8-AB85-23E9A0330E45}">
      <dgm:prSet phldrT="[Texto]" custT="1"/>
      <dgm:spPr/>
      <dgm:t>
        <a:bodyPr/>
        <a:lstStyle/>
        <a:p>
          <a:r>
            <a:rPr lang="es-419" sz="2400" dirty="0" smtClean="0">
              <a:solidFill>
                <a:schemeClr val="bg1">
                  <a:lumMod val="50000"/>
                </a:schemeClr>
              </a:solidFill>
            </a:rPr>
            <a:t>Originan </a:t>
          </a:r>
          <a:endParaRPr lang="es-ES" sz="2400" dirty="0">
            <a:solidFill>
              <a:schemeClr val="bg1">
                <a:lumMod val="50000"/>
              </a:schemeClr>
            </a:solidFill>
          </a:endParaRPr>
        </a:p>
      </dgm:t>
    </dgm:pt>
    <dgm:pt modelId="{FDDD6DA9-9E2F-48A0-B106-FC26AD31CC26}" type="parTrans" cxnId="{B28AE087-488B-47AF-B941-AD93AE51E891}">
      <dgm:prSet/>
      <dgm:spPr/>
      <dgm:t>
        <a:bodyPr/>
        <a:lstStyle/>
        <a:p>
          <a:endParaRPr lang="es-ES" sz="3600">
            <a:solidFill>
              <a:schemeClr val="bg1">
                <a:lumMod val="50000"/>
              </a:schemeClr>
            </a:solidFill>
          </a:endParaRPr>
        </a:p>
      </dgm:t>
    </dgm:pt>
    <dgm:pt modelId="{213AC048-960C-4B80-8FF0-88BAC439244B}" type="sibTrans" cxnId="{B28AE087-488B-47AF-B941-AD93AE51E891}">
      <dgm:prSet/>
      <dgm:spPr/>
      <dgm:t>
        <a:bodyPr/>
        <a:lstStyle/>
        <a:p>
          <a:endParaRPr lang="es-ES" sz="3600">
            <a:solidFill>
              <a:schemeClr val="bg1">
                <a:lumMod val="50000"/>
              </a:schemeClr>
            </a:solidFill>
          </a:endParaRPr>
        </a:p>
      </dgm:t>
    </dgm:pt>
    <dgm:pt modelId="{ED0F022F-3652-4689-8F4D-566DB8C3859B}">
      <dgm:prSet phldrT="[Texto]" custT="1"/>
      <dgm:spPr/>
      <dgm:t>
        <a:bodyPr/>
        <a:lstStyle/>
        <a:p>
          <a:r>
            <a:rPr lang="es-419" sz="1600" dirty="0" smtClean="0">
              <a:solidFill>
                <a:schemeClr val="bg1">
                  <a:lumMod val="50000"/>
                </a:schemeClr>
              </a:solidFill>
            </a:rPr>
            <a:t>Etanol</a:t>
          </a:r>
        </a:p>
        <a:p>
          <a:r>
            <a:rPr lang="es-ES" sz="1600" dirty="0" smtClean="0">
              <a:solidFill>
                <a:schemeClr val="bg1">
                  <a:lumMod val="50000"/>
                </a:schemeClr>
              </a:solidFill>
            </a:rPr>
            <a:t>Ácidos orgánicos</a:t>
          </a:r>
        </a:p>
        <a:p>
          <a:r>
            <a:rPr lang="es-ES" sz="1600" dirty="0" smtClean="0">
              <a:solidFill>
                <a:schemeClr val="bg1">
                  <a:lumMod val="50000"/>
                </a:schemeClr>
              </a:solidFill>
            </a:rPr>
            <a:t>Variabilidad de </a:t>
          </a:r>
          <a:r>
            <a:rPr lang="es-ES" sz="1600" dirty="0" err="1" smtClean="0">
              <a:solidFill>
                <a:schemeClr val="bg1">
                  <a:lumMod val="50000"/>
                </a:schemeClr>
              </a:solidFill>
            </a:rPr>
            <a:t>flavor</a:t>
          </a:r>
          <a:endParaRPr lang="es-ES" sz="1600" dirty="0">
            <a:solidFill>
              <a:schemeClr val="bg1">
                <a:lumMod val="50000"/>
              </a:schemeClr>
            </a:solidFill>
          </a:endParaRPr>
        </a:p>
      </dgm:t>
    </dgm:pt>
    <dgm:pt modelId="{C0A51CCF-9141-4ACC-8D9F-34667E27501B}" type="parTrans" cxnId="{40CBFAA6-E584-4A6D-9FB4-8639FB36538B}">
      <dgm:prSet/>
      <dgm:spPr/>
      <dgm:t>
        <a:bodyPr/>
        <a:lstStyle/>
        <a:p>
          <a:endParaRPr lang="es-ES" sz="3600">
            <a:solidFill>
              <a:schemeClr val="bg1">
                <a:lumMod val="50000"/>
              </a:schemeClr>
            </a:solidFill>
          </a:endParaRPr>
        </a:p>
      </dgm:t>
    </dgm:pt>
    <dgm:pt modelId="{E1111E94-AC20-4849-BEF3-682E0FC9B92A}" type="sibTrans" cxnId="{40CBFAA6-E584-4A6D-9FB4-8639FB36538B}">
      <dgm:prSet/>
      <dgm:spPr/>
      <dgm:t>
        <a:bodyPr/>
        <a:lstStyle/>
        <a:p>
          <a:endParaRPr lang="es-ES" sz="3600">
            <a:solidFill>
              <a:schemeClr val="bg1">
                <a:lumMod val="50000"/>
              </a:schemeClr>
            </a:solidFill>
          </a:endParaRPr>
        </a:p>
      </dgm:t>
    </dgm:pt>
    <dgm:pt modelId="{6162E512-D03B-45C4-8901-6729D0A2C952}">
      <dgm:prSet phldrT="[Texto]" custT="1"/>
      <dgm:spPr/>
      <dgm:t>
        <a:bodyPr/>
        <a:lstStyle/>
        <a:p>
          <a:r>
            <a:rPr lang="es-ES" sz="2400" dirty="0" smtClean="0">
              <a:solidFill>
                <a:schemeClr val="bg1">
                  <a:lumMod val="50000"/>
                </a:schemeClr>
              </a:solidFill>
            </a:rPr>
            <a:t>Presencia</a:t>
          </a:r>
          <a:endParaRPr lang="es-ES" sz="2400" dirty="0">
            <a:solidFill>
              <a:schemeClr val="bg1">
                <a:lumMod val="50000"/>
              </a:schemeClr>
            </a:solidFill>
          </a:endParaRPr>
        </a:p>
      </dgm:t>
    </dgm:pt>
    <dgm:pt modelId="{70A20371-29A3-485D-9F45-4260031E1E80}" type="parTrans" cxnId="{E9D6BE88-D6E7-4872-9A59-8AB0AE989680}">
      <dgm:prSet/>
      <dgm:spPr/>
      <dgm:t>
        <a:bodyPr/>
        <a:lstStyle/>
        <a:p>
          <a:endParaRPr lang="es-ES" sz="3600">
            <a:solidFill>
              <a:schemeClr val="bg1">
                <a:lumMod val="50000"/>
              </a:schemeClr>
            </a:solidFill>
          </a:endParaRPr>
        </a:p>
      </dgm:t>
    </dgm:pt>
    <dgm:pt modelId="{A67C3005-CCEC-43FB-AA72-A4B75CAC5D2A}" type="sibTrans" cxnId="{E9D6BE88-D6E7-4872-9A59-8AB0AE989680}">
      <dgm:prSet/>
      <dgm:spPr/>
      <dgm:t>
        <a:bodyPr/>
        <a:lstStyle/>
        <a:p>
          <a:endParaRPr lang="es-ES" sz="3600">
            <a:solidFill>
              <a:schemeClr val="bg1">
                <a:lumMod val="50000"/>
              </a:schemeClr>
            </a:solidFill>
          </a:endParaRPr>
        </a:p>
      </dgm:t>
    </dgm:pt>
    <dgm:pt modelId="{1A32E038-CAA1-4B13-BACA-C0A0273F5D96}">
      <dgm:prSet phldrT="[Texto]" custT="1"/>
      <dgm:spPr/>
      <dgm:t>
        <a:bodyPr/>
        <a:lstStyle/>
        <a:p>
          <a:r>
            <a:rPr lang="es-419" sz="1600" dirty="0" smtClean="0">
              <a:solidFill>
                <a:schemeClr val="bg1">
                  <a:lumMod val="50000"/>
                </a:schemeClr>
              </a:solidFill>
            </a:rPr>
            <a:t>Amplia diversidad al inicio del cultivo</a:t>
          </a:r>
          <a:endParaRPr lang="es-ES" sz="1600" dirty="0">
            <a:solidFill>
              <a:schemeClr val="bg1">
                <a:lumMod val="50000"/>
              </a:schemeClr>
            </a:solidFill>
          </a:endParaRPr>
        </a:p>
      </dgm:t>
    </dgm:pt>
    <dgm:pt modelId="{C97EAF50-2904-4980-AD7D-94638F456300}" type="parTrans" cxnId="{A9EAAB39-813C-4E42-BCA0-EB331FA5014C}">
      <dgm:prSet/>
      <dgm:spPr/>
      <dgm:t>
        <a:bodyPr/>
        <a:lstStyle/>
        <a:p>
          <a:endParaRPr lang="es-ES" sz="3600">
            <a:solidFill>
              <a:schemeClr val="bg1">
                <a:lumMod val="50000"/>
              </a:schemeClr>
            </a:solidFill>
          </a:endParaRPr>
        </a:p>
      </dgm:t>
    </dgm:pt>
    <dgm:pt modelId="{C02FBBEE-7C6E-427E-9A4B-03C5EE561925}" type="sibTrans" cxnId="{A9EAAB39-813C-4E42-BCA0-EB331FA5014C}">
      <dgm:prSet/>
      <dgm:spPr/>
      <dgm:t>
        <a:bodyPr/>
        <a:lstStyle/>
        <a:p>
          <a:endParaRPr lang="es-ES" sz="3600">
            <a:solidFill>
              <a:schemeClr val="bg1">
                <a:lumMod val="50000"/>
              </a:schemeClr>
            </a:solidFill>
          </a:endParaRPr>
        </a:p>
      </dgm:t>
    </dgm:pt>
    <dgm:pt modelId="{BD9998F0-0B72-4097-9A73-C826344D00E4}">
      <dgm:prSet phldrT="[Texto]" custT="1"/>
      <dgm:spPr/>
      <dgm:t>
        <a:bodyPr/>
        <a:lstStyle/>
        <a:p>
          <a:r>
            <a:rPr lang="es-419" sz="1600" dirty="0" smtClean="0">
              <a:solidFill>
                <a:schemeClr val="bg1">
                  <a:lumMod val="50000"/>
                </a:schemeClr>
              </a:solidFill>
            </a:rPr>
            <a:t>Grado de alcohol disminuye viabilidad.</a:t>
          </a:r>
          <a:endParaRPr lang="es-ES" sz="1600" dirty="0">
            <a:solidFill>
              <a:schemeClr val="bg1">
                <a:lumMod val="50000"/>
              </a:schemeClr>
            </a:solidFill>
          </a:endParaRPr>
        </a:p>
      </dgm:t>
    </dgm:pt>
    <dgm:pt modelId="{19173BA9-A0E0-42B1-8B10-E2A84E8DBC8E}" type="parTrans" cxnId="{8DBF782C-4EC5-4547-BE85-D2067019039D}">
      <dgm:prSet/>
      <dgm:spPr/>
      <dgm:t>
        <a:bodyPr/>
        <a:lstStyle/>
        <a:p>
          <a:endParaRPr lang="es-ES" sz="3600">
            <a:solidFill>
              <a:schemeClr val="bg1">
                <a:lumMod val="50000"/>
              </a:schemeClr>
            </a:solidFill>
          </a:endParaRPr>
        </a:p>
      </dgm:t>
    </dgm:pt>
    <dgm:pt modelId="{1E02F085-C949-4BA1-BC71-D2275657C60C}" type="sibTrans" cxnId="{8DBF782C-4EC5-4547-BE85-D2067019039D}">
      <dgm:prSet/>
      <dgm:spPr/>
      <dgm:t>
        <a:bodyPr/>
        <a:lstStyle/>
        <a:p>
          <a:endParaRPr lang="es-ES" sz="3600">
            <a:solidFill>
              <a:schemeClr val="bg1">
                <a:lumMod val="50000"/>
              </a:schemeClr>
            </a:solidFill>
          </a:endParaRPr>
        </a:p>
      </dgm:t>
    </dgm:pt>
    <dgm:pt modelId="{61FD6FD1-28A7-459E-A647-DE440B2D5FAB}" type="pres">
      <dgm:prSet presAssocID="{102BB62E-3226-4F10-9F60-0268E44FE0E5}" presName="Name0" presStyleCnt="0">
        <dgm:presLayoutVars>
          <dgm:dir/>
        </dgm:presLayoutVars>
      </dgm:prSet>
      <dgm:spPr/>
      <dgm:t>
        <a:bodyPr/>
        <a:lstStyle/>
        <a:p>
          <a:endParaRPr lang="es-ES"/>
        </a:p>
      </dgm:t>
    </dgm:pt>
    <dgm:pt modelId="{E4817052-DD26-4149-85B1-981BCE5F0DA4}" type="pres">
      <dgm:prSet presAssocID="{EA37AE6E-97D9-41C8-AB85-23E9A0330E45}" presName="withChildren" presStyleCnt="0"/>
      <dgm:spPr/>
    </dgm:pt>
    <dgm:pt modelId="{04F47D0B-D139-428B-9604-CF2EED9742D8}" type="pres">
      <dgm:prSet presAssocID="{EA37AE6E-97D9-41C8-AB85-23E9A0330E45}" presName="bigCircle" presStyleLbl="vennNode1" presStyleIdx="0" presStyleCnt="5"/>
      <dgm:spPr/>
    </dgm:pt>
    <dgm:pt modelId="{66034141-5A00-4493-92ED-CB6DC60A6253}" type="pres">
      <dgm:prSet presAssocID="{EA37AE6E-97D9-41C8-AB85-23E9A0330E45}" presName="medCircle" presStyleLbl="vennNode1" presStyleIdx="1" presStyleCnt="5"/>
      <dgm:spPr/>
    </dgm:pt>
    <dgm:pt modelId="{7CDA7B21-481D-4479-AA25-F7D6C1A70541}" type="pres">
      <dgm:prSet presAssocID="{EA37AE6E-97D9-41C8-AB85-23E9A0330E45}" presName="txLvl1" presStyleLbl="revTx" presStyleIdx="0" presStyleCnt="5"/>
      <dgm:spPr/>
      <dgm:t>
        <a:bodyPr/>
        <a:lstStyle/>
        <a:p>
          <a:endParaRPr lang="es-ES"/>
        </a:p>
      </dgm:t>
    </dgm:pt>
    <dgm:pt modelId="{BDD4B573-1A46-4199-A448-4E4331A15AA6}" type="pres">
      <dgm:prSet presAssocID="{EA37AE6E-97D9-41C8-AB85-23E9A0330E45}" presName="lin" presStyleCnt="0"/>
      <dgm:spPr/>
    </dgm:pt>
    <dgm:pt modelId="{A49BCBC0-B67D-4F5F-8029-E41C6CCD2864}" type="pres">
      <dgm:prSet presAssocID="{ED0F022F-3652-4689-8F4D-566DB8C3859B}" presName="txLvl2" presStyleLbl="revTx" presStyleIdx="1" presStyleCnt="5"/>
      <dgm:spPr/>
      <dgm:t>
        <a:bodyPr/>
        <a:lstStyle/>
        <a:p>
          <a:endParaRPr lang="es-ES"/>
        </a:p>
      </dgm:t>
    </dgm:pt>
    <dgm:pt modelId="{A5955871-530D-4B8A-9271-4B7C0146825B}" type="pres">
      <dgm:prSet presAssocID="{EA37AE6E-97D9-41C8-AB85-23E9A0330E45}" presName="overlap" presStyleCnt="0"/>
      <dgm:spPr/>
    </dgm:pt>
    <dgm:pt modelId="{677FBECB-4541-4368-A214-6CA09F015A0F}" type="pres">
      <dgm:prSet presAssocID="{6162E512-D03B-45C4-8901-6729D0A2C952}" presName="withChildren" presStyleCnt="0"/>
      <dgm:spPr/>
    </dgm:pt>
    <dgm:pt modelId="{B11C1ACD-F058-4D42-8E3F-A4F90EE922CB}" type="pres">
      <dgm:prSet presAssocID="{6162E512-D03B-45C4-8901-6729D0A2C952}" presName="bigCircle" presStyleLbl="vennNode1" presStyleIdx="2" presStyleCnt="5"/>
      <dgm:spPr/>
    </dgm:pt>
    <dgm:pt modelId="{AA32D3F3-A104-4DF4-AB6B-844996B44F1E}" type="pres">
      <dgm:prSet presAssocID="{6162E512-D03B-45C4-8901-6729D0A2C952}" presName="medCircle" presStyleLbl="vennNode1" presStyleIdx="3" presStyleCnt="5"/>
      <dgm:spPr/>
    </dgm:pt>
    <dgm:pt modelId="{84DCC415-EF96-4A63-B42E-F1351377B63A}" type="pres">
      <dgm:prSet presAssocID="{6162E512-D03B-45C4-8901-6729D0A2C952}" presName="txLvl1" presStyleLbl="revTx" presStyleIdx="2" presStyleCnt="5"/>
      <dgm:spPr/>
      <dgm:t>
        <a:bodyPr/>
        <a:lstStyle/>
        <a:p>
          <a:endParaRPr lang="es-ES"/>
        </a:p>
      </dgm:t>
    </dgm:pt>
    <dgm:pt modelId="{F0BF778A-AB97-4FA9-8CA0-4DF8DADCC31A}" type="pres">
      <dgm:prSet presAssocID="{6162E512-D03B-45C4-8901-6729D0A2C952}" presName="lin" presStyleCnt="0"/>
      <dgm:spPr/>
    </dgm:pt>
    <dgm:pt modelId="{E88970CC-CCE3-4E0F-B967-54ADD90887BF}" type="pres">
      <dgm:prSet presAssocID="{1A32E038-CAA1-4B13-BACA-C0A0273F5D96}" presName="txLvl2" presStyleLbl="revTx" presStyleIdx="3" presStyleCnt="5"/>
      <dgm:spPr/>
      <dgm:t>
        <a:bodyPr/>
        <a:lstStyle/>
        <a:p>
          <a:endParaRPr lang="es-ES"/>
        </a:p>
      </dgm:t>
    </dgm:pt>
    <dgm:pt modelId="{59F9D6E6-E1EA-4561-BA09-CAEABD1BA91C}" type="pres">
      <dgm:prSet presAssocID="{C02FBBEE-7C6E-427E-9A4B-03C5EE561925}" presName="smCircle" presStyleLbl="vennNode1" presStyleIdx="4" presStyleCnt="5"/>
      <dgm:spPr/>
    </dgm:pt>
    <dgm:pt modelId="{CDEE77B3-7DBB-49F0-9A35-633FE2D60D4B}" type="pres">
      <dgm:prSet presAssocID="{BD9998F0-0B72-4097-9A73-C826344D00E4}" presName="txLvl2" presStyleLbl="revTx" presStyleIdx="4" presStyleCnt="5"/>
      <dgm:spPr/>
      <dgm:t>
        <a:bodyPr/>
        <a:lstStyle/>
        <a:p>
          <a:endParaRPr lang="es-ES"/>
        </a:p>
      </dgm:t>
    </dgm:pt>
  </dgm:ptLst>
  <dgm:cxnLst>
    <dgm:cxn modelId="{B28AE087-488B-47AF-B941-AD93AE51E891}" srcId="{102BB62E-3226-4F10-9F60-0268E44FE0E5}" destId="{EA37AE6E-97D9-41C8-AB85-23E9A0330E45}" srcOrd="0" destOrd="0" parTransId="{FDDD6DA9-9E2F-48A0-B106-FC26AD31CC26}" sibTransId="{213AC048-960C-4B80-8FF0-88BAC439244B}"/>
    <dgm:cxn modelId="{F4A3A5A7-31EB-4307-8817-201FD7CF7C1A}" type="presOf" srcId="{6162E512-D03B-45C4-8901-6729D0A2C952}" destId="{84DCC415-EF96-4A63-B42E-F1351377B63A}" srcOrd="0" destOrd="0" presId="urn:microsoft.com/office/officeart/2008/layout/VerticalCircleList"/>
    <dgm:cxn modelId="{A9EAAB39-813C-4E42-BCA0-EB331FA5014C}" srcId="{6162E512-D03B-45C4-8901-6729D0A2C952}" destId="{1A32E038-CAA1-4B13-BACA-C0A0273F5D96}" srcOrd="0" destOrd="0" parTransId="{C97EAF50-2904-4980-AD7D-94638F456300}" sibTransId="{C02FBBEE-7C6E-427E-9A4B-03C5EE561925}"/>
    <dgm:cxn modelId="{787DD173-65AE-460F-BAD1-60A42D9D3582}" type="presOf" srcId="{1A32E038-CAA1-4B13-BACA-C0A0273F5D96}" destId="{E88970CC-CCE3-4E0F-B967-54ADD90887BF}" srcOrd="0" destOrd="0" presId="urn:microsoft.com/office/officeart/2008/layout/VerticalCircleList"/>
    <dgm:cxn modelId="{E9D6BE88-D6E7-4872-9A59-8AB0AE989680}" srcId="{102BB62E-3226-4F10-9F60-0268E44FE0E5}" destId="{6162E512-D03B-45C4-8901-6729D0A2C952}" srcOrd="1" destOrd="0" parTransId="{70A20371-29A3-485D-9F45-4260031E1E80}" sibTransId="{A67C3005-CCEC-43FB-AA72-A4B75CAC5D2A}"/>
    <dgm:cxn modelId="{42C2CF34-E721-42FC-9839-066CAEF80FF9}" type="presOf" srcId="{EA37AE6E-97D9-41C8-AB85-23E9A0330E45}" destId="{7CDA7B21-481D-4479-AA25-F7D6C1A70541}" srcOrd="0" destOrd="0" presId="urn:microsoft.com/office/officeart/2008/layout/VerticalCircleList"/>
    <dgm:cxn modelId="{40CBFAA6-E584-4A6D-9FB4-8639FB36538B}" srcId="{EA37AE6E-97D9-41C8-AB85-23E9A0330E45}" destId="{ED0F022F-3652-4689-8F4D-566DB8C3859B}" srcOrd="0" destOrd="0" parTransId="{C0A51CCF-9141-4ACC-8D9F-34667E27501B}" sibTransId="{E1111E94-AC20-4849-BEF3-682E0FC9B92A}"/>
    <dgm:cxn modelId="{5C67E9E8-2EE1-49E0-98D3-26061E11368D}" type="presOf" srcId="{ED0F022F-3652-4689-8F4D-566DB8C3859B}" destId="{A49BCBC0-B67D-4F5F-8029-E41C6CCD2864}" srcOrd="0" destOrd="0" presId="urn:microsoft.com/office/officeart/2008/layout/VerticalCircleList"/>
    <dgm:cxn modelId="{E27B58E8-0095-41B1-BBCB-E0845D4EF11D}" type="presOf" srcId="{102BB62E-3226-4F10-9F60-0268E44FE0E5}" destId="{61FD6FD1-28A7-459E-A647-DE440B2D5FAB}" srcOrd="0" destOrd="0" presId="urn:microsoft.com/office/officeart/2008/layout/VerticalCircleList"/>
    <dgm:cxn modelId="{DFBD5B2A-A95A-4EF4-8B1E-95B02ECFC327}" type="presOf" srcId="{BD9998F0-0B72-4097-9A73-C826344D00E4}" destId="{CDEE77B3-7DBB-49F0-9A35-633FE2D60D4B}" srcOrd="0" destOrd="0" presId="urn:microsoft.com/office/officeart/2008/layout/VerticalCircleList"/>
    <dgm:cxn modelId="{8DBF782C-4EC5-4547-BE85-D2067019039D}" srcId="{6162E512-D03B-45C4-8901-6729D0A2C952}" destId="{BD9998F0-0B72-4097-9A73-C826344D00E4}" srcOrd="1" destOrd="0" parTransId="{19173BA9-A0E0-42B1-8B10-E2A84E8DBC8E}" sibTransId="{1E02F085-C949-4BA1-BC71-D2275657C60C}"/>
    <dgm:cxn modelId="{4114BACF-AEBE-4887-B6D3-8FF4B7D5D8D3}" type="presParOf" srcId="{61FD6FD1-28A7-459E-A647-DE440B2D5FAB}" destId="{E4817052-DD26-4149-85B1-981BCE5F0DA4}" srcOrd="0" destOrd="0" presId="urn:microsoft.com/office/officeart/2008/layout/VerticalCircleList"/>
    <dgm:cxn modelId="{950D021E-114C-45F0-B6BD-63CE6456561B}" type="presParOf" srcId="{E4817052-DD26-4149-85B1-981BCE5F0DA4}" destId="{04F47D0B-D139-428B-9604-CF2EED9742D8}" srcOrd="0" destOrd="0" presId="urn:microsoft.com/office/officeart/2008/layout/VerticalCircleList"/>
    <dgm:cxn modelId="{B656C5C4-201A-4717-BA3E-1384C80BB3C4}" type="presParOf" srcId="{E4817052-DD26-4149-85B1-981BCE5F0DA4}" destId="{66034141-5A00-4493-92ED-CB6DC60A6253}" srcOrd="1" destOrd="0" presId="urn:microsoft.com/office/officeart/2008/layout/VerticalCircleList"/>
    <dgm:cxn modelId="{7411B753-382E-4981-B900-1A4DC0619BD6}" type="presParOf" srcId="{E4817052-DD26-4149-85B1-981BCE5F0DA4}" destId="{7CDA7B21-481D-4479-AA25-F7D6C1A70541}" srcOrd="2" destOrd="0" presId="urn:microsoft.com/office/officeart/2008/layout/VerticalCircleList"/>
    <dgm:cxn modelId="{39FEE222-42F2-45DF-9EFF-8DFB68FEB134}" type="presParOf" srcId="{E4817052-DD26-4149-85B1-981BCE5F0DA4}" destId="{BDD4B573-1A46-4199-A448-4E4331A15AA6}" srcOrd="3" destOrd="0" presId="urn:microsoft.com/office/officeart/2008/layout/VerticalCircleList"/>
    <dgm:cxn modelId="{5B125236-ED5F-44BB-A9CF-03CD2A1BF34A}" type="presParOf" srcId="{BDD4B573-1A46-4199-A448-4E4331A15AA6}" destId="{A49BCBC0-B67D-4F5F-8029-E41C6CCD2864}" srcOrd="0" destOrd="0" presId="urn:microsoft.com/office/officeart/2008/layout/VerticalCircleList"/>
    <dgm:cxn modelId="{2830BE42-8829-4997-B56F-AD654840E4B7}" type="presParOf" srcId="{61FD6FD1-28A7-459E-A647-DE440B2D5FAB}" destId="{A5955871-530D-4B8A-9271-4B7C0146825B}" srcOrd="1" destOrd="0" presId="urn:microsoft.com/office/officeart/2008/layout/VerticalCircleList"/>
    <dgm:cxn modelId="{7BE3696F-7169-4C5E-A6D0-9EB2A5A815AD}" type="presParOf" srcId="{61FD6FD1-28A7-459E-A647-DE440B2D5FAB}" destId="{677FBECB-4541-4368-A214-6CA09F015A0F}" srcOrd="2" destOrd="0" presId="urn:microsoft.com/office/officeart/2008/layout/VerticalCircleList"/>
    <dgm:cxn modelId="{63ADA2CD-DC8B-440E-9139-3E6E6BAFEBB0}" type="presParOf" srcId="{677FBECB-4541-4368-A214-6CA09F015A0F}" destId="{B11C1ACD-F058-4D42-8E3F-A4F90EE922CB}" srcOrd="0" destOrd="0" presId="urn:microsoft.com/office/officeart/2008/layout/VerticalCircleList"/>
    <dgm:cxn modelId="{2E6C0DFC-B4DB-48B5-A599-2E9B5AE033E5}" type="presParOf" srcId="{677FBECB-4541-4368-A214-6CA09F015A0F}" destId="{AA32D3F3-A104-4DF4-AB6B-844996B44F1E}" srcOrd="1" destOrd="0" presId="urn:microsoft.com/office/officeart/2008/layout/VerticalCircleList"/>
    <dgm:cxn modelId="{B05FDFA3-0DAB-4DAC-94DB-D5AC7126E97C}" type="presParOf" srcId="{677FBECB-4541-4368-A214-6CA09F015A0F}" destId="{84DCC415-EF96-4A63-B42E-F1351377B63A}" srcOrd="2" destOrd="0" presId="urn:microsoft.com/office/officeart/2008/layout/VerticalCircleList"/>
    <dgm:cxn modelId="{516DCB21-F4F5-48D6-98B9-5073953DC2E6}" type="presParOf" srcId="{677FBECB-4541-4368-A214-6CA09F015A0F}" destId="{F0BF778A-AB97-4FA9-8CA0-4DF8DADCC31A}" srcOrd="3" destOrd="0" presId="urn:microsoft.com/office/officeart/2008/layout/VerticalCircleList"/>
    <dgm:cxn modelId="{FE3007CC-F83B-4568-9067-05164A5E0696}" type="presParOf" srcId="{F0BF778A-AB97-4FA9-8CA0-4DF8DADCC31A}" destId="{E88970CC-CCE3-4E0F-B967-54ADD90887BF}" srcOrd="0" destOrd="0" presId="urn:microsoft.com/office/officeart/2008/layout/VerticalCircleList"/>
    <dgm:cxn modelId="{BF443400-05D7-4156-8E79-58C9DAF57978}" type="presParOf" srcId="{F0BF778A-AB97-4FA9-8CA0-4DF8DADCC31A}" destId="{59F9D6E6-E1EA-4561-BA09-CAEABD1BA91C}" srcOrd="1" destOrd="0" presId="urn:microsoft.com/office/officeart/2008/layout/VerticalCircleList"/>
    <dgm:cxn modelId="{E8B13542-E51C-42E2-B714-DEB6FAC4426F}" type="presParOf" srcId="{F0BF778A-AB97-4FA9-8CA0-4DF8DADCC31A}" destId="{CDEE77B3-7DBB-49F0-9A35-633FE2D60D4B}"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DE0B08-21AC-47B1-B55B-2490D514B02B}" type="doc">
      <dgm:prSet loTypeId="urn:microsoft.com/office/officeart/2005/8/layout/radial3" loCatId="cycle" qsTypeId="urn:microsoft.com/office/officeart/2005/8/quickstyle/simple5" qsCatId="simple" csTypeId="urn:microsoft.com/office/officeart/2005/8/colors/colorful2" csCatId="colorful" phldr="1"/>
      <dgm:spPr/>
      <dgm:t>
        <a:bodyPr/>
        <a:lstStyle/>
        <a:p>
          <a:endParaRPr lang="es-ES"/>
        </a:p>
      </dgm:t>
    </dgm:pt>
    <dgm:pt modelId="{95347F1F-1438-46FA-8F28-1421F7E3E4BA}">
      <dgm:prSet phldrT="[Texto]"/>
      <dgm:spPr/>
      <dgm:t>
        <a:bodyPr/>
        <a:lstStyle/>
        <a:p>
          <a:r>
            <a:rPr lang="es-419" dirty="0" smtClean="0">
              <a:solidFill>
                <a:schemeClr val="bg1">
                  <a:lumMod val="50000"/>
                </a:schemeClr>
              </a:solidFill>
            </a:rPr>
            <a:t>Probióticos</a:t>
          </a:r>
          <a:endParaRPr lang="es-ES" dirty="0">
            <a:solidFill>
              <a:schemeClr val="bg1">
                <a:lumMod val="50000"/>
              </a:schemeClr>
            </a:solidFill>
          </a:endParaRPr>
        </a:p>
      </dgm:t>
    </dgm:pt>
    <dgm:pt modelId="{2AEB1F24-5437-417C-8C6D-6ECE113FE792}" type="parTrans" cxnId="{8F1EC504-7241-4DE4-9EEC-1F46D0C2F0BC}">
      <dgm:prSet/>
      <dgm:spPr/>
      <dgm:t>
        <a:bodyPr/>
        <a:lstStyle/>
        <a:p>
          <a:endParaRPr lang="es-ES">
            <a:solidFill>
              <a:schemeClr val="bg1">
                <a:lumMod val="50000"/>
              </a:schemeClr>
            </a:solidFill>
          </a:endParaRPr>
        </a:p>
      </dgm:t>
    </dgm:pt>
    <dgm:pt modelId="{7378F842-164D-4B19-B837-03042E2CCF9C}" type="sibTrans" cxnId="{8F1EC504-7241-4DE4-9EEC-1F46D0C2F0BC}">
      <dgm:prSet/>
      <dgm:spPr/>
      <dgm:t>
        <a:bodyPr/>
        <a:lstStyle/>
        <a:p>
          <a:endParaRPr lang="es-ES">
            <a:solidFill>
              <a:schemeClr val="bg1">
                <a:lumMod val="50000"/>
              </a:schemeClr>
            </a:solidFill>
          </a:endParaRPr>
        </a:p>
      </dgm:t>
    </dgm:pt>
    <dgm:pt modelId="{1E310B07-BCC8-4A8D-9D29-F2C7CF9D7172}">
      <dgm:prSet phldrT="[Texto]"/>
      <dgm:spPr/>
      <dgm:t>
        <a:bodyPr/>
        <a:lstStyle/>
        <a:p>
          <a:r>
            <a:rPr lang="es-419" dirty="0" smtClean="0">
              <a:solidFill>
                <a:schemeClr val="bg1">
                  <a:lumMod val="50000"/>
                </a:schemeClr>
              </a:solidFill>
            </a:rPr>
            <a:t>Regular la función inmune</a:t>
          </a:r>
          <a:endParaRPr lang="es-ES" dirty="0">
            <a:solidFill>
              <a:schemeClr val="bg1">
                <a:lumMod val="50000"/>
              </a:schemeClr>
            </a:solidFill>
          </a:endParaRPr>
        </a:p>
      </dgm:t>
    </dgm:pt>
    <dgm:pt modelId="{DD5EB648-A1D5-4C51-B17C-CC86B5B629B6}" type="parTrans" cxnId="{4C832268-BE60-47D5-9CA7-C2CED2A7312A}">
      <dgm:prSet/>
      <dgm:spPr/>
      <dgm:t>
        <a:bodyPr/>
        <a:lstStyle/>
        <a:p>
          <a:endParaRPr lang="es-ES">
            <a:solidFill>
              <a:schemeClr val="bg1">
                <a:lumMod val="50000"/>
              </a:schemeClr>
            </a:solidFill>
          </a:endParaRPr>
        </a:p>
      </dgm:t>
    </dgm:pt>
    <dgm:pt modelId="{51A50088-0AA3-4826-AA78-C6F74F6C741E}" type="sibTrans" cxnId="{4C832268-BE60-47D5-9CA7-C2CED2A7312A}">
      <dgm:prSet/>
      <dgm:spPr/>
      <dgm:t>
        <a:bodyPr/>
        <a:lstStyle/>
        <a:p>
          <a:endParaRPr lang="es-ES">
            <a:solidFill>
              <a:schemeClr val="bg1">
                <a:lumMod val="50000"/>
              </a:schemeClr>
            </a:solidFill>
          </a:endParaRPr>
        </a:p>
      </dgm:t>
    </dgm:pt>
    <dgm:pt modelId="{C1111365-64D4-4DBB-A131-1D7A8B75602C}">
      <dgm:prSet phldrT="[Texto]"/>
      <dgm:spPr/>
      <dgm:t>
        <a:bodyPr/>
        <a:lstStyle/>
        <a:p>
          <a:r>
            <a:rPr lang="es-419" dirty="0" smtClean="0">
              <a:solidFill>
                <a:schemeClr val="bg1">
                  <a:lumMod val="50000"/>
                </a:schemeClr>
              </a:solidFill>
            </a:rPr>
            <a:t>Favorece al metabolismo</a:t>
          </a:r>
          <a:endParaRPr lang="es-ES" dirty="0">
            <a:solidFill>
              <a:schemeClr val="bg1">
                <a:lumMod val="50000"/>
              </a:schemeClr>
            </a:solidFill>
          </a:endParaRPr>
        </a:p>
      </dgm:t>
    </dgm:pt>
    <dgm:pt modelId="{2FC14AE1-B142-4315-8E22-59CB237F0047}" type="parTrans" cxnId="{CAEAC0E0-B588-4081-A0CB-80AA0281F51A}">
      <dgm:prSet/>
      <dgm:spPr/>
      <dgm:t>
        <a:bodyPr/>
        <a:lstStyle/>
        <a:p>
          <a:endParaRPr lang="es-ES">
            <a:solidFill>
              <a:schemeClr val="bg1">
                <a:lumMod val="50000"/>
              </a:schemeClr>
            </a:solidFill>
          </a:endParaRPr>
        </a:p>
      </dgm:t>
    </dgm:pt>
    <dgm:pt modelId="{EED0CAD9-BAC1-4412-935F-79D5D48DA2C1}" type="sibTrans" cxnId="{CAEAC0E0-B588-4081-A0CB-80AA0281F51A}">
      <dgm:prSet/>
      <dgm:spPr/>
      <dgm:t>
        <a:bodyPr/>
        <a:lstStyle/>
        <a:p>
          <a:endParaRPr lang="es-ES">
            <a:solidFill>
              <a:schemeClr val="bg1">
                <a:lumMod val="50000"/>
              </a:schemeClr>
            </a:solidFill>
          </a:endParaRPr>
        </a:p>
      </dgm:t>
    </dgm:pt>
    <dgm:pt modelId="{24E37624-14D6-4DBD-92EF-B2768C742458}">
      <dgm:prSet phldrT="[Texto]"/>
      <dgm:spPr/>
      <dgm:t>
        <a:bodyPr/>
        <a:lstStyle/>
        <a:p>
          <a:r>
            <a:rPr lang="es-419" dirty="0" smtClean="0">
              <a:solidFill>
                <a:schemeClr val="bg1">
                  <a:lumMod val="50000"/>
                </a:schemeClr>
              </a:solidFill>
            </a:rPr>
            <a:t>Mejora la utilización de nutrientes</a:t>
          </a:r>
          <a:endParaRPr lang="es-ES" dirty="0">
            <a:solidFill>
              <a:schemeClr val="bg1">
                <a:lumMod val="50000"/>
              </a:schemeClr>
            </a:solidFill>
          </a:endParaRPr>
        </a:p>
      </dgm:t>
    </dgm:pt>
    <dgm:pt modelId="{F0BAB0E2-87D3-4F6E-A10A-3C8F4BB4B49B}" type="parTrans" cxnId="{4891EA21-8FC5-4075-A6B1-763E38FF3800}">
      <dgm:prSet/>
      <dgm:spPr/>
      <dgm:t>
        <a:bodyPr/>
        <a:lstStyle/>
        <a:p>
          <a:endParaRPr lang="es-ES">
            <a:solidFill>
              <a:schemeClr val="bg1">
                <a:lumMod val="50000"/>
              </a:schemeClr>
            </a:solidFill>
          </a:endParaRPr>
        </a:p>
      </dgm:t>
    </dgm:pt>
    <dgm:pt modelId="{69A6429D-6F37-4FD4-A343-25EF274A223C}" type="sibTrans" cxnId="{4891EA21-8FC5-4075-A6B1-763E38FF3800}">
      <dgm:prSet/>
      <dgm:spPr/>
      <dgm:t>
        <a:bodyPr/>
        <a:lstStyle/>
        <a:p>
          <a:endParaRPr lang="es-ES">
            <a:solidFill>
              <a:schemeClr val="bg1">
                <a:lumMod val="50000"/>
              </a:schemeClr>
            </a:solidFill>
          </a:endParaRPr>
        </a:p>
      </dgm:t>
    </dgm:pt>
    <dgm:pt modelId="{C4F51B8F-F059-49FC-BE03-A31585113E0E}">
      <dgm:prSet phldrT="[Texto]"/>
      <dgm:spPr/>
      <dgm:t>
        <a:bodyPr/>
        <a:lstStyle/>
        <a:p>
          <a:r>
            <a:rPr lang="es-419" dirty="0" smtClean="0">
              <a:solidFill>
                <a:schemeClr val="bg1">
                  <a:lumMod val="50000"/>
                </a:schemeClr>
              </a:solidFill>
            </a:rPr>
            <a:t>Prevenir cambios neoplásicos</a:t>
          </a:r>
          <a:endParaRPr lang="es-ES" dirty="0">
            <a:solidFill>
              <a:schemeClr val="bg1">
                <a:lumMod val="50000"/>
              </a:schemeClr>
            </a:solidFill>
          </a:endParaRPr>
        </a:p>
      </dgm:t>
    </dgm:pt>
    <dgm:pt modelId="{A1D9C040-E0AE-4C66-8BB8-077069412E42}" type="parTrans" cxnId="{5C8D1718-B0A6-4693-A0BA-226E077F62F9}">
      <dgm:prSet/>
      <dgm:spPr/>
      <dgm:t>
        <a:bodyPr/>
        <a:lstStyle/>
        <a:p>
          <a:endParaRPr lang="es-ES">
            <a:solidFill>
              <a:schemeClr val="bg1">
                <a:lumMod val="50000"/>
              </a:schemeClr>
            </a:solidFill>
          </a:endParaRPr>
        </a:p>
      </dgm:t>
    </dgm:pt>
    <dgm:pt modelId="{2A4B8787-E095-47F5-8663-F32863362E2E}" type="sibTrans" cxnId="{5C8D1718-B0A6-4693-A0BA-226E077F62F9}">
      <dgm:prSet/>
      <dgm:spPr/>
      <dgm:t>
        <a:bodyPr/>
        <a:lstStyle/>
        <a:p>
          <a:endParaRPr lang="es-ES">
            <a:solidFill>
              <a:schemeClr val="bg1">
                <a:lumMod val="50000"/>
              </a:schemeClr>
            </a:solidFill>
          </a:endParaRPr>
        </a:p>
      </dgm:t>
    </dgm:pt>
    <dgm:pt modelId="{09660822-7D07-4FEF-BEB0-DC297D470362}">
      <dgm:prSet phldrT="[Texto]"/>
      <dgm:spPr/>
      <dgm:t>
        <a:bodyPr/>
        <a:lstStyle/>
        <a:p>
          <a:r>
            <a:rPr lang="es-419" dirty="0" smtClean="0">
              <a:solidFill>
                <a:schemeClr val="bg1">
                  <a:lumMod val="50000"/>
                </a:schemeClr>
              </a:solidFill>
            </a:rPr>
            <a:t>Apoyar la barrera mucosa</a:t>
          </a:r>
          <a:endParaRPr lang="es-ES" dirty="0">
            <a:solidFill>
              <a:schemeClr val="bg1">
                <a:lumMod val="50000"/>
              </a:schemeClr>
            </a:solidFill>
          </a:endParaRPr>
        </a:p>
      </dgm:t>
    </dgm:pt>
    <dgm:pt modelId="{84782315-35C2-4256-80A3-193529BE5D66}" type="parTrans" cxnId="{FA0352BD-2407-4580-A115-A843131D88C9}">
      <dgm:prSet/>
      <dgm:spPr/>
      <dgm:t>
        <a:bodyPr/>
        <a:lstStyle/>
        <a:p>
          <a:endParaRPr lang="es-ES">
            <a:solidFill>
              <a:schemeClr val="bg1">
                <a:lumMod val="50000"/>
              </a:schemeClr>
            </a:solidFill>
          </a:endParaRPr>
        </a:p>
      </dgm:t>
    </dgm:pt>
    <dgm:pt modelId="{D43EB998-5CB4-43DF-BD74-F04EAA3EDF69}" type="sibTrans" cxnId="{FA0352BD-2407-4580-A115-A843131D88C9}">
      <dgm:prSet/>
      <dgm:spPr/>
      <dgm:t>
        <a:bodyPr/>
        <a:lstStyle/>
        <a:p>
          <a:endParaRPr lang="es-ES">
            <a:solidFill>
              <a:schemeClr val="bg1">
                <a:lumMod val="50000"/>
              </a:schemeClr>
            </a:solidFill>
          </a:endParaRPr>
        </a:p>
      </dgm:t>
    </dgm:pt>
    <dgm:pt modelId="{10A225D2-FA2D-4C62-BDA4-5508F00A6C38}">
      <dgm:prSet phldrT="[Texto]"/>
      <dgm:spPr/>
      <dgm:t>
        <a:bodyPr/>
        <a:lstStyle/>
        <a:p>
          <a:r>
            <a:rPr lang="es-419" dirty="0" smtClean="0">
              <a:solidFill>
                <a:schemeClr val="bg1">
                  <a:lumMod val="50000"/>
                </a:schemeClr>
              </a:solidFill>
            </a:rPr>
            <a:t>Regular inflamación</a:t>
          </a:r>
          <a:endParaRPr lang="es-ES" dirty="0">
            <a:solidFill>
              <a:schemeClr val="bg1">
                <a:lumMod val="50000"/>
              </a:schemeClr>
            </a:solidFill>
          </a:endParaRPr>
        </a:p>
      </dgm:t>
    </dgm:pt>
    <dgm:pt modelId="{EB2D1A7E-885F-481C-98ED-687E5B1CCDAE}" type="parTrans" cxnId="{8C973511-156C-4919-AAB0-E365EC32E862}">
      <dgm:prSet/>
      <dgm:spPr/>
      <dgm:t>
        <a:bodyPr/>
        <a:lstStyle/>
        <a:p>
          <a:endParaRPr lang="es-ES">
            <a:solidFill>
              <a:schemeClr val="bg1">
                <a:lumMod val="50000"/>
              </a:schemeClr>
            </a:solidFill>
          </a:endParaRPr>
        </a:p>
      </dgm:t>
    </dgm:pt>
    <dgm:pt modelId="{0222E0E8-27FD-493C-9A50-2C0B04267E45}" type="sibTrans" cxnId="{8C973511-156C-4919-AAB0-E365EC32E862}">
      <dgm:prSet/>
      <dgm:spPr/>
      <dgm:t>
        <a:bodyPr/>
        <a:lstStyle/>
        <a:p>
          <a:endParaRPr lang="es-ES">
            <a:solidFill>
              <a:schemeClr val="bg1">
                <a:lumMod val="50000"/>
              </a:schemeClr>
            </a:solidFill>
          </a:endParaRPr>
        </a:p>
      </dgm:t>
    </dgm:pt>
    <dgm:pt modelId="{3D158C9C-6B58-424D-8B85-E996D7CCFBA0}">
      <dgm:prSet phldrT="[Texto]"/>
      <dgm:spPr/>
      <dgm:t>
        <a:bodyPr/>
        <a:lstStyle/>
        <a:p>
          <a:r>
            <a:rPr lang="es-419" dirty="0" smtClean="0">
              <a:solidFill>
                <a:schemeClr val="bg1">
                  <a:lumMod val="50000"/>
                </a:schemeClr>
              </a:solidFill>
            </a:rPr>
            <a:t>Prevenir infecciones</a:t>
          </a:r>
          <a:endParaRPr lang="es-ES" dirty="0">
            <a:solidFill>
              <a:schemeClr val="bg1">
                <a:lumMod val="50000"/>
              </a:schemeClr>
            </a:solidFill>
          </a:endParaRPr>
        </a:p>
      </dgm:t>
    </dgm:pt>
    <dgm:pt modelId="{1F03549F-333A-4D90-BF8F-65B43EC8D296}" type="parTrans" cxnId="{A5AE6425-67F0-49CB-A0D4-76CB8F518FBA}">
      <dgm:prSet/>
      <dgm:spPr/>
      <dgm:t>
        <a:bodyPr/>
        <a:lstStyle/>
        <a:p>
          <a:endParaRPr lang="es-ES">
            <a:solidFill>
              <a:schemeClr val="bg1">
                <a:lumMod val="50000"/>
              </a:schemeClr>
            </a:solidFill>
          </a:endParaRPr>
        </a:p>
      </dgm:t>
    </dgm:pt>
    <dgm:pt modelId="{608F86F9-0F65-4DE7-A5F7-1071241BD9F6}" type="sibTrans" cxnId="{A5AE6425-67F0-49CB-A0D4-76CB8F518FBA}">
      <dgm:prSet/>
      <dgm:spPr/>
      <dgm:t>
        <a:bodyPr/>
        <a:lstStyle/>
        <a:p>
          <a:endParaRPr lang="es-ES">
            <a:solidFill>
              <a:schemeClr val="bg1">
                <a:lumMod val="50000"/>
              </a:schemeClr>
            </a:solidFill>
          </a:endParaRPr>
        </a:p>
      </dgm:t>
    </dgm:pt>
    <dgm:pt modelId="{D9BB8049-37C7-4EC6-B338-24891C5291BE}" type="pres">
      <dgm:prSet presAssocID="{93DE0B08-21AC-47B1-B55B-2490D514B02B}" presName="composite" presStyleCnt="0">
        <dgm:presLayoutVars>
          <dgm:chMax val="1"/>
          <dgm:dir/>
          <dgm:resizeHandles val="exact"/>
        </dgm:presLayoutVars>
      </dgm:prSet>
      <dgm:spPr/>
      <dgm:t>
        <a:bodyPr/>
        <a:lstStyle/>
        <a:p>
          <a:endParaRPr lang="es-ES"/>
        </a:p>
      </dgm:t>
    </dgm:pt>
    <dgm:pt modelId="{A01178A2-E4EA-4056-AB56-38193880345C}" type="pres">
      <dgm:prSet presAssocID="{93DE0B08-21AC-47B1-B55B-2490D514B02B}" presName="radial" presStyleCnt="0">
        <dgm:presLayoutVars>
          <dgm:animLvl val="ctr"/>
        </dgm:presLayoutVars>
      </dgm:prSet>
      <dgm:spPr/>
    </dgm:pt>
    <dgm:pt modelId="{41A1D7D2-B57B-490F-89C5-267E5ABE6442}" type="pres">
      <dgm:prSet presAssocID="{95347F1F-1438-46FA-8F28-1421F7E3E4BA}" presName="centerShape" presStyleLbl="vennNode1" presStyleIdx="0" presStyleCnt="8" custLinFactNeighborX="-1981" custLinFactNeighborY="-316"/>
      <dgm:spPr/>
      <dgm:t>
        <a:bodyPr/>
        <a:lstStyle/>
        <a:p>
          <a:endParaRPr lang="es-ES"/>
        </a:p>
      </dgm:t>
    </dgm:pt>
    <dgm:pt modelId="{CE2559CF-39A6-4D04-978D-F15B0D0BA676}" type="pres">
      <dgm:prSet presAssocID="{1E310B07-BCC8-4A8D-9D29-F2C7CF9D7172}" presName="node" presStyleLbl="vennNode1" presStyleIdx="1" presStyleCnt="8">
        <dgm:presLayoutVars>
          <dgm:bulletEnabled val="1"/>
        </dgm:presLayoutVars>
      </dgm:prSet>
      <dgm:spPr/>
      <dgm:t>
        <a:bodyPr/>
        <a:lstStyle/>
        <a:p>
          <a:endParaRPr lang="es-ES"/>
        </a:p>
      </dgm:t>
    </dgm:pt>
    <dgm:pt modelId="{3DB43B72-AFF0-435D-BF92-7312F955D2CA}" type="pres">
      <dgm:prSet presAssocID="{C1111365-64D4-4DBB-A131-1D7A8B75602C}" presName="node" presStyleLbl="vennNode1" presStyleIdx="2" presStyleCnt="8">
        <dgm:presLayoutVars>
          <dgm:bulletEnabled val="1"/>
        </dgm:presLayoutVars>
      </dgm:prSet>
      <dgm:spPr/>
      <dgm:t>
        <a:bodyPr/>
        <a:lstStyle/>
        <a:p>
          <a:endParaRPr lang="es-ES"/>
        </a:p>
      </dgm:t>
    </dgm:pt>
    <dgm:pt modelId="{1073D327-0A18-40C2-ABD4-CFB6CF91C136}" type="pres">
      <dgm:prSet presAssocID="{09660822-7D07-4FEF-BEB0-DC297D470362}" presName="node" presStyleLbl="vennNode1" presStyleIdx="3" presStyleCnt="8">
        <dgm:presLayoutVars>
          <dgm:bulletEnabled val="1"/>
        </dgm:presLayoutVars>
      </dgm:prSet>
      <dgm:spPr/>
      <dgm:t>
        <a:bodyPr/>
        <a:lstStyle/>
        <a:p>
          <a:endParaRPr lang="es-ES"/>
        </a:p>
      </dgm:t>
    </dgm:pt>
    <dgm:pt modelId="{8DEF9F56-BA62-4770-A6BC-DA2977E5A97A}" type="pres">
      <dgm:prSet presAssocID="{24E37624-14D6-4DBD-92EF-B2768C742458}" presName="node" presStyleLbl="vennNode1" presStyleIdx="4" presStyleCnt="8">
        <dgm:presLayoutVars>
          <dgm:bulletEnabled val="1"/>
        </dgm:presLayoutVars>
      </dgm:prSet>
      <dgm:spPr/>
      <dgm:t>
        <a:bodyPr/>
        <a:lstStyle/>
        <a:p>
          <a:endParaRPr lang="es-ES"/>
        </a:p>
      </dgm:t>
    </dgm:pt>
    <dgm:pt modelId="{46D8D495-CFE8-4E4B-AC2D-A6090D76DAB2}" type="pres">
      <dgm:prSet presAssocID="{C4F51B8F-F059-49FC-BE03-A31585113E0E}" presName="node" presStyleLbl="vennNode1" presStyleIdx="5" presStyleCnt="8">
        <dgm:presLayoutVars>
          <dgm:bulletEnabled val="1"/>
        </dgm:presLayoutVars>
      </dgm:prSet>
      <dgm:spPr/>
      <dgm:t>
        <a:bodyPr/>
        <a:lstStyle/>
        <a:p>
          <a:endParaRPr lang="es-ES"/>
        </a:p>
      </dgm:t>
    </dgm:pt>
    <dgm:pt modelId="{DFB29EB9-8079-42E7-9715-E0FD6B917AE6}" type="pres">
      <dgm:prSet presAssocID="{10A225D2-FA2D-4C62-BDA4-5508F00A6C38}" presName="node" presStyleLbl="vennNode1" presStyleIdx="6" presStyleCnt="8">
        <dgm:presLayoutVars>
          <dgm:bulletEnabled val="1"/>
        </dgm:presLayoutVars>
      </dgm:prSet>
      <dgm:spPr/>
      <dgm:t>
        <a:bodyPr/>
        <a:lstStyle/>
        <a:p>
          <a:endParaRPr lang="es-ES"/>
        </a:p>
      </dgm:t>
    </dgm:pt>
    <dgm:pt modelId="{92D0CFF4-EDD9-48D6-9DB0-EE35FF4E9AFB}" type="pres">
      <dgm:prSet presAssocID="{3D158C9C-6B58-424D-8B85-E996D7CCFBA0}" presName="node" presStyleLbl="vennNode1" presStyleIdx="7" presStyleCnt="8">
        <dgm:presLayoutVars>
          <dgm:bulletEnabled val="1"/>
        </dgm:presLayoutVars>
      </dgm:prSet>
      <dgm:spPr/>
      <dgm:t>
        <a:bodyPr/>
        <a:lstStyle/>
        <a:p>
          <a:endParaRPr lang="es-ES"/>
        </a:p>
      </dgm:t>
    </dgm:pt>
  </dgm:ptLst>
  <dgm:cxnLst>
    <dgm:cxn modelId="{8F1EC504-7241-4DE4-9EEC-1F46D0C2F0BC}" srcId="{93DE0B08-21AC-47B1-B55B-2490D514B02B}" destId="{95347F1F-1438-46FA-8F28-1421F7E3E4BA}" srcOrd="0" destOrd="0" parTransId="{2AEB1F24-5437-417C-8C6D-6ECE113FE792}" sibTransId="{7378F842-164D-4B19-B837-03042E2CCF9C}"/>
    <dgm:cxn modelId="{33CA64CA-B54C-4C40-B836-5F4A5B6C8774}" type="presOf" srcId="{24E37624-14D6-4DBD-92EF-B2768C742458}" destId="{8DEF9F56-BA62-4770-A6BC-DA2977E5A97A}" srcOrd="0" destOrd="0" presId="urn:microsoft.com/office/officeart/2005/8/layout/radial3"/>
    <dgm:cxn modelId="{FA0352BD-2407-4580-A115-A843131D88C9}" srcId="{95347F1F-1438-46FA-8F28-1421F7E3E4BA}" destId="{09660822-7D07-4FEF-BEB0-DC297D470362}" srcOrd="2" destOrd="0" parTransId="{84782315-35C2-4256-80A3-193529BE5D66}" sibTransId="{D43EB998-5CB4-43DF-BD74-F04EAA3EDF69}"/>
    <dgm:cxn modelId="{F112D8F0-A796-49BD-B325-37ACAEDEB97B}" type="presOf" srcId="{C4F51B8F-F059-49FC-BE03-A31585113E0E}" destId="{46D8D495-CFE8-4E4B-AC2D-A6090D76DAB2}" srcOrd="0" destOrd="0" presId="urn:microsoft.com/office/officeart/2005/8/layout/radial3"/>
    <dgm:cxn modelId="{7CA693FE-D512-4051-A8CA-4196C1C6B6C8}" type="presOf" srcId="{3D158C9C-6B58-424D-8B85-E996D7CCFBA0}" destId="{92D0CFF4-EDD9-48D6-9DB0-EE35FF4E9AFB}" srcOrd="0" destOrd="0" presId="urn:microsoft.com/office/officeart/2005/8/layout/radial3"/>
    <dgm:cxn modelId="{CAEAC0E0-B588-4081-A0CB-80AA0281F51A}" srcId="{95347F1F-1438-46FA-8F28-1421F7E3E4BA}" destId="{C1111365-64D4-4DBB-A131-1D7A8B75602C}" srcOrd="1" destOrd="0" parTransId="{2FC14AE1-B142-4315-8E22-59CB237F0047}" sibTransId="{EED0CAD9-BAC1-4412-935F-79D5D48DA2C1}"/>
    <dgm:cxn modelId="{5C8D1718-B0A6-4693-A0BA-226E077F62F9}" srcId="{95347F1F-1438-46FA-8F28-1421F7E3E4BA}" destId="{C4F51B8F-F059-49FC-BE03-A31585113E0E}" srcOrd="4" destOrd="0" parTransId="{A1D9C040-E0AE-4C66-8BB8-077069412E42}" sibTransId="{2A4B8787-E095-47F5-8663-F32863362E2E}"/>
    <dgm:cxn modelId="{2D307F63-A8E6-434D-8C56-4F53F61DC1D6}" type="presOf" srcId="{09660822-7D07-4FEF-BEB0-DC297D470362}" destId="{1073D327-0A18-40C2-ABD4-CFB6CF91C136}" srcOrd="0" destOrd="0" presId="urn:microsoft.com/office/officeart/2005/8/layout/radial3"/>
    <dgm:cxn modelId="{13617E52-25AF-42EA-9BE1-ACA3D8528DFB}" type="presOf" srcId="{10A225D2-FA2D-4C62-BDA4-5508F00A6C38}" destId="{DFB29EB9-8079-42E7-9715-E0FD6B917AE6}" srcOrd="0" destOrd="0" presId="urn:microsoft.com/office/officeart/2005/8/layout/radial3"/>
    <dgm:cxn modelId="{8C11BB4D-4E35-4F48-9F81-481C1A3A78CE}" type="presOf" srcId="{95347F1F-1438-46FA-8F28-1421F7E3E4BA}" destId="{41A1D7D2-B57B-490F-89C5-267E5ABE6442}" srcOrd="0" destOrd="0" presId="urn:microsoft.com/office/officeart/2005/8/layout/radial3"/>
    <dgm:cxn modelId="{A5AE6425-67F0-49CB-A0D4-76CB8F518FBA}" srcId="{95347F1F-1438-46FA-8F28-1421F7E3E4BA}" destId="{3D158C9C-6B58-424D-8B85-E996D7CCFBA0}" srcOrd="6" destOrd="0" parTransId="{1F03549F-333A-4D90-BF8F-65B43EC8D296}" sibTransId="{608F86F9-0F65-4DE7-A5F7-1071241BD9F6}"/>
    <dgm:cxn modelId="{7F75120E-9AEB-443B-9992-3027F4EF4705}" type="presOf" srcId="{93DE0B08-21AC-47B1-B55B-2490D514B02B}" destId="{D9BB8049-37C7-4EC6-B338-24891C5291BE}" srcOrd="0" destOrd="0" presId="urn:microsoft.com/office/officeart/2005/8/layout/radial3"/>
    <dgm:cxn modelId="{ABB7E589-89C5-48CF-B84E-33932EB3606F}" type="presOf" srcId="{C1111365-64D4-4DBB-A131-1D7A8B75602C}" destId="{3DB43B72-AFF0-435D-BF92-7312F955D2CA}" srcOrd="0" destOrd="0" presId="urn:microsoft.com/office/officeart/2005/8/layout/radial3"/>
    <dgm:cxn modelId="{660749C5-1420-4515-AD6F-B922644B172D}" type="presOf" srcId="{1E310B07-BCC8-4A8D-9D29-F2C7CF9D7172}" destId="{CE2559CF-39A6-4D04-978D-F15B0D0BA676}" srcOrd="0" destOrd="0" presId="urn:microsoft.com/office/officeart/2005/8/layout/radial3"/>
    <dgm:cxn modelId="{4C832268-BE60-47D5-9CA7-C2CED2A7312A}" srcId="{95347F1F-1438-46FA-8F28-1421F7E3E4BA}" destId="{1E310B07-BCC8-4A8D-9D29-F2C7CF9D7172}" srcOrd="0" destOrd="0" parTransId="{DD5EB648-A1D5-4C51-B17C-CC86B5B629B6}" sibTransId="{51A50088-0AA3-4826-AA78-C6F74F6C741E}"/>
    <dgm:cxn modelId="{8C973511-156C-4919-AAB0-E365EC32E862}" srcId="{95347F1F-1438-46FA-8F28-1421F7E3E4BA}" destId="{10A225D2-FA2D-4C62-BDA4-5508F00A6C38}" srcOrd="5" destOrd="0" parTransId="{EB2D1A7E-885F-481C-98ED-687E5B1CCDAE}" sibTransId="{0222E0E8-27FD-493C-9A50-2C0B04267E45}"/>
    <dgm:cxn modelId="{4891EA21-8FC5-4075-A6B1-763E38FF3800}" srcId="{95347F1F-1438-46FA-8F28-1421F7E3E4BA}" destId="{24E37624-14D6-4DBD-92EF-B2768C742458}" srcOrd="3" destOrd="0" parTransId="{F0BAB0E2-87D3-4F6E-A10A-3C8F4BB4B49B}" sibTransId="{69A6429D-6F37-4FD4-A343-25EF274A223C}"/>
    <dgm:cxn modelId="{C97F3D47-9192-4E9A-AF6C-B06702BDCBA3}" type="presParOf" srcId="{D9BB8049-37C7-4EC6-B338-24891C5291BE}" destId="{A01178A2-E4EA-4056-AB56-38193880345C}" srcOrd="0" destOrd="0" presId="urn:microsoft.com/office/officeart/2005/8/layout/radial3"/>
    <dgm:cxn modelId="{140B37FB-E5F3-4AFA-ABE5-C76E2E7DF49C}" type="presParOf" srcId="{A01178A2-E4EA-4056-AB56-38193880345C}" destId="{41A1D7D2-B57B-490F-89C5-267E5ABE6442}" srcOrd="0" destOrd="0" presId="urn:microsoft.com/office/officeart/2005/8/layout/radial3"/>
    <dgm:cxn modelId="{0A69F87D-6F00-434B-8624-9E6618327382}" type="presParOf" srcId="{A01178A2-E4EA-4056-AB56-38193880345C}" destId="{CE2559CF-39A6-4D04-978D-F15B0D0BA676}" srcOrd="1" destOrd="0" presId="urn:microsoft.com/office/officeart/2005/8/layout/radial3"/>
    <dgm:cxn modelId="{811E031D-3BB8-4584-A03F-04A2BA75E98D}" type="presParOf" srcId="{A01178A2-E4EA-4056-AB56-38193880345C}" destId="{3DB43B72-AFF0-435D-BF92-7312F955D2CA}" srcOrd="2" destOrd="0" presId="urn:microsoft.com/office/officeart/2005/8/layout/radial3"/>
    <dgm:cxn modelId="{DCC00267-6216-47B1-8489-9C8CB5E02B46}" type="presParOf" srcId="{A01178A2-E4EA-4056-AB56-38193880345C}" destId="{1073D327-0A18-40C2-ABD4-CFB6CF91C136}" srcOrd="3" destOrd="0" presId="urn:microsoft.com/office/officeart/2005/8/layout/radial3"/>
    <dgm:cxn modelId="{4E5EA23C-70AB-41F9-8903-5D99FCA96BE4}" type="presParOf" srcId="{A01178A2-E4EA-4056-AB56-38193880345C}" destId="{8DEF9F56-BA62-4770-A6BC-DA2977E5A97A}" srcOrd="4" destOrd="0" presId="urn:microsoft.com/office/officeart/2005/8/layout/radial3"/>
    <dgm:cxn modelId="{15EBBFDA-D6D2-46B7-B9DA-2634F6AE364D}" type="presParOf" srcId="{A01178A2-E4EA-4056-AB56-38193880345C}" destId="{46D8D495-CFE8-4E4B-AC2D-A6090D76DAB2}" srcOrd="5" destOrd="0" presId="urn:microsoft.com/office/officeart/2005/8/layout/radial3"/>
    <dgm:cxn modelId="{1F469F4B-3E2A-4915-9D14-6BF86D19B992}" type="presParOf" srcId="{A01178A2-E4EA-4056-AB56-38193880345C}" destId="{DFB29EB9-8079-42E7-9715-E0FD6B917AE6}" srcOrd="6" destOrd="0" presId="urn:microsoft.com/office/officeart/2005/8/layout/radial3"/>
    <dgm:cxn modelId="{175DB6D5-CA88-4A8B-90B5-2601CF6E867A}" type="presParOf" srcId="{A01178A2-E4EA-4056-AB56-38193880345C}" destId="{92D0CFF4-EDD9-48D6-9DB0-EE35FF4E9AFB}"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D44A75-13FB-42AC-A76F-16605283286A}" type="doc">
      <dgm:prSet loTypeId="urn:microsoft.com/office/officeart/2005/8/layout/hList7" loCatId="relationship" qsTypeId="urn:microsoft.com/office/officeart/2005/8/quickstyle/simple5" qsCatId="simple" csTypeId="urn:microsoft.com/office/officeart/2005/8/colors/accent2_4" csCatId="accent2" phldr="1"/>
      <dgm:spPr/>
    </dgm:pt>
    <dgm:pt modelId="{D7901AE5-5A62-4CCF-B937-81BC28B7178C}">
      <dgm:prSet phldrT="[Texto]"/>
      <dgm:spPr/>
      <dgm:t>
        <a:bodyPr/>
        <a:lstStyle/>
        <a:p>
          <a:endParaRPr lang="es-EC" b="1" i="1" dirty="0" smtClean="0"/>
        </a:p>
        <a:p>
          <a:r>
            <a:rPr lang="es-EC" b="1" i="1" dirty="0" smtClean="0"/>
            <a:t>Staphylococcus aureus</a:t>
          </a:r>
          <a:r>
            <a:rPr lang="es-EC" b="1" dirty="0" smtClean="0"/>
            <a:t>  </a:t>
          </a:r>
          <a:endParaRPr lang="es-ES" dirty="0"/>
        </a:p>
      </dgm:t>
    </dgm:pt>
    <dgm:pt modelId="{450B8AD3-5440-42F0-8317-1DAB303412C4}" type="parTrans" cxnId="{DC5B20C6-4F87-4440-A18F-292FC166108B}">
      <dgm:prSet/>
      <dgm:spPr/>
      <dgm:t>
        <a:bodyPr/>
        <a:lstStyle/>
        <a:p>
          <a:endParaRPr lang="es-ES"/>
        </a:p>
      </dgm:t>
    </dgm:pt>
    <dgm:pt modelId="{F83E3CC9-1E57-453E-9ECF-64BD3B7927E8}" type="sibTrans" cxnId="{DC5B20C6-4F87-4440-A18F-292FC166108B}">
      <dgm:prSet/>
      <dgm:spPr/>
      <dgm:t>
        <a:bodyPr/>
        <a:lstStyle/>
        <a:p>
          <a:endParaRPr lang="es-ES"/>
        </a:p>
      </dgm:t>
    </dgm:pt>
    <dgm:pt modelId="{80C208E6-5351-4A85-B9CA-9ABEA3D24194}">
      <dgm:prSet phldrT="[Texto]"/>
      <dgm:spPr/>
      <dgm:t>
        <a:bodyPr/>
        <a:lstStyle/>
        <a:p>
          <a:endParaRPr lang="es-EC" b="1" i="1" dirty="0" smtClean="0"/>
        </a:p>
        <a:p>
          <a:r>
            <a:rPr lang="es-EC" b="1" i="1" dirty="0" smtClean="0"/>
            <a:t>Escherichia coli</a:t>
          </a:r>
          <a:r>
            <a:rPr lang="es-EC" b="1" dirty="0" smtClean="0"/>
            <a:t> </a:t>
          </a:r>
          <a:endParaRPr lang="es-ES" dirty="0"/>
        </a:p>
      </dgm:t>
    </dgm:pt>
    <dgm:pt modelId="{E9D82755-752F-496A-98DA-D3778E664F4C}" type="parTrans" cxnId="{4A0760A9-DA9D-4035-8EC5-88835F2FABB9}">
      <dgm:prSet/>
      <dgm:spPr/>
      <dgm:t>
        <a:bodyPr/>
        <a:lstStyle/>
        <a:p>
          <a:endParaRPr lang="es-ES"/>
        </a:p>
      </dgm:t>
    </dgm:pt>
    <dgm:pt modelId="{5AAEECF8-1F63-4939-B61D-2AA70EDB21E9}" type="sibTrans" cxnId="{4A0760A9-DA9D-4035-8EC5-88835F2FABB9}">
      <dgm:prSet/>
      <dgm:spPr/>
      <dgm:t>
        <a:bodyPr/>
        <a:lstStyle/>
        <a:p>
          <a:endParaRPr lang="es-ES"/>
        </a:p>
      </dgm:t>
    </dgm:pt>
    <dgm:pt modelId="{712BF28D-02D3-4D6F-9A92-0565B0C28F7A}">
      <dgm:prSet phldrT="[Texto]"/>
      <dgm:spPr/>
      <dgm:t>
        <a:bodyPr/>
        <a:lstStyle/>
        <a:p>
          <a:endParaRPr lang="es-EC" b="1" i="1" dirty="0" smtClean="0"/>
        </a:p>
        <a:p>
          <a:r>
            <a:rPr lang="es-EC" b="1" i="1" dirty="0" smtClean="0"/>
            <a:t>Pseudomonas aeruginosa.</a:t>
          </a:r>
          <a:endParaRPr lang="es-ES" dirty="0"/>
        </a:p>
      </dgm:t>
    </dgm:pt>
    <dgm:pt modelId="{00426056-3ACF-415D-B408-0A7538FC2A90}" type="parTrans" cxnId="{44DFA18E-B486-453F-8284-C3A7D5E346E4}">
      <dgm:prSet/>
      <dgm:spPr/>
      <dgm:t>
        <a:bodyPr/>
        <a:lstStyle/>
        <a:p>
          <a:endParaRPr lang="es-ES"/>
        </a:p>
      </dgm:t>
    </dgm:pt>
    <dgm:pt modelId="{AAFA5DEA-7D8B-404E-870D-A3F35FF2BAB0}" type="sibTrans" cxnId="{44DFA18E-B486-453F-8284-C3A7D5E346E4}">
      <dgm:prSet/>
      <dgm:spPr/>
      <dgm:t>
        <a:bodyPr/>
        <a:lstStyle/>
        <a:p>
          <a:endParaRPr lang="es-ES"/>
        </a:p>
      </dgm:t>
    </dgm:pt>
    <dgm:pt modelId="{28195224-F7EA-4650-8DD4-D3C32C352F17}" type="pres">
      <dgm:prSet presAssocID="{58D44A75-13FB-42AC-A76F-16605283286A}" presName="Name0" presStyleCnt="0">
        <dgm:presLayoutVars>
          <dgm:dir/>
          <dgm:resizeHandles val="exact"/>
        </dgm:presLayoutVars>
      </dgm:prSet>
      <dgm:spPr/>
    </dgm:pt>
    <dgm:pt modelId="{A8DE2069-27CD-4EE6-B25E-5F07576E4713}" type="pres">
      <dgm:prSet presAssocID="{58D44A75-13FB-42AC-A76F-16605283286A}" presName="fgShape" presStyleLbl="fgShp" presStyleIdx="0" presStyleCnt="1"/>
      <dgm:spPr/>
    </dgm:pt>
    <dgm:pt modelId="{50EFAC7C-12D3-4C4E-BD76-406A3C3C25A5}" type="pres">
      <dgm:prSet presAssocID="{58D44A75-13FB-42AC-A76F-16605283286A}" presName="linComp" presStyleCnt="0"/>
      <dgm:spPr/>
    </dgm:pt>
    <dgm:pt modelId="{9C7D016B-2A39-4818-9B09-4CB09F361BEA}" type="pres">
      <dgm:prSet presAssocID="{D7901AE5-5A62-4CCF-B937-81BC28B7178C}" presName="compNode" presStyleCnt="0"/>
      <dgm:spPr/>
    </dgm:pt>
    <dgm:pt modelId="{F000486B-B00D-4568-A141-65D3E3B4910D}" type="pres">
      <dgm:prSet presAssocID="{D7901AE5-5A62-4CCF-B937-81BC28B7178C}" presName="bkgdShape" presStyleLbl="node1" presStyleIdx="0" presStyleCnt="3"/>
      <dgm:spPr/>
      <dgm:t>
        <a:bodyPr/>
        <a:lstStyle/>
        <a:p>
          <a:endParaRPr lang="es-ES"/>
        </a:p>
      </dgm:t>
    </dgm:pt>
    <dgm:pt modelId="{1E45E4D7-2BCE-4BD8-B228-BEF4AC3C2080}" type="pres">
      <dgm:prSet presAssocID="{D7901AE5-5A62-4CCF-B937-81BC28B7178C}" presName="nodeTx" presStyleLbl="node1" presStyleIdx="0" presStyleCnt="3">
        <dgm:presLayoutVars>
          <dgm:bulletEnabled val="1"/>
        </dgm:presLayoutVars>
      </dgm:prSet>
      <dgm:spPr/>
      <dgm:t>
        <a:bodyPr/>
        <a:lstStyle/>
        <a:p>
          <a:endParaRPr lang="es-ES"/>
        </a:p>
      </dgm:t>
    </dgm:pt>
    <dgm:pt modelId="{566C22CA-2ADA-4F5F-AC6C-298AABF12D6C}" type="pres">
      <dgm:prSet presAssocID="{D7901AE5-5A62-4CCF-B937-81BC28B7178C}" presName="invisiNode" presStyleLbl="node1" presStyleIdx="0" presStyleCnt="3"/>
      <dgm:spPr/>
    </dgm:pt>
    <dgm:pt modelId="{69CC0381-2420-43B8-AFB5-EA24FD6B987E}" type="pres">
      <dgm:prSet presAssocID="{D7901AE5-5A62-4CCF-B937-81BC28B7178C}" presName="imagNode" presStyleLbl="fgImgPlace1" presStyleIdx="0" presStyleCnt="3" custScaleX="179589" custScaleY="168916"/>
      <dgm:spPr>
        <a:blipFill rotWithShape="1">
          <a:blip xmlns:r="http://schemas.openxmlformats.org/officeDocument/2006/relationships" r:embed="rId1"/>
          <a:stretch>
            <a:fillRect/>
          </a:stretch>
        </a:blipFill>
      </dgm:spPr>
    </dgm:pt>
    <dgm:pt modelId="{30982398-74A2-4924-88F0-C89BC9646C16}" type="pres">
      <dgm:prSet presAssocID="{F83E3CC9-1E57-453E-9ECF-64BD3B7927E8}" presName="sibTrans" presStyleLbl="sibTrans2D1" presStyleIdx="0" presStyleCnt="0"/>
      <dgm:spPr/>
      <dgm:t>
        <a:bodyPr/>
        <a:lstStyle/>
        <a:p>
          <a:endParaRPr lang="es-ES"/>
        </a:p>
      </dgm:t>
    </dgm:pt>
    <dgm:pt modelId="{D54F82BB-02D7-4172-BF62-C2AE19494216}" type="pres">
      <dgm:prSet presAssocID="{80C208E6-5351-4A85-B9CA-9ABEA3D24194}" presName="compNode" presStyleCnt="0"/>
      <dgm:spPr/>
    </dgm:pt>
    <dgm:pt modelId="{181F93A0-8F28-41FF-BD96-CB30D37B3086}" type="pres">
      <dgm:prSet presAssocID="{80C208E6-5351-4A85-B9CA-9ABEA3D24194}" presName="bkgdShape" presStyleLbl="node1" presStyleIdx="1" presStyleCnt="3"/>
      <dgm:spPr/>
      <dgm:t>
        <a:bodyPr/>
        <a:lstStyle/>
        <a:p>
          <a:endParaRPr lang="es-ES"/>
        </a:p>
      </dgm:t>
    </dgm:pt>
    <dgm:pt modelId="{7000BB85-2CAE-453C-AC83-28B33C194792}" type="pres">
      <dgm:prSet presAssocID="{80C208E6-5351-4A85-B9CA-9ABEA3D24194}" presName="nodeTx" presStyleLbl="node1" presStyleIdx="1" presStyleCnt="3">
        <dgm:presLayoutVars>
          <dgm:bulletEnabled val="1"/>
        </dgm:presLayoutVars>
      </dgm:prSet>
      <dgm:spPr/>
      <dgm:t>
        <a:bodyPr/>
        <a:lstStyle/>
        <a:p>
          <a:endParaRPr lang="es-ES"/>
        </a:p>
      </dgm:t>
    </dgm:pt>
    <dgm:pt modelId="{64E2C8BA-9C1E-4AD0-AEE5-5F0678E69D37}" type="pres">
      <dgm:prSet presAssocID="{80C208E6-5351-4A85-B9CA-9ABEA3D24194}" presName="invisiNode" presStyleLbl="node1" presStyleIdx="1" presStyleCnt="3"/>
      <dgm:spPr/>
    </dgm:pt>
    <dgm:pt modelId="{2484F1A5-B8B9-4DB9-B04E-D29FC971C2D6}" type="pres">
      <dgm:prSet presAssocID="{80C208E6-5351-4A85-B9CA-9ABEA3D24194}" presName="imagNode" presStyleLbl="fgImgPlace1" presStyleIdx="1" presStyleCnt="3" custScaleX="179589" custScaleY="168916"/>
      <dgm:spPr>
        <a:blipFill rotWithShape="1">
          <a:blip xmlns:r="http://schemas.openxmlformats.org/officeDocument/2006/relationships" r:embed="rId2"/>
          <a:stretch>
            <a:fillRect/>
          </a:stretch>
        </a:blipFill>
      </dgm:spPr>
    </dgm:pt>
    <dgm:pt modelId="{8789E86E-E5DC-434C-B202-C24BEEFCA05D}" type="pres">
      <dgm:prSet presAssocID="{5AAEECF8-1F63-4939-B61D-2AA70EDB21E9}" presName="sibTrans" presStyleLbl="sibTrans2D1" presStyleIdx="0" presStyleCnt="0"/>
      <dgm:spPr/>
      <dgm:t>
        <a:bodyPr/>
        <a:lstStyle/>
        <a:p>
          <a:endParaRPr lang="es-ES"/>
        </a:p>
      </dgm:t>
    </dgm:pt>
    <dgm:pt modelId="{34101F51-ECB7-4A2D-AB5B-8C2A5B1C59B3}" type="pres">
      <dgm:prSet presAssocID="{712BF28D-02D3-4D6F-9A92-0565B0C28F7A}" presName="compNode" presStyleCnt="0"/>
      <dgm:spPr/>
    </dgm:pt>
    <dgm:pt modelId="{36B3A4C7-F652-4807-BC4A-131BCEC5A260}" type="pres">
      <dgm:prSet presAssocID="{712BF28D-02D3-4D6F-9A92-0565B0C28F7A}" presName="bkgdShape" presStyleLbl="node1" presStyleIdx="2" presStyleCnt="3" custLinFactNeighborX="2685" custLinFactNeighborY="1063"/>
      <dgm:spPr/>
      <dgm:t>
        <a:bodyPr/>
        <a:lstStyle/>
        <a:p>
          <a:endParaRPr lang="es-ES"/>
        </a:p>
      </dgm:t>
    </dgm:pt>
    <dgm:pt modelId="{F2F0B06F-8241-4887-9AD3-68042F5B5ACE}" type="pres">
      <dgm:prSet presAssocID="{712BF28D-02D3-4D6F-9A92-0565B0C28F7A}" presName="nodeTx" presStyleLbl="node1" presStyleIdx="2" presStyleCnt="3">
        <dgm:presLayoutVars>
          <dgm:bulletEnabled val="1"/>
        </dgm:presLayoutVars>
      </dgm:prSet>
      <dgm:spPr/>
      <dgm:t>
        <a:bodyPr/>
        <a:lstStyle/>
        <a:p>
          <a:endParaRPr lang="es-ES"/>
        </a:p>
      </dgm:t>
    </dgm:pt>
    <dgm:pt modelId="{10867932-128B-40C4-9C75-247B1F2BE4FF}" type="pres">
      <dgm:prSet presAssocID="{712BF28D-02D3-4D6F-9A92-0565B0C28F7A}" presName="invisiNode" presStyleLbl="node1" presStyleIdx="2" presStyleCnt="3"/>
      <dgm:spPr/>
    </dgm:pt>
    <dgm:pt modelId="{F01BF289-4393-458C-AF42-36025908FAC6}" type="pres">
      <dgm:prSet presAssocID="{712BF28D-02D3-4D6F-9A92-0565B0C28F7A}" presName="imagNode" presStyleLbl="fgImgPlace1" presStyleIdx="2" presStyleCnt="3" custScaleX="179589" custScaleY="168916"/>
      <dgm:spPr>
        <a:blipFill rotWithShape="1">
          <a:blip xmlns:r="http://schemas.openxmlformats.org/officeDocument/2006/relationships" r:embed="rId3"/>
          <a:stretch>
            <a:fillRect/>
          </a:stretch>
        </a:blipFill>
      </dgm:spPr>
    </dgm:pt>
  </dgm:ptLst>
  <dgm:cxnLst>
    <dgm:cxn modelId="{2189342A-A728-42E1-BEAF-DD56C7545508}" type="presOf" srcId="{80C208E6-5351-4A85-B9CA-9ABEA3D24194}" destId="{181F93A0-8F28-41FF-BD96-CB30D37B3086}" srcOrd="0" destOrd="0" presId="urn:microsoft.com/office/officeart/2005/8/layout/hList7"/>
    <dgm:cxn modelId="{FD2A62D7-3C06-493B-B6D0-D91167C01DBD}" type="presOf" srcId="{D7901AE5-5A62-4CCF-B937-81BC28B7178C}" destId="{F000486B-B00D-4568-A141-65D3E3B4910D}" srcOrd="0" destOrd="0" presId="urn:microsoft.com/office/officeart/2005/8/layout/hList7"/>
    <dgm:cxn modelId="{4A0760A9-DA9D-4035-8EC5-88835F2FABB9}" srcId="{58D44A75-13FB-42AC-A76F-16605283286A}" destId="{80C208E6-5351-4A85-B9CA-9ABEA3D24194}" srcOrd="1" destOrd="0" parTransId="{E9D82755-752F-496A-98DA-D3778E664F4C}" sibTransId="{5AAEECF8-1F63-4939-B61D-2AA70EDB21E9}"/>
    <dgm:cxn modelId="{5FD2C74E-C7F5-4CFD-BB76-A815B8063698}" type="presOf" srcId="{5AAEECF8-1F63-4939-B61D-2AA70EDB21E9}" destId="{8789E86E-E5DC-434C-B202-C24BEEFCA05D}" srcOrd="0" destOrd="0" presId="urn:microsoft.com/office/officeart/2005/8/layout/hList7"/>
    <dgm:cxn modelId="{A0EC2FEE-25A4-4200-B925-7D6E00B10025}" type="presOf" srcId="{712BF28D-02D3-4D6F-9A92-0565B0C28F7A}" destId="{36B3A4C7-F652-4807-BC4A-131BCEC5A260}" srcOrd="0" destOrd="0" presId="urn:microsoft.com/office/officeart/2005/8/layout/hList7"/>
    <dgm:cxn modelId="{D1DB8D47-5600-4C98-89FF-0B9B65102D18}" type="presOf" srcId="{D7901AE5-5A62-4CCF-B937-81BC28B7178C}" destId="{1E45E4D7-2BCE-4BD8-B228-BEF4AC3C2080}" srcOrd="1" destOrd="0" presId="urn:microsoft.com/office/officeart/2005/8/layout/hList7"/>
    <dgm:cxn modelId="{DC5B20C6-4F87-4440-A18F-292FC166108B}" srcId="{58D44A75-13FB-42AC-A76F-16605283286A}" destId="{D7901AE5-5A62-4CCF-B937-81BC28B7178C}" srcOrd="0" destOrd="0" parTransId="{450B8AD3-5440-42F0-8317-1DAB303412C4}" sibTransId="{F83E3CC9-1E57-453E-9ECF-64BD3B7927E8}"/>
    <dgm:cxn modelId="{A80C236B-3CE9-45E4-BD3C-B74978B2254A}" type="presOf" srcId="{80C208E6-5351-4A85-B9CA-9ABEA3D24194}" destId="{7000BB85-2CAE-453C-AC83-28B33C194792}" srcOrd="1" destOrd="0" presId="urn:microsoft.com/office/officeart/2005/8/layout/hList7"/>
    <dgm:cxn modelId="{6BF44155-63F6-471D-8C6C-250D9ED01FC4}" type="presOf" srcId="{F83E3CC9-1E57-453E-9ECF-64BD3B7927E8}" destId="{30982398-74A2-4924-88F0-C89BC9646C16}" srcOrd="0" destOrd="0" presId="urn:microsoft.com/office/officeart/2005/8/layout/hList7"/>
    <dgm:cxn modelId="{A7A06C2F-A744-410B-90AF-C0315D8E1A89}" type="presOf" srcId="{58D44A75-13FB-42AC-A76F-16605283286A}" destId="{28195224-F7EA-4650-8DD4-D3C32C352F17}" srcOrd="0" destOrd="0" presId="urn:microsoft.com/office/officeart/2005/8/layout/hList7"/>
    <dgm:cxn modelId="{44DFA18E-B486-453F-8284-C3A7D5E346E4}" srcId="{58D44A75-13FB-42AC-A76F-16605283286A}" destId="{712BF28D-02D3-4D6F-9A92-0565B0C28F7A}" srcOrd="2" destOrd="0" parTransId="{00426056-3ACF-415D-B408-0A7538FC2A90}" sibTransId="{AAFA5DEA-7D8B-404E-870D-A3F35FF2BAB0}"/>
    <dgm:cxn modelId="{0256F013-94F6-4AF9-A81C-801550C83ABD}" type="presOf" srcId="{712BF28D-02D3-4D6F-9A92-0565B0C28F7A}" destId="{F2F0B06F-8241-4887-9AD3-68042F5B5ACE}" srcOrd="1" destOrd="0" presId="urn:microsoft.com/office/officeart/2005/8/layout/hList7"/>
    <dgm:cxn modelId="{386B6320-CDDD-41FB-9F0E-5B1C35DD3BB9}" type="presParOf" srcId="{28195224-F7EA-4650-8DD4-D3C32C352F17}" destId="{A8DE2069-27CD-4EE6-B25E-5F07576E4713}" srcOrd="0" destOrd="0" presId="urn:microsoft.com/office/officeart/2005/8/layout/hList7"/>
    <dgm:cxn modelId="{8550C539-3A53-48F5-B769-AD408AE2F32E}" type="presParOf" srcId="{28195224-F7EA-4650-8DD4-D3C32C352F17}" destId="{50EFAC7C-12D3-4C4E-BD76-406A3C3C25A5}" srcOrd="1" destOrd="0" presId="urn:microsoft.com/office/officeart/2005/8/layout/hList7"/>
    <dgm:cxn modelId="{0D63BCA9-7C59-44ED-A53A-57A58D50F7E3}" type="presParOf" srcId="{50EFAC7C-12D3-4C4E-BD76-406A3C3C25A5}" destId="{9C7D016B-2A39-4818-9B09-4CB09F361BEA}" srcOrd="0" destOrd="0" presId="urn:microsoft.com/office/officeart/2005/8/layout/hList7"/>
    <dgm:cxn modelId="{B09E5E6B-CF9F-40B2-91D2-CE04BF92064D}" type="presParOf" srcId="{9C7D016B-2A39-4818-9B09-4CB09F361BEA}" destId="{F000486B-B00D-4568-A141-65D3E3B4910D}" srcOrd="0" destOrd="0" presId="urn:microsoft.com/office/officeart/2005/8/layout/hList7"/>
    <dgm:cxn modelId="{2F4A8B79-48DC-4175-AFAD-66E02E3927F1}" type="presParOf" srcId="{9C7D016B-2A39-4818-9B09-4CB09F361BEA}" destId="{1E45E4D7-2BCE-4BD8-B228-BEF4AC3C2080}" srcOrd="1" destOrd="0" presId="urn:microsoft.com/office/officeart/2005/8/layout/hList7"/>
    <dgm:cxn modelId="{C5853E14-9871-4A6C-B8A1-356FAB1709F7}" type="presParOf" srcId="{9C7D016B-2A39-4818-9B09-4CB09F361BEA}" destId="{566C22CA-2ADA-4F5F-AC6C-298AABF12D6C}" srcOrd="2" destOrd="0" presId="urn:microsoft.com/office/officeart/2005/8/layout/hList7"/>
    <dgm:cxn modelId="{45E8170D-D31A-4F5B-BCC1-290649ADCCFE}" type="presParOf" srcId="{9C7D016B-2A39-4818-9B09-4CB09F361BEA}" destId="{69CC0381-2420-43B8-AFB5-EA24FD6B987E}" srcOrd="3" destOrd="0" presId="urn:microsoft.com/office/officeart/2005/8/layout/hList7"/>
    <dgm:cxn modelId="{85A5D0E3-06BB-4718-B371-C617421381B8}" type="presParOf" srcId="{50EFAC7C-12D3-4C4E-BD76-406A3C3C25A5}" destId="{30982398-74A2-4924-88F0-C89BC9646C16}" srcOrd="1" destOrd="0" presId="urn:microsoft.com/office/officeart/2005/8/layout/hList7"/>
    <dgm:cxn modelId="{9CB81B73-4E4D-4539-A5C6-B6509EBE0915}" type="presParOf" srcId="{50EFAC7C-12D3-4C4E-BD76-406A3C3C25A5}" destId="{D54F82BB-02D7-4172-BF62-C2AE19494216}" srcOrd="2" destOrd="0" presId="urn:microsoft.com/office/officeart/2005/8/layout/hList7"/>
    <dgm:cxn modelId="{A0A3AC75-5877-4656-ACAB-B809DAB0BEF5}" type="presParOf" srcId="{D54F82BB-02D7-4172-BF62-C2AE19494216}" destId="{181F93A0-8F28-41FF-BD96-CB30D37B3086}" srcOrd="0" destOrd="0" presId="urn:microsoft.com/office/officeart/2005/8/layout/hList7"/>
    <dgm:cxn modelId="{651B15BB-0701-483D-A013-D3B8AF6D82EF}" type="presParOf" srcId="{D54F82BB-02D7-4172-BF62-C2AE19494216}" destId="{7000BB85-2CAE-453C-AC83-28B33C194792}" srcOrd="1" destOrd="0" presId="urn:microsoft.com/office/officeart/2005/8/layout/hList7"/>
    <dgm:cxn modelId="{6652269C-0EE2-4327-B2F2-402EC8566E7D}" type="presParOf" srcId="{D54F82BB-02D7-4172-BF62-C2AE19494216}" destId="{64E2C8BA-9C1E-4AD0-AEE5-5F0678E69D37}" srcOrd="2" destOrd="0" presId="urn:microsoft.com/office/officeart/2005/8/layout/hList7"/>
    <dgm:cxn modelId="{437F6ED8-927C-4859-8DD8-AF85A0B8B400}" type="presParOf" srcId="{D54F82BB-02D7-4172-BF62-C2AE19494216}" destId="{2484F1A5-B8B9-4DB9-B04E-D29FC971C2D6}" srcOrd="3" destOrd="0" presId="urn:microsoft.com/office/officeart/2005/8/layout/hList7"/>
    <dgm:cxn modelId="{87689312-F82C-4AB3-847E-7396B17207F9}" type="presParOf" srcId="{50EFAC7C-12D3-4C4E-BD76-406A3C3C25A5}" destId="{8789E86E-E5DC-434C-B202-C24BEEFCA05D}" srcOrd="3" destOrd="0" presId="urn:microsoft.com/office/officeart/2005/8/layout/hList7"/>
    <dgm:cxn modelId="{A72263BC-951E-4FD3-AFAD-6D12D6DA4929}" type="presParOf" srcId="{50EFAC7C-12D3-4C4E-BD76-406A3C3C25A5}" destId="{34101F51-ECB7-4A2D-AB5B-8C2A5B1C59B3}" srcOrd="4" destOrd="0" presId="urn:microsoft.com/office/officeart/2005/8/layout/hList7"/>
    <dgm:cxn modelId="{DB69A89A-AE01-4F81-8732-D904CCD372D1}" type="presParOf" srcId="{34101F51-ECB7-4A2D-AB5B-8C2A5B1C59B3}" destId="{36B3A4C7-F652-4807-BC4A-131BCEC5A260}" srcOrd="0" destOrd="0" presId="urn:microsoft.com/office/officeart/2005/8/layout/hList7"/>
    <dgm:cxn modelId="{9AA86407-7DE4-4151-A181-D6B0E8392B98}" type="presParOf" srcId="{34101F51-ECB7-4A2D-AB5B-8C2A5B1C59B3}" destId="{F2F0B06F-8241-4887-9AD3-68042F5B5ACE}" srcOrd="1" destOrd="0" presId="urn:microsoft.com/office/officeart/2005/8/layout/hList7"/>
    <dgm:cxn modelId="{7C2C0810-D782-4824-9736-673D2916FB47}" type="presParOf" srcId="{34101F51-ECB7-4A2D-AB5B-8C2A5B1C59B3}" destId="{10867932-128B-40C4-9C75-247B1F2BE4FF}" srcOrd="2" destOrd="0" presId="urn:microsoft.com/office/officeart/2005/8/layout/hList7"/>
    <dgm:cxn modelId="{8F3DEBE6-AB41-46CF-8B8A-BD648C39AA8F}" type="presParOf" srcId="{34101F51-ECB7-4A2D-AB5B-8C2A5B1C59B3}" destId="{F01BF289-4393-458C-AF42-36025908FAC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475358-DD82-4A78-8B29-A4834FE57747}" type="doc">
      <dgm:prSet loTypeId="urn:microsoft.com/office/officeart/2008/layout/BendingPictureCaption" loCatId="picture" qsTypeId="urn:microsoft.com/office/officeart/2005/8/quickstyle/simple5" qsCatId="simple" csTypeId="urn:microsoft.com/office/officeart/2005/8/colors/accent3_4" csCatId="accent3" phldr="1"/>
      <dgm:spPr/>
      <dgm:t>
        <a:bodyPr/>
        <a:lstStyle/>
        <a:p>
          <a:endParaRPr lang="es-ES"/>
        </a:p>
      </dgm:t>
    </dgm:pt>
    <dgm:pt modelId="{D9AA46A4-AAF0-4AB9-AB23-85131CD17C41}">
      <dgm:prSet phldrT="[Texto]" custT="1"/>
      <dgm:spPr/>
      <dgm:t>
        <a:bodyPr/>
        <a:lstStyle/>
        <a:p>
          <a:r>
            <a:rPr lang="es-419" sz="1800" dirty="0" smtClean="0"/>
            <a:t>Muestra 1</a:t>
          </a:r>
          <a:endParaRPr lang="es-ES" sz="1800" dirty="0"/>
        </a:p>
      </dgm:t>
    </dgm:pt>
    <dgm:pt modelId="{E93654B0-8050-4466-9CE8-D0A663E7CC42}" type="parTrans" cxnId="{63B802D1-1414-4B2E-BE8A-B08AC53EEBBD}">
      <dgm:prSet/>
      <dgm:spPr/>
      <dgm:t>
        <a:bodyPr/>
        <a:lstStyle/>
        <a:p>
          <a:endParaRPr lang="es-ES"/>
        </a:p>
      </dgm:t>
    </dgm:pt>
    <dgm:pt modelId="{4F9F7A57-0DC0-4670-BACB-9BA05BDA7538}" type="sibTrans" cxnId="{63B802D1-1414-4B2E-BE8A-B08AC53EEBBD}">
      <dgm:prSet/>
      <dgm:spPr/>
      <dgm:t>
        <a:bodyPr/>
        <a:lstStyle/>
        <a:p>
          <a:endParaRPr lang="es-ES"/>
        </a:p>
      </dgm:t>
    </dgm:pt>
    <dgm:pt modelId="{82B050A7-EB20-4147-B992-F704309FD79C}">
      <dgm:prSet phldrT="[Texto]" custT="1"/>
      <dgm:spPr/>
      <dgm:t>
        <a:bodyPr/>
        <a:lstStyle/>
        <a:p>
          <a:r>
            <a:rPr lang="es-419" sz="1800" dirty="0" smtClean="0"/>
            <a:t>Muestra 2</a:t>
          </a:r>
          <a:endParaRPr lang="es-ES" sz="1800" dirty="0"/>
        </a:p>
      </dgm:t>
    </dgm:pt>
    <dgm:pt modelId="{5A221146-496C-401C-BB9F-76B02CFCF918}" type="parTrans" cxnId="{E3EE60EC-60F0-4C9F-B158-E64716A8AB19}">
      <dgm:prSet/>
      <dgm:spPr/>
      <dgm:t>
        <a:bodyPr/>
        <a:lstStyle/>
        <a:p>
          <a:endParaRPr lang="es-ES"/>
        </a:p>
      </dgm:t>
    </dgm:pt>
    <dgm:pt modelId="{0DF264FC-1A75-4326-998A-95BED1782E51}" type="sibTrans" cxnId="{E3EE60EC-60F0-4C9F-B158-E64716A8AB19}">
      <dgm:prSet/>
      <dgm:spPr/>
      <dgm:t>
        <a:bodyPr/>
        <a:lstStyle/>
        <a:p>
          <a:endParaRPr lang="es-ES"/>
        </a:p>
      </dgm:t>
    </dgm:pt>
    <dgm:pt modelId="{F6374A3B-B1FE-4F46-9A62-4B13F3DCA78E}" type="pres">
      <dgm:prSet presAssocID="{1D475358-DD82-4A78-8B29-A4834FE57747}" presName="diagram" presStyleCnt="0">
        <dgm:presLayoutVars>
          <dgm:dir/>
        </dgm:presLayoutVars>
      </dgm:prSet>
      <dgm:spPr/>
      <dgm:t>
        <a:bodyPr/>
        <a:lstStyle/>
        <a:p>
          <a:endParaRPr lang="es-ES"/>
        </a:p>
      </dgm:t>
    </dgm:pt>
    <dgm:pt modelId="{F1AC8040-0F0D-403E-A678-9B1CFB431CB9}" type="pres">
      <dgm:prSet presAssocID="{D9AA46A4-AAF0-4AB9-AB23-85131CD17C41}" presName="composite" presStyleCnt="0"/>
      <dgm:spPr/>
    </dgm:pt>
    <dgm:pt modelId="{25061453-EBB9-410A-9F56-1EEB3221EB5A}" type="pres">
      <dgm:prSet presAssocID="{D9AA46A4-AAF0-4AB9-AB23-85131CD17C41}" presName="Image" presStyleLbl="bgShp" presStyleIdx="0" presStyleCnt="2" custScaleY="145112" custLinFactNeighborX="2555" custLinFactNeighborY="890"/>
      <dgm:spPr>
        <a:blipFill rotWithShape="1">
          <a:blip xmlns:r="http://schemas.openxmlformats.org/officeDocument/2006/relationships" r:embed="rId1"/>
          <a:stretch>
            <a:fillRect/>
          </a:stretch>
        </a:blipFill>
      </dgm:spPr>
    </dgm:pt>
    <dgm:pt modelId="{79976F84-F1BF-4AFA-8C8F-EF4B0C07BB2A}" type="pres">
      <dgm:prSet presAssocID="{D9AA46A4-AAF0-4AB9-AB23-85131CD17C41}" presName="Parent" presStyleLbl="node0" presStyleIdx="0" presStyleCnt="2" custScaleX="64559" custScaleY="70538" custLinFactNeighborX="15783" custLinFactNeighborY="64029">
        <dgm:presLayoutVars>
          <dgm:bulletEnabled val="1"/>
        </dgm:presLayoutVars>
      </dgm:prSet>
      <dgm:spPr/>
      <dgm:t>
        <a:bodyPr/>
        <a:lstStyle/>
        <a:p>
          <a:endParaRPr lang="es-ES"/>
        </a:p>
      </dgm:t>
    </dgm:pt>
    <dgm:pt modelId="{4DF4D0D4-E27F-4D01-B4A8-C20B5BE0B2D8}" type="pres">
      <dgm:prSet presAssocID="{4F9F7A57-0DC0-4670-BACB-9BA05BDA7538}" presName="sibTrans" presStyleCnt="0"/>
      <dgm:spPr/>
    </dgm:pt>
    <dgm:pt modelId="{F467FF6C-3F4D-4265-B991-ECA3FF9A8D51}" type="pres">
      <dgm:prSet presAssocID="{82B050A7-EB20-4147-B992-F704309FD79C}" presName="composite" presStyleCnt="0"/>
      <dgm:spPr/>
    </dgm:pt>
    <dgm:pt modelId="{54A624DE-4CCF-4473-A0B6-6E4492211A24}" type="pres">
      <dgm:prSet presAssocID="{82B050A7-EB20-4147-B992-F704309FD79C}" presName="Image" presStyleLbl="bgShp" presStyleIdx="1" presStyleCnt="2" custScaleY="145112" custLinFactNeighborY="2070"/>
      <dgm:spPr>
        <a:blipFill rotWithShape="1">
          <a:blip xmlns:r="http://schemas.openxmlformats.org/officeDocument/2006/relationships" r:embed="rId2"/>
          <a:stretch>
            <a:fillRect/>
          </a:stretch>
        </a:blipFill>
      </dgm:spPr>
    </dgm:pt>
    <dgm:pt modelId="{6078F7F4-5797-4E93-814B-93A7AD45F602}" type="pres">
      <dgm:prSet presAssocID="{82B050A7-EB20-4147-B992-F704309FD79C}" presName="Parent" presStyleLbl="node0" presStyleIdx="1" presStyleCnt="2" custScaleX="61619" custScaleY="74133" custLinFactNeighborX="11494" custLinFactNeighborY="62735">
        <dgm:presLayoutVars>
          <dgm:bulletEnabled val="1"/>
        </dgm:presLayoutVars>
      </dgm:prSet>
      <dgm:spPr/>
      <dgm:t>
        <a:bodyPr/>
        <a:lstStyle/>
        <a:p>
          <a:endParaRPr lang="es-ES"/>
        </a:p>
      </dgm:t>
    </dgm:pt>
  </dgm:ptLst>
  <dgm:cxnLst>
    <dgm:cxn modelId="{3E7219F2-D102-4C63-BF7B-DC8BB6A0049E}" type="presOf" srcId="{1D475358-DD82-4A78-8B29-A4834FE57747}" destId="{F6374A3B-B1FE-4F46-9A62-4B13F3DCA78E}" srcOrd="0" destOrd="0" presId="urn:microsoft.com/office/officeart/2008/layout/BendingPictureCaption"/>
    <dgm:cxn modelId="{E3EE60EC-60F0-4C9F-B158-E64716A8AB19}" srcId="{1D475358-DD82-4A78-8B29-A4834FE57747}" destId="{82B050A7-EB20-4147-B992-F704309FD79C}" srcOrd="1" destOrd="0" parTransId="{5A221146-496C-401C-BB9F-76B02CFCF918}" sibTransId="{0DF264FC-1A75-4326-998A-95BED1782E51}"/>
    <dgm:cxn modelId="{B1BCCC0D-D76F-418F-83EE-57EA006A1C3E}" type="presOf" srcId="{82B050A7-EB20-4147-B992-F704309FD79C}" destId="{6078F7F4-5797-4E93-814B-93A7AD45F602}" srcOrd="0" destOrd="0" presId="urn:microsoft.com/office/officeart/2008/layout/BendingPictureCaption"/>
    <dgm:cxn modelId="{A18EB98E-83D7-46EF-9914-B84FBDDEB27E}" type="presOf" srcId="{D9AA46A4-AAF0-4AB9-AB23-85131CD17C41}" destId="{79976F84-F1BF-4AFA-8C8F-EF4B0C07BB2A}" srcOrd="0" destOrd="0" presId="urn:microsoft.com/office/officeart/2008/layout/BendingPictureCaption"/>
    <dgm:cxn modelId="{63B802D1-1414-4B2E-BE8A-B08AC53EEBBD}" srcId="{1D475358-DD82-4A78-8B29-A4834FE57747}" destId="{D9AA46A4-AAF0-4AB9-AB23-85131CD17C41}" srcOrd="0" destOrd="0" parTransId="{E93654B0-8050-4466-9CE8-D0A663E7CC42}" sibTransId="{4F9F7A57-0DC0-4670-BACB-9BA05BDA7538}"/>
    <dgm:cxn modelId="{4D1D4F78-C295-4766-A7FC-6B8F6463A5EE}" type="presParOf" srcId="{F6374A3B-B1FE-4F46-9A62-4B13F3DCA78E}" destId="{F1AC8040-0F0D-403E-A678-9B1CFB431CB9}" srcOrd="0" destOrd="0" presId="urn:microsoft.com/office/officeart/2008/layout/BendingPictureCaption"/>
    <dgm:cxn modelId="{A2302A2E-4CBB-4DEB-B15A-932F880E1EEA}" type="presParOf" srcId="{F1AC8040-0F0D-403E-A678-9B1CFB431CB9}" destId="{25061453-EBB9-410A-9F56-1EEB3221EB5A}" srcOrd="0" destOrd="0" presId="urn:microsoft.com/office/officeart/2008/layout/BendingPictureCaption"/>
    <dgm:cxn modelId="{CA3B24C0-E6D2-4BB6-810D-6E5E39C6EA0C}" type="presParOf" srcId="{F1AC8040-0F0D-403E-A678-9B1CFB431CB9}" destId="{79976F84-F1BF-4AFA-8C8F-EF4B0C07BB2A}" srcOrd="1" destOrd="0" presId="urn:microsoft.com/office/officeart/2008/layout/BendingPictureCaption"/>
    <dgm:cxn modelId="{C946E310-A567-498F-9B22-64120F5D93B3}" type="presParOf" srcId="{F6374A3B-B1FE-4F46-9A62-4B13F3DCA78E}" destId="{4DF4D0D4-E27F-4D01-B4A8-C20B5BE0B2D8}" srcOrd="1" destOrd="0" presId="urn:microsoft.com/office/officeart/2008/layout/BendingPictureCaption"/>
    <dgm:cxn modelId="{BA9ADBF8-5639-4528-9AB4-542550F8D0BF}" type="presParOf" srcId="{F6374A3B-B1FE-4F46-9A62-4B13F3DCA78E}" destId="{F467FF6C-3F4D-4265-B991-ECA3FF9A8D51}" srcOrd="2" destOrd="0" presId="urn:microsoft.com/office/officeart/2008/layout/BendingPictureCaption"/>
    <dgm:cxn modelId="{3B9E5DE0-EECF-4797-BF73-6A6D19290C2B}" type="presParOf" srcId="{F467FF6C-3F4D-4265-B991-ECA3FF9A8D51}" destId="{54A624DE-4CCF-4473-A0B6-6E4492211A24}" srcOrd="0" destOrd="0" presId="urn:microsoft.com/office/officeart/2008/layout/BendingPictureCaption"/>
    <dgm:cxn modelId="{528747CA-921A-4847-924A-66DB55E4C80D}" type="presParOf" srcId="{F467FF6C-3F4D-4265-B991-ECA3FF9A8D51}" destId="{6078F7F4-5797-4E93-814B-93A7AD45F602}"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B9543F1-5B75-4CE5-9A62-7799AC223B44}" type="doc">
      <dgm:prSet loTypeId="urn:microsoft.com/office/officeart/2009/3/layout/FramedTextPicture" loCatId="picture" qsTypeId="urn:microsoft.com/office/officeart/2005/8/quickstyle/simple1" qsCatId="simple" csTypeId="urn:microsoft.com/office/officeart/2005/8/colors/accent1_3" csCatId="accent1" phldr="1"/>
      <dgm:spPr/>
      <dgm:t>
        <a:bodyPr/>
        <a:lstStyle/>
        <a:p>
          <a:endParaRPr lang="es-419"/>
        </a:p>
      </dgm:t>
    </dgm:pt>
    <dgm:pt modelId="{E09CE446-F905-4228-90DB-9CB876F4DB5B}">
      <dgm:prSet phldrT="[Texto]"/>
      <dgm:spPr/>
      <dgm:t>
        <a:bodyPr/>
        <a:lstStyle/>
        <a:p>
          <a:pPr algn="l"/>
          <a:r>
            <a:rPr lang="es-419" dirty="0" smtClean="0">
              <a:solidFill>
                <a:schemeClr val="bg1">
                  <a:lumMod val="50000"/>
                </a:schemeClr>
              </a:solidFill>
            </a:rPr>
            <a:t>1. Sembrar cepa objetivo</a:t>
          </a:r>
        </a:p>
        <a:p>
          <a:pPr algn="l"/>
          <a:r>
            <a:rPr lang="es-419" dirty="0" smtClean="0">
              <a:solidFill>
                <a:schemeClr val="bg1">
                  <a:lumMod val="50000"/>
                </a:schemeClr>
              </a:solidFill>
            </a:rPr>
            <a:t>2. Perforar e inocular</a:t>
          </a:r>
        </a:p>
        <a:p>
          <a:pPr algn="l"/>
          <a:r>
            <a:rPr lang="es-419" dirty="0" smtClean="0">
              <a:solidFill>
                <a:schemeClr val="bg1">
                  <a:lumMod val="50000"/>
                </a:schemeClr>
              </a:solidFill>
            </a:rPr>
            <a:t>3. Observación</a:t>
          </a:r>
          <a:endParaRPr lang="es-419" dirty="0">
            <a:solidFill>
              <a:schemeClr val="bg1">
                <a:lumMod val="50000"/>
              </a:schemeClr>
            </a:solidFill>
          </a:endParaRPr>
        </a:p>
      </dgm:t>
    </dgm:pt>
    <dgm:pt modelId="{A72B727D-D7C7-4BC1-9797-5F4AF01F106D}" type="parTrans" cxnId="{7A74D1A4-9427-4821-AAD8-4D5116DFB263}">
      <dgm:prSet/>
      <dgm:spPr/>
      <dgm:t>
        <a:bodyPr/>
        <a:lstStyle/>
        <a:p>
          <a:endParaRPr lang="es-419"/>
        </a:p>
      </dgm:t>
    </dgm:pt>
    <dgm:pt modelId="{A40B6B35-9753-4F14-B8E6-5D6B607473DE}" type="sibTrans" cxnId="{7A74D1A4-9427-4821-AAD8-4D5116DFB263}">
      <dgm:prSet/>
      <dgm:spPr/>
      <dgm:t>
        <a:bodyPr/>
        <a:lstStyle/>
        <a:p>
          <a:endParaRPr lang="es-419"/>
        </a:p>
      </dgm:t>
    </dgm:pt>
    <dgm:pt modelId="{18D6DB71-12BD-4BCD-A05D-942E0909B982}" type="pres">
      <dgm:prSet presAssocID="{8B9543F1-5B75-4CE5-9A62-7799AC223B44}" presName="Name0" presStyleCnt="0">
        <dgm:presLayoutVars>
          <dgm:chMax/>
          <dgm:chPref/>
          <dgm:dir/>
        </dgm:presLayoutVars>
      </dgm:prSet>
      <dgm:spPr/>
      <dgm:t>
        <a:bodyPr/>
        <a:lstStyle/>
        <a:p>
          <a:endParaRPr lang="es-419"/>
        </a:p>
      </dgm:t>
    </dgm:pt>
    <dgm:pt modelId="{12D8BB95-CA6B-4DDA-B52B-48E12E53C10C}" type="pres">
      <dgm:prSet presAssocID="{E09CE446-F905-4228-90DB-9CB876F4DB5B}" presName="composite" presStyleCnt="0">
        <dgm:presLayoutVars>
          <dgm:chMax/>
          <dgm:chPref/>
        </dgm:presLayoutVars>
      </dgm:prSet>
      <dgm:spPr/>
    </dgm:pt>
    <dgm:pt modelId="{3436C69C-2C84-4386-B611-5F3E490C6F4E}" type="pres">
      <dgm:prSet presAssocID="{E09CE446-F905-4228-90DB-9CB876F4DB5B}" presName="Image" presStyleLbl="bgImgPlace1" presStyleIdx="0" presStyleCnt="1" custScaleX="160710" custScaleY="239643"/>
      <dgm:spPr>
        <a:blipFill rotWithShape="1">
          <a:blip xmlns:r="http://schemas.openxmlformats.org/officeDocument/2006/relationships" r:embed="rId1"/>
          <a:stretch>
            <a:fillRect/>
          </a:stretch>
        </a:blipFill>
      </dgm:spPr>
    </dgm:pt>
    <dgm:pt modelId="{BAC055B6-8BC5-4DF4-9003-D1A162F38C47}" type="pres">
      <dgm:prSet presAssocID="{E09CE446-F905-4228-90DB-9CB876F4DB5B}" presName="ParentText" presStyleLbl="revTx" presStyleIdx="0" presStyleCnt="1" custLinFactNeighborX="35866" custLinFactNeighborY="-41831">
        <dgm:presLayoutVars>
          <dgm:chMax val="0"/>
          <dgm:chPref val="0"/>
          <dgm:bulletEnabled val="1"/>
        </dgm:presLayoutVars>
      </dgm:prSet>
      <dgm:spPr/>
      <dgm:t>
        <a:bodyPr/>
        <a:lstStyle/>
        <a:p>
          <a:endParaRPr lang="es-419"/>
        </a:p>
      </dgm:t>
    </dgm:pt>
    <dgm:pt modelId="{8D5148ED-480C-4C84-BB9E-A5E0BED3866C}" type="pres">
      <dgm:prSet presAssocID="{E09CE446-F905-4228-90DB-9CB876F4DB5B}" presName="tlFrame" presStyleLbl="node1" presStyleIdx="0" presStyleCnt="4" custLinFactX="36078" custLinFactNeighborX="100000" custLinFactNeighborY="-86352"/>
      <dgm:spPr/>
    </dgm:pt>
    <dgm:pt modelId="{9BCEE50D-15F8-4B11-932E-D7CE7F461C7B}" type="pres">
      <dgm:prSet presAssocID="{E09CE446-F905-4228-90DB-9CB876F4DB5B}" presName="trFrame" presStyleLbl="node1" presStyleIdx="1" presStyleCnt="4" custLinFactX="39935" custLinFactNeighborX="100000" custLinFactNeighborY="-86352"/>
      <dgm:spPr/>
    </dgm:pt>
    <dgm:pt modelId="{9B167601-74A6-4E5C-A5B0-DA85B9728137}" type="pres">
      <dgm:prSet presAssocID="{E09CE446-F905-4228-90DB-9CB876F4DB5B}" presName="blFrame" presStyleLbl="node1" presStyleIdx="2" presStyleCnt="4" custLinFactX="40780" custLinFactY="-23099" custLinFactNeighborX="100000" custLinFactNeighborY="-100000"/>
      <dgm:spPr/>
    </dgm:pt>
    <dgm:pt modelId="{B37E1BA8-4D94-44FA-8738-949EFB3F6DAB}" type="pres">
      <dgm:prSet presAssocID="{E09CE446-F905-4228-90DB-9CB876F4DB5B}" presName="brFrame" presStyleLbl="node1" presStyleIdx="3" presStyleCnt="4" custLinFactX="40780" custLinFactY="-23099" custLinFactNeighborX="100000" custLinFactNeighborY="-100000"/>
      <dgm:spPr/>
    </dgm:pt>
  </dgm:ptLst>
  <dgm:cxnLst>
    <dgm:cxn modelId="{C64292AC-6367-4CEA-83EC-9675A46BA1D3}" type="presOf" srcId="{8B9543F1-5B75-4CE5-9A62-7799AC223B44}" destId="{18D6DB71-12BD-4BCD-A05D-942E0909B982}" srcOrd="0" destOrd="0" presId="urn:microsoft.com/office/officeart/2009/3/layout/FramedTextPicture"/>
    <dgm:cxn modelId="{7A74D1A4-9427-4821-AAD8-4D5116DFB263}" srcId="{8B9543F1-5B75-4CE5-9A62-7799AC223B44}" destId="{E09CE446-F905-4228-90DB-9CB876F4DB5B}" srcOrd="0" destOrd="0" parTransId="{A72B727D-D7C7-4BC1-9797-5F4AF01F106D}" sibTransId="{A40B6B35-9753-4F14-B8E6-5D6B607473DE}"/>
    <dgm:cxn modelId="{DEB05A65-9D8C-4F1B-A2E0-E3B7D2507AA8}" type="presOf" srcId="{E09CE446-F905-4228-90DB-9CB876F4DB5B}" destId="{BAC055B6-8BC5-4DF4-9003-D1A162F38C47}" srcOrd="0" destOrd="0" presId="urn:microsoft.com/office/officeart/2009/3/layout/FramedTextPicture"/>
    <dgm:cxn modelId="{E6D46DF9-4BD1-4D92-849D-3A8FA77492C3}" type="presParOf" srcId="{18D6DB71-12BD-4BCD-A05D-942E0909B982}" destId="{12D8BB95-CA6B-4DDA-B52B-48E12E53C10C}" srcOrd="0" destOrd="0" presId="urn:microsoft.com/office/officeart/2009/3/layout/FramedTextPicture"/>
    <dgm:cxn modelId="{6BF1253A-B56A-442D-A1FE-732D5148064A}" type="presParOf" srcId="{12D8BB95-CA6B-4DDA-B52B-48E12E53C10C}" destId="{3436C69C-2C84-4386-B611-5F3E490C6F4E}" srcOrd="0" destOrd="0" presId="urn:microsoft.com/office/officeart/2009/3/layout/FramedTextPicture"/>
    <dgm:cxn modelId="{F8776325-A4A0-450A-A0B4-9BE235F5F44D}" type="presParOf" srcId="{12D8BB95-CA6B-4DDA-B52B-48E12E53C10C}" destId="{BAC055B6-8BC5-4DF4-9003-D1A162F38C47}" srcOrd="1" destOrd="0" presId="urn:microsoft.com/office/officeart/2009/3/layout/FramedTextPicture"/>
    <dgm:cxn modelId="{29F0B487-A087-4B29-87DB-EC204925C894}" type="presParOf" srcId="{12D8BB95-CA6B-4DDA-B52B-48E12E53C10C}" destId="{8D5148ED-480C-4C84-BB9E-A5E0BED3866C}" srcOrd="2" destOrd="0" presId="urn:microsoft.com/office/officeart/2009/3/layout/FramedTextPicture"/>
    <dgm:cxn modelId="{786D64DA-E994-4A71-A1F5-09742D6B4BDA}" type="presParOf" srcId="{12D8BB95-CA6B-4DDA-B52B-48E12E53C10C}" destId="{9BCEE50D-15F8-4B11-932E-D7CE7F461C7B}" srcOrd="3" destOrd="0" presId="urn:microsoft.com/office/officeart/2009/3/layout/FramedTextPicture"/>
    <dgm:cxn modelId="{AC4A52E9-FB76-4A53-88FD-8A7FB59FF6BC}" type="presParOf" srcId="{12D8BB95-CA6B-4DDA-B52B-48E12E53C10C}" destId="{9B167601-74A6-4E5C-A5B0-DA85B9728137}" srcOrd="4" destOrd="0" presId="urn:microsoft.com/office/officeart/2009/3/layout/FramedTextPicture"/>
    <dgm:cxn modelId="{0FDB49EE-6969-43E3-B085-5B398119D3DC}" type="presParOf" srcId="{12D8BB95-CA6B-4DDA-B52B-48E12E53C10C}" destId="{B37E1BA8-4D94-44FA-8738-949EFB3F6DAB}"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1A037-D5AE-43BF-936A-0A5180B36ABB}" type="doc">
      <dgm:prSet loTypeId="urn:microsoft.com/office/officeart/2008/layout/HorizontalMultiLevelHierarchy" loCatId="hierarchy" qsTypeId="urn:microsoft.com/office/officeart/2005/8/quickstyle/simple5" qsCatId="simple" csTypeId="urn:microsoft.com/office/officeart/2005/8/colors/colorful3" csCatId="colorful" phldr="1"/>
      <dgm:spPr/>
      <dgm:t>
        <a:bodyPr/>
        <a:lstStyle/>
        <a:p>
          <a:endParaRPr lang="es-EC"/>
        </a:p>
      </dgm:t>
    </dgm:pt>
    <dgm:pt modelId="{06FE3848-D43D-4E88-BA75-A8D0AD1C042D}">
      <dgm:prSet phldrT="[Texto]" custT="1"/>
      <dgm:spPr/>
      <dgm:t>
        <a:bodyPr/>
        <a:lstStyle/>
        <a:p>
          <a:r>
            <a:rPr lang="es-EC" sz="4400" smtClean="0">
              <a:solidFill>
                <a:schemeClr val="bg1">
                  <a:lumMod val="50000"/>
                </a:schemeClr>
              </a:solidFill>
            </a:rPr>
            <a:t>Incidencia</a:t>
          </a:r>
          <a:endParaRPr lang="es-EC" sz="4400" dirty="0">
            <a:solidFill>
              <a:schemeClr val="bg1">
                <a:lumMod val="50000"/>
              </a:schemeClr>
            </a:solidFill>
          </a:endParaRPr>
        </a:p>
      </dgm:t>
    </dgm:pt>
    <dgm:pt modelId="{454C7AE0-6787-4436-9E4D-558812824D60}" type="parTrans" cxnId="{25BE5894-F64A-4EA2-8139-CA83FEF9AA5C}">
      <dgm:prSet/>
      <dgm:spPr/>
      <dgm:t>
        <a:bodyPr/>
        <a:lstStyle/>
        <a:p>
          <a:endParaRPr lang="es-EC" sz="2400">
            <a:solidFill>
              <a:schemeClr val="bg1">
                <a:lumMod val="50000"/>
              </a:schemeClr>
            </a:solidFill>
          </a:endParaRPr>
        </a:p>
      </dgm:t>
    </dgm:pt>
    <dgm:pt modelId="{7771E85C-2B03-4DE3-B41C-BE3468049D05}" type="sibTrans" cxnId="{25BE5894-F64A-4EA2-8139-CA83FEF9AA5C}">
      <dgm:prSet/>
      <dgm:spPr/>
      <dgm:t>
        <a:bodyPr/>
        <a:lstStyle/>
        <a:p>
          <a:endParaRPr lang="es-EC" sz="2400">
            <a:solidFill>
              <a:schemeClr val="bg1">
                <a:lumMod val="50000"/>
              </a:schemeClr>
            </a:solidFill>
          </a:endParaRPr>
        </a:p>
      </dgm:t>
    </dgm:pt>
    <dgm:pt modelId="{D6D4D85E-2F1B-4D0C-96B7-3DCA20A8B79D}">
      <dgm:prSet phldrT="[Texto]" custT="1"/>
      <dgm:spPr/>
      <dgm:t>
        <a:bodyPr/>
        <a:lstStyle/>
        <a:p>
          <a:r>
            <a:rPr lang="es-EC" sz="1800" dirty="0" smtClean="0">
              <a:solidFill>
                <a:schemeClr val="bg1">
                  <a:lumMod val="50000"/>
                </a:schemeClr>
              </a:solidFill>
            </a:rPr>
            <a:t>EEUU tercera causa de muerte.</a:t>
          </a:r>
          <a:endParaRPr lang="es-EC" sz="1800" dirty="0">
            <a:solidFill>
              <a:schemeClr val="bg1">
                <a:lumMod val="50000"/>
              </a:schemeClr>
            </a:solidFill>
          </a:endParaRPr>
        </a:p>
      </dgm:t>
    </dgm:pt>
    <dgm:pt modelId="{F66D6CEA-90D7-4A9E-96FC-185E9D6BA360}" type="parTrans" cxnId="{DE15298F-490E-4EBA-BEE6-7DC5CB426177}">
      <dgm:prSet custT="1"/>
      <dgm:spPr/>
      <dgm:t>
        <a:bodyPr/>
        <a:lstStyle/>
        <a:p>
          <a:endParaRPr lang="es-EC" sz="700">
            <a:solidFill>
              <a:schemeClr val="bg1">
                <a:lumMod val="50000"/>
              </a:schemeClr>
            </a:solidFill>
          </a:endParaRPr>
        </a:p>
      </dgm:t>
    </dgm:pt>
    <dgm:pt modelId="{25F76A08-E960-4849-8A49-AC7B8571B2ED}" type="sibTrans" cxnId="{DE15298F-490E-4EBA-BEE6-7DC5CB426177}">
      <dgm:prSet/>
      <dgm:spPr/>
      <dgm:t>
        <a:bodyPr/>
        <a:lstStyle/>
        <a:p>
          <a:endParaRPr lang="es-EC" sz="2400">
            <a:solidFill>
              <a:schemeClr val="bg1">
                <a:lumMod val="50000"/>
              </a:schemeClr>
            </a:solidFill>
          </a:endParaRPr>
        </a:p>
      </dgm:t>
    </dgm:pt>
    <dgm:pt modelId="{5677BA05-E177-47DD-A45E-8A155E29C06C}">
      <dgm:prSet phldrT="[Texto]" custT="1"/>
      <dgm:spPr/>
      <dgm:t>
        <a:bodyPr/>
        <a:lstStyle/>
        <a:p>
          <a:r>
            <a:rPr lang="es-EC" sz="1800" dirty="0" smtClean="0">
              <a:solidFill>
                <a:schemeClr val="bg1">
                  <a:lumMod val="50000"/>
                </a:schemeClr>
              </a:solidFill>
            </a:rPr>
            <a:t>Reino Unido el 30% </a:t>
          </a:r>
        </a:p>
        <a:p>
          <a:r>
            <a:rPr lang="es-EC" sz="1800" smtClean="0">
              <a:solidFill>
                <a:schemeClr val="bg1">
                  <a:lumMod val="50000"/>
                </a:schemeClr>
              </a:solidFill>
            </a:rPr>
            <a:t>(250 000).</a:t>
          </a:r>
          <a:endParaRPr lang="es-EC" sz="1800" dirty="0">
            <a:solidFill>
              <a:schemeClr val="bg1">
                <a:lumMod val="50000"/>
              </a:schemeClr>
            </a:solidFill>
          </a:endParaRPr>
        </a:p>
      </dgm:t>
    </dgm:pt>
    <dgm:pt modelId="{1C1C00B6-266C-4B2F-9CD3-D859F23497CB}" type="parTrans" cxnId="{A564F91B-92A5-4B94-8522-BE308A5BA4B3}">
      <dgm:prSet custT="1"/>
      <dgm:spPr/>
      <dgm:t>
        <a:bodyPr/>
        <a:lstStyle/>
        <a:p>
          <a:endParaRPr lang="es-EC" sz="700">
            <a:solidFill>
              <a:schemeClr val="bg1">
                <a:lumMod val="50000"/>
              </a:schemeClr>
            </a:solidFill>
          </a:endParaRPr>
        </a:p>
      </dgm:t>
    </dgm:pt>
    <dgm:pt modelId="{BC7D7B93-CB46-40FE-BA6A-025D33D4DA44}" type="sibTrans" cxnId="{A564F91B-92A5-4B94-8522-BE308A5BA4B3}">
      <dgm:prSet/>
      <dgm:spPr/>
      <dgm:t>
        <a:bodyPr/>
        <a:lstStyle/>
        <a:p>
          <a:endParaRPr lang="es-EC" sz="2400">
            <a:solidFill>
              <a:schemeClr val="bg1">
                <a:lumMod val="50000"/>
              </a:schemeClr>
            </a:solidFill>
          </a:endParaRPr>
        </a:p>
      </dgm:t>
    </dgm:pt>
    <dgm:pt modelId="{5C905C0F-96BF-443B-B4FF-9814E5280B4F}">
      <dgm:prSet phldrT="[Texto]" custT="1"/>
      <dgm:spPr/>
      <dgm:t>
        <a:bodyPr/>
        <a:lstStyle/>
        <a:p>
          <a:r>
            <a:rPr lang="es-EC" sz="1800" smtClean="0">
              <a:solidFill>
                <a:schemeClr val="bg1">
                  <a:lumMod val="50000"/>
                </a:schemeClr>
              </a:solidFill>
            </a:rPr>
            <a:t>Ecuador 23 000 personas (INEC, 2019).</a:t>
          </a:r>
          <a:endParaRPr lang="es-EC" sz="1800" dirty="0">
            <a:solidFill>
              <a:schemeClr val="bg1">
                <a:lumMod val="50000"/>
              </a:schemeClr>
            </a:solidFill>
          </a:endParaRPr>
        </a:p>
      </dgm:t>
    </dgm:pt>
    <dgm:pt modelId="{C496E33D-290B-49F4-9366-031B5BDAD95F}" type="parTrans" cxnId="{2B68D4D4-21C7-413D-985D-67212650DF3D}">
      <dgm:prSet custT="1"/>
      <dgm:spPr/>
      <dgm:t>
        <a:bodyPr/>
        <a:lstStyle/>
        <a:p>
          <a:endParaRPr lang="es-ES" sz="700">
            <a:solidFill>
              <a:schemeClr val="bg1">
                <a:lumMod val="50000"/>
              </a:schemeClr>
            </a:solidFill>
          </a:endParaRPr>
        </a:p>
      </dgm:t>
    </dgm:pt>
    <dgm:pt modelId="{606A0DF8-E817-4EF9-8C4D-8D757BC80738}" type="sibTrans" cxnId="{2B68D4D4-21C7-413D-985D-67212650DF3D}">
      <dgm:prSet/>
      <dgm:spPr/>
      <dgm:t>
        <a:bodyPr/>
        <a:lstStyle/>
        <a:p>
          <a:endParaRPr lang="es-ES" sz="2400">
            <a:solidFill>
              <a:schemeClr val="bg1">
                <a:lumMod val="50000"/>
              </a:schemeClr>
            </a:solidFill>
          </a:endParaRPr>
        </a:p>
      </dgm:t>
    </dgm:pt>
    <dgm:pt modelId="{2F080D33-1926-47AB-8C77-098EE22D88D5}" type="pres">
      <dgm:prSet presAssocID="{EE41A037-D5AE-43BF-936A-0A5180B36ABB}" presName="Name0" presStyleCnt="0">
        <dgm:presLayoutVars>
          <dgm:chPref val="1"/>
          <dgm:dir/>
          <dgm:animOne val="branch"/>
          <dgm:animLvl val="lvl"/>
          <dgm:resizeHandles val="exact"/>
        </dgm:presLayoutVars>
      </dgm:prSet>
      <dgm:spPr/>
      <dgm:t>
        <a:bodyPr/>
        <a:lstStyle/>
        <a:p>
          <a:endParaRPr lang="es-ES"/>
        </a:p>
      </dgm:t>
    </dgm:pt>
    <dgm:pt modelId="{E10DC7FD-390A-450D-9F4A-5D523FF71A65}" type="pres">
      <dgm:prSet presAssocID="{06FE3848-D43D-4E88-BA75-A8D0AD1C042D}" presName="root1" presStyleCnt="0"/>
      <dgm:spPr/>
      <dgm:t>
        <a:bodyPr/>
        <a:lstStyle/>
        <a:p>
          <a:endParaRPr lang="es-ES"/>
        </a:p>
      </dgm:t>
    </dgm:pt>
    <dgm:pt modelId="{0B06C2D3-A487-40DE-BBBA-0084793B8BED}" type="pres">
      <dgm:prSet presAssocID="{06FE3848-D43D-4E88-BA75-A8D0AD1C042D}" presName="LevelOneTextNode" presStyleLbl="node0" presStyleIdx="0" presStyleCnt="1" custLinFactNeighborX="3998" custLinFactNeighborY="2897">
        <dgm:presLayoutVars>
          <dgm:chPref val="3"/>
        </dgm:presLayoutVars>
      </dgm:prSet>
      <dgm:spPr/>
      <dgm:t>
        <a:bodyPr/>
        <a:lstStyle/>
        <a:p>
          <a:endParaRPr lang="es-ES"/>
        </a:p>
      </dgm:t>
    </dgm:pt>
    <dgm:pt modelId="{D2CE6933-0316-42AE-ACCE-6A62E4501AB7}" type="pres">
      <dgm:prSet presAssocID="{06FE3848-D43D-4E88-BA75-A8D0AD1C042D}" presName="level2hierChild" presStyleCnt="0"/>
      <dgm:spPr/>
      <dgm:t>
        <a:bodyPr/>
        <a:lstStyle/>
        <a:p>
          <a:endParaRPr lang="es-ES"/>
        </a:p>
      </dgm:t>
    </dgm:pt>
    <dgm:pt modelId="{F2443450-4713-4CEF-87A6-8034A2B3CFAE}" type="pres">
      <dgm:prSet presAssocID="{F66D6CEA-90D7-4A9E-96FC-185E9D6BA360}" presName="conn2-1" presStyleLbl="parChTrans1D2" presStyleIdx="0" presStyleCnt="3"/>
      <dgm:spPr/>
      <dgm:t>
        <a:bodyPr/>
        <a:lstStyle/>
        <a:p>
          <a:endParaRPr lang="es-ES"/>
        </a:p>
      </dgm:t>
    </dgm:pt>
    <dgm:pt modelId="{3CBF9AF2-ADB1-4651-B59D-08F6FEC1BFA7}" type="pres">
      <dgm:prSet presAssocID="{F66D6CEA-90D7-4A9E-96FC-185E9D6BA360}" presName="connTx" presStyleLbl="parChTrans1D2" presStyleIdx="0" presStyleCnt="3"/>
      <dgm:spPr/>
      <dgm:t>
        <a:bodyPr/>
        <a:lstStyle/>
        <a:p>
          <a:endParaRPr lang="es-ES"/>
        </a:p>
      </dgm:t>
    </dgm:pt>
    <dgm:pt modelId="{FE8DDE56-68FC-4B5C-BC0C-84930F62A930}" type="pres">
      <dgm:prSet presAssocID="{D6D4D85E-2F1B-4D0C-96B7-3DCA20A8B79D}" presName="root2" presStyleCnt="0"/>
      <dgm:spPr/>
      <dgm:t>
        <a:bodyPr/>
        <a:lstStyle/>
        <a:p>
          <a:endParaRPr lang="es-ES"/>
        </a:p>
      </dgm:t>
    </dgm:pt>
    <dgm:pt modelId="{603057ED-4090-4FA2-9603-86F241D1C008}" type="pres">
      <dgm:prSet presAssocID="{D6D4D85E-2F1B-4D0C-96B7-3DCA20A8B79D}" presName="LevelTwoTextNode" presStyleLbl="node2" presStyleIdx="0" presStyleCnt="3" custScaleX="147212" custScaleY="125067">
        <dgm:presLayoutVars>
          <dgm:chPref val="3"/>
        </dgm:presLayoutVars>
      </dgm:prSet>
      <dgm:spPr/>
      <dgm:t>
        <a:bodyPr/>
        <a:lstStyle/>
        <a:p>
          <a:endParaRPr lang="es-ES"/>
        </a:p>
      </dgm:t>
    </dgm:pt>
    <dgm:pt modelId="{19C06161-3241-4035-8C56-402C58CFF3CA}" type="pres">
      <dgm:prSet presAssocID="{D6D4D85E-2F1B-4D0C-96B7-3DCA20A8B79D}" presName="level3hierChild" presStyleCnt="0"/>
      <dgm:spPr/>
      <dgm:t>
        <a:bodyPr/>
        <a:lstStyle/>
        <a:p>
          <a:endParaRPr lang="es-ES"/>
        </a:p>
      </dgm:t>
    </dgm:pt>
    <dgm:pt modelId="{795FB0AE-3F92-41E5-8870-EF00CA72B8B6}" type="pres">
      <dgm:prSet presAssocID="{1C1C00B6-266C-4B2F-9CD3-D859F23497CB}" presName="conn2-1" presStyleLbl="parChTrans1D2" presStyleIdx="1" presStyleCnt="3"/>
      <dgm:spPr/>
      <dgm:t>
        <a:bodyPr/>
        <a:lstStyle/>
        <a:p>
          <a:endParaRPr lang="es-ES"/>
        </a:p>
      </dgm:t>
    </dgm:pt>
    <dgm:pt modelId="{78740DED-FE05-4895-84D0-DA7A8A139B48}" type="pres">
      <dgm:prSet presAssocID="{1C1C00B6-266C-4B2F-9CD3-D859F23497CB}" presName="connTx" presStyleLbl="parChTrans1D2" presStyleIdx="1" presStyleCnt="3"/>
      <dgm:spPr/>
      <dgm:t>
        <a:bodyPr/>
        <a:lstStyle/>
        <a:p>
          <a:endParaRPr lang="es-ES"/>
        </a:p>
      </dgm:t>
    </dgm:pt>
    <dgm:pt modelId="{B5821BC2-7332-475D-803D-B0B34DDEB3E0}" type="pres">
      <dgm:prSet presAssocID="{5677BA05-E177-47DD-A45E-8A155E29C06C}" presName="root2" presStyleCnt="0"/>
      <dgm:spPr/>
      <dgm:t>
        <a:bodyPr/>
        <a:lstStyle/>
        <a:p>
          <a:endParaRPr lang="es-ES"/>
        </a:p>
      </dgm:t>
    </dgm:pt>
    <dgm:pt modelId="{D85C3A72-DE47-4FF6-A552-60C82371FFAE}" type="pres">
      <dgm:prSet presAssocID="{5677BA05-E177-47DD-A45E-8A155E29C06C}" presName="LevelTwoTextNode" presStyleLbl="node2" presStyleIdx="1" presStyleCnt="3" custScaleX="147212" custScaleY="125067">
        <dgm:presLayoutVars>
          <dgm:chPref val="3"/>
        </dgm:presLayoutVars>
      </dgm:prSet>
      <dgm:spPr/>
      <dgm:t>
        <a:bodyPr/>
        <a:lstStyle/>
        <a:p>
          <a:endParaRPr lang="es-ES"/>
        </a:p>
      </dgm:t>
    </dgm:pt>
    <dgm:pt modelId="{75BD85FE-C945-4891-B900-A1DF2C9FFDC5}" type="pres">
      <dgm:prSet presAssocID="{5677BA05-E177-47DD-A45E-8A155E29C06C}" presName="level3hierChild" presStyleCnt="0"/>
      <dgm:spPr/>
      <dgm:t>
        <a:bodyPr/>
        <a:lstStyle/>
        <a:p>
          <a:endParaRPr lang="es-ES"/>
        </a:p>
      </dgm:t>
    </dgm:pt>
    <dgm:pt modelId="{E6510D2E-7316-4CD6-87F0-045F99790529}" type="pres">
      <dgm:prSet presAssocID="{C496E33D-290B-49F4-9366-031B5BDAD95F}" presName="conn2-1" presStyleLbl="parChTrans1D2" presStyleIdx="2" presStyleCnt="3"/>
      <dgm:spPr/>
      <dgm:t>
        <a:bodyPr/>
        <a:lstStyle/>
        <a:p>
          <a:endParaRPr lang="es-ES"/>
        </a:p>
      </dgm:t>
    </dgm:pt>
    <dgm:pt modelId="{0E0FEB11-FE69-43A5-946A-91E2B6827D78}" type="pres">
      <dgm:prSet presAssocID="{C496E33D-290B-49F4-9366-031B5BDAD95F}" presName="connTx" presStyleLbl="parChTrans1D2" presStyleIdx="2" presStyleCnt="3"/>
      <dgm:spPr/>
      <dgm:t>
        <a:bodyPr/>
        <a:lstStyle/>
        <a:p>
          <a:endParaRPr lang="es-ES"/>
        </a:p>
      </dgm:t>
    </dgm:pt>
    <dgm:pt modelId="{AA645A71-CEF4-4C60-B0BE-2D8D6734A13B}" type="pres">
      <dgm:prSet presAssocID="{5C905C0F-96BF-443B-B4FF-9814E5280B4F}" presName="root2" presStyleCnt="0"/>
      <dgm:spPr/>
      <dgm:t>
        <a:bodyPr/>
        <a:lstStyle/>
        <a:p>
          <a:endParaRPr lang="es-419"/>
        </a:p>
      </dgm:t>
    </dgm:pt>
    <dgm:pt modelId="{08B1DFAC-C27C-4DB5-8B3C-B6D6647DE749}" type="pres">
      <dgm:prSet presAssocID="{5C905C0F-96BF-443B-B4FF-9814E5280B4F}" presName="LevelTwoTextNode" presStyleLbl="node2" presStyleIdx="2" presStyleCnt="3" custScaleX="147212" custScaleY="160742">
        <dgm:presLayoutVars>
          <dgm:chPref val="3"/>
        </dgm:presLayoutVars>
      </dgm:prSet>
      <dgm:spPr/>
      <dgm:t>
        <a:bodyPr/>
        <a:lstStyle/>
        <a:p>
          <a:endParaRPr lang="es-ES"/>
        </a:p>
      </dgm:t>
    </dgm:pt>
    <dgm:pt modelId="{2D25003E-E9FD-42DD-A22E-E123C940D459}" type="pres">
      <dgm:prSet presAssocID="{5C905C0F-96BF-443B-B4FF-9814E5280B4F}" presName="level3hierChild" presStyleCnt="0"/>
      <dgm:spPr/>
      <dgm:t>
        <a:bodyPr/>
        <a:lstStyle/>
        <a:p>
          <a:endParaRPr lang="es-419"/>
        </a:p>
      </dgm:t>
    </dgm:pt>
  </dgm:ptLst>
  <dgm:cxnLst>
    <dgm:cxn modelId="{096EB2CC-6860-4374-8F8B-F5FB35E4FA60}" type="presOf" srcId="{06FE3848-D43D-4E88-BA75-A8D0AD1C042D}" destId="{0B06C2D3-A487-40DE-BBBA-0084793B8BED}" srcOrd="0" destOrd="0" presId="urn:microsoft.com/office/officeart/2008/layout/HorizontalMultiLevelHierarchy"/>
    <dgm:cxn modelId="{DE15298F-490E-4EBA-BEE6-7DC5CB426177}" srcId="{06FE3848-D43D-4E88-BA75-A8D0AD1C042D}" destId="{D6D4D85E-2F1B-4D0C-96B7-3DCA20A8B79D}" srcOrd="0" destOrd="0" parTransId="{F66D6CEA-90D7-4A9E-96FC-185E9D6BA360}" sibTransId="{25F76A08-E960-4849-8A49-AC7B8571B2ED}"/>
    <dgm:cxn modelId="{25BE5894-F64A-4EA2-8139-CA83FEF9AA5C}" srcId="{EE41A037-D5AE-43BF-936A-0A5180B36ABB}" destId="{06FE3848-D43D-4E88-BA75-A8D0AD1C042D}" srcOrd="0" destOrd="0" parTransId="{454C7AE0-6787-4436-9E4D-558812824D60}" sibTransId="{7771E85C-2B03-4DE3-B41C-BE3468049D05}"/>
    <dgm:cxn modelId="{4175056F-48F6-4940-AF89-AB07DD2656A8}" type="presOf" srcId="{5C905C0F-96BF-443B-B4FF-9814E5280B4F}" destId="{08B1DFAC-C27C-4DB5-8B3C-B6D6647DE749}" srcOrd="0" destOrd="0" presId="urn:microsoft.com/office/officeart/2008/layout/HorizontalMultiLevelHierarchy"/>
    <dgm:cxn modelId="{E1B4FB54-4383-452D-B540-6D1EC78962A5}" type="presOf" srcId="{C496E33D-290B-49F4-9366-031B5BDAD95F}" destId="{0E0FEB11-FE69-43A5-946A-91E2B6827D78}" srcOrd="1" destOrd="0" presId="urn:microsoft.com/office/officeart/2008/layout/HorizontalMultiLevelHierarchy"/>
    <dgm:cxn modelId="{B814668F-306E-47A9-9CC6-A5C3AF9B6908}" type="presOf" srcId="{1C1C00B6-266C-4B2F-9CD3-D859F23497CB}" destId="{795FB0AE-3F92-41E5-8870-EF00CA72B8B6}" srcOrd="0" destOrd="0" presId="urn:microsoft.com/office/officeart/2008/layout/HorizontalMultiLevelHierarchy"/>
    <dgm:cxn modelId="{4F03DB23-7DA9-4D28-A700-FA69DC50C8EC}" type="presOf" srcId="{1C1C00B6-266C-4B2F-9CD3-D859F23497CB}" destId="{78740DED-FE05-4895-84D0-DA7A8A139B48}" srcOrd="1" destOrd="0" presId="urn:microsoft.com/office/officeart/2008/layout/HorizontalMultiLevelHierarchy"/>
    <dgm:cxn modelId="{2017A6CD-C1C7-4192-B1FA-B25677F7F1DB}" type="presOf" srcId="{EE41A037-D5AE-43BF-936A-0A5180B36ABB}" destId="{2F080D33-1926-47AB-8C77-098EE22D88D5}" srcOrd="0" destOrd="0" presId="urn:microsoft.com/office/officeart/2008/layout/HorizontalMultiLevelHierarchy"/>
    <dgm:cxn modelId="{4715DBCE-2537-4B95-9245-EC3389AD2114}" type="presOf" srcId="{D6D4D85E-2F1B-4D0C-96B7-3DCA20A8B79D}" destId="{603057ED-4090-4FA2-9603-86F241D1C008}" srcOrd="0" destOrd="0" presId="urn:microsoft.com/office/officeart/2008/layout/HorizontalMultiLevelHierarchy"/>
    <dgm:cxn modelId="{5F88B629-F8CC-49A8-B290-91AA83D3A2AF}" type="presOf" srcId="{F66D6CEA-90D7-4A9E-96FC-185E9D6BA360}" destId="{3CBF9AF2-ADB1-4651-B59D-08F6FEC1BFA7}" srcOrd="1" destOrd="0" presId="urn:microsoft.com/office/officeart/2008/layout/HorizontalMultiLevelHierarchy"/>
    <dgm:cxn modelId="{2F9F7C8A-1FF2-4AF1-9D1D-18CBA0A9F543}" type="presOf" srcId="{C496E33D-290B-49F4-9366-031B5BDAD95F}" destId="{E6510D2E-7316-4CD6-87F0-045F99790529}" srcOrd="0" destOrd="0" presId="urn:microsoft.com/office/officeart/2008/layout/HorizontalMultiLevelHierarchy"/>
    <dgm:cxn modelId="{FAC8566A-D1E3-4646-8E4F-E33E63EA357F}" type="presOf" srcId="{F66D6CEA-90D7-4A9E-96FC-185E9D6BA360}" destId="{F2443450-4713-4CEF-87A6-8034A2B3CFAE}" srcOrd="0" destOrd="0" presId="urn:microsoft.com/office/officeart/2008/layout/HorizontalMultiLevelHierarchy"/>
    <dgm:cxn modelId="{A564F91B-92A5-4B94-8522-BE308A5BA4B3}" srcId="{06FE3848-D43D-4E88-BA75-A8D0AD1C042D}" destId="{5677BA05-E177-47DD-A45E-8A155E29C06C}" srcOrd="1" destOrd="0" parTransId="{1C1C00B6-266C-4B2F-9CD3-D859F23497CB}" sibTransId="{BC7D7B93-CB46-40FE-BA6A-025D33D4DA44}"/>
    <dgm:cxn modelId="{2B68D4D4-21C7-413D-985D-67212650DF3D}" srcId="{06FE3848-D43D-4E88-BA75-A8D0AD1C042D}" destId="{5C905C0F-96BF-443B-B4FF-9814E5280B4F}" srcOrd="2" destOrd="0" parTransId="{C496E33D-290B-49F4-9366-031B5BDAD95F}" sibTransId="{606A0DF8-E817-4EF9-8C4D-8D757BC80738}"/>
    <dgm:cxn modelId="{2D601282-8AAA-429B-8EAE-AD428FD8A931}" type="presOf" srcId="{5677BA05-E177-47DD-A45E-8A155E29C06C}" destId="{D85C3A72-DE47-4FF6-A552-60C82371FFAE}" srcOrd="0" destOrd="0" presId="urn:microsoft.com/office/officeart/2008/layout/HorizontalMultiLevelHierarchy"/>
    <dgm:cxn modelId="{24B036AF-DA9D-4634-A0CC-EC3923944ABD}" type="presParOf" srcId="{2F080D33-1926-47AB-8C77-098EE22D88D5}" destId="{E10DC7FD-390A-450D-9F4A-5D523FF71A65}" srcOrd="0" destOrd="0" presId="urn:microsoft.com/office/officeart/2008/layout/HorizontalMultiLevelHierarchy"/>
    <dgm:cxn modelId="{B2CFF1A0-4C10-4162-BCE0-D4FFDBCC6A7A}" type="presParOf" srcId="{E10DC7FD-390A-450D-9F4A-5D523FF71A65}" destId="{0B06C2D3-A487-40DE-BBBA-0084793B8BED}" srcOrd="0" destOrd="0" presId="urn:microsoft.com/office/officeart/2008/layout/HorizontalMultiLevelHierarchy"/>
    <dgm:cxn modelId="{43D3A70C-62D9-4D22-B019-90B83B7AD0D3}" type="presParOf" srcId="{E10DC7FD-390A-450D-9F4A-5D523FF71A65}" destId="{D2CE6933-0316-42AE-ACCE-6A62E4501AB7}" srcOrd="1" destOrd="0" presId="urn:microsoft.com/office/officeart/2008/layout/HorizontalMultiLevelHierarchy"/>
    <dgm:cxn modelId="{64E6682C-5464-47F4-9399-AB7121AD9638}" type="presParOf" srcId="{D2CE6933-0316-42AE-ACCE-6A62E4501AB7}" destId="{F2443450-4713-4CEF-87A6-8034A2B3CFAE}" srcOrd="0" destOrd="0" presId="urn:microsoft.com/office/officeart/2008/layout/HorizontalMultiLevelHierarchy"/>
    <dgm:cxn modelId="{38C49DA4-B92A-4D28-A2A5-1D9ADF8370F2}" type="presParOf" srcId="{F2443450-4713-4CEF-87A6-8034A2B3CFAE}" destId="{3CBF9AF2-ADB1-4651-B59D-08F6FEC1BFA7}" srcOrd="0" destOrd="0" presId="urn:microsoft.com/office/officeart/2008/layout/HorizontalMultiLevelHierarchy"/>
    <dgm:cxn modelId="{64E289E6-E1AF-4484-A653-94E875766743}" type="presParOf" srcId="{D2CE6933-0316-42AE-ACCE-6A62E4501AB7}" destId="{FE8DDE56-68FC-4B5C-BC0C-84930F62A930}" srcOrd="1" destOrd="0" presId="urn:microsoft.com/office/officeart/2008/layout/HorizontalMultiLevelHierarchy"/>
    <dgm:cxn modelId="{5D547C72-4BD1-4B41-9CC5-D35025824F80}" type="presParOf" srcId="{FE8DDE56-68FC-4B5C-BC0C-84930F62A930}" destId="{603057ED-4090-4FA2-9603-86F241D1C008}" srcOrd="0" destOrd="0" presId="urn:microsoft.com/office/officeart/2008/layout/HorizontalMultiLevelHierarchy"/>
    <dgm:cxn modelId="{E79B1B2B-08D5-4B20-941A-CFE40DA186EF}" type="presParOf" srcId="{FE8DDE56-68FC-4B5C-BC0C-84930F62A930}" destId="{19C06161-3241-4035-8C56-402C58CFF3CA}" srcOrd="1" destOrd="0" presId="urn:microsoft.com/office/officeart/2008/layout/HorizontalMultiLevelHierarchy"/>
    <dgm:cxn modelId="{F20DBA02-82BE-4D51-90D5-2079E0982678}" type="presParOf" srcId="{D2CE6933-0316-42AE-ACCE-6A62E4501AB7}" destId="{795FB0AE-3F92-41E5-8870-EF00CA72B8B6}" srcOrd="2" destOrd="0" presId="urn:microsoft.com/office/officeart/2008/layout/HorizontalMultiLevelHierarchy"/>
    <dgm:cxn modelId="{E67C1FC9-8889-49A3-94BE-C9127872611E}" type="presParOf" srcId="{795FB0AE-3F92-41E5-8870-EF00CA72B8B6}" destId="{78740DED-FE05-4895-84D0-DA7A8A139B48}" srcOrd="0" destOrd="0" presId="urn:microsoft.com/office/officeart/2008/layout/HorizontalMultiLevelHierarchy"/>
    <dgm:cxn modelId="{A8F720BB-79CB-4D52-A971-AB8208AA2053}" type="presParOf" srcId="{D2CE6933-0316-42AE-ACCE-6A62E4501AB7}" destId="{B5821BC2-7332-475D-803D-B0B34DDEB3E0}" srcOrd="3" destOrd="0" presId="urn:microsoft.com/office/officeart/2008/layout/HorizontalMultiLevelHierarchy"/>
    <dgm:cxn modelId="{A3E56187-8A89-4A5E-8EEB-F8FAD3BA2B83}" type="presParOf" srcId="{B5821BC2-7332-475D-803D-B0B34DDEB3E0}" destId="{D85C3A72-DE47-4FF6-A552-60C82371FFAE}" srcOrd="0" destOrd="0" presId="urn:microsoft.com/office/officeart/2008/layout/HorizontalMultiLevelHierarchy"/>
    <dgm:cxn modelId="{17E0DBBF-4D49-4B13-A08C-17B90A9CC362}" type="presParOf" srcId="{B5821BC2-7332-475D-803D-B0B34DDEB3E0}" destId="{75BD85FE-C945-4891-B900-A1DF2C9FFDC5}" srcOrd="1" destOrd="0" presId="urn:microsoft.com/office/officeart/2008/layout/HorizontalMultiLevelHierarchy"/>
    <dgm:cxn modelId="{FD441AC2-9826-4850-9FDC-6605C1858AF1}" type="presParOf" srcId="{D2CE6933-0316-42AE-ACCE-6A62E4501AB7}" destId="{E6510D2E-7316-4CD6-87F0-045F99790529}" srcOrd="4" destOrd="0" presId="urn:microsoft.com/office/officeart/2008/layout/HorizontalMultiLevelHierarchy"/>
    <dgm:cxn modelId="{21251D5B-BEB7-470D-B4A7-3C3B8AE74527}" type="presParOf" srcId="{E6510D2E-7316-4CD6-87F0-045F99790529}" destId="{0E0FEB11-FE69-43A5-946A-91E2B6827D78}" srcOrd="0" destOrd="0" presId="urn:microsoft.com/office/officeart/2008/layout/HorizontalMultiLevelHierarchy"/>
    <dgm:cxn modelId="{2C1E62E8-24DE-4521-8204-42E2172E2925}" type="presParOf" srcId="{D2CE6933-0316-42AE-ACCE-6A62E4501AB7}" destId="{AA645A71-CEF4-4C60-B0BE-2D8D6734A13B}" srcOrd="5" destOrd="0" presId="urn:microsoft.com/office/officeart/2008/layout/HorizontalMultiLevelHierarchy"/>
    <dgm:cxn modelId="{CD05D79E-0324-4AEA-B3D7-E826B7383D9C}" type="presParOf" srcId="{AA645A71-CEF4-4C60-B0BE-2D8D6734A13B}" destId="{08B1DFAC-C27C-4DB5-8B3C-B6D6647DE749}" srcOrd="0" destOrd="0" presId="urn:microsoft.com/office/officeart/2008/layout/HorizontalMultiLevelHierarchy"/>
    <dgm:cxn modelId="{CCF6C8C8-7D90-4FBC-A75F-63002655550F}" type="presParOf" srcId="{AA645A71-CEF4-4C60-B0BE-2D8D6734A13B}" destId="{2D25003E-E9FD-42DD-A22E-E123C940D459}"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3B5CEC6-80C2-40D8-B1A3-854B852EBDA6}" type="doc">
      <dgm:prSet loTypeId="urn:microsoft.com/office/officeart/2008/layout/BendingPictureCaptionList" loCatId="picture" qsTypeId="urn:microsoft.com/office/officeart/2005/8/quickstyle/simple5" qsCatId="simple" csTypeId="urn:microsoft.com/office/officeart/2005/8/colors/colorful2" csCatId="colorful" phldr="1"/>
      <dgm:spPr/>
      <dgm:t>
        <a:bodyPr/>
        <a:lstStyle/>
        <a:p>
          <a:endParaRPr lang="es-ES"/>
        </a:p>
      </dgm:t>
    </dgm:pt>
    <dgm:pt modelId="{904CE732-9A7C-4C79-85A4-40A14EF96FC7}">
      <dgm:prSet phldrT="[Texto]"/>
      <dgm:spPr/>
      <dgm:t>
        <a:bodyPr/>
        <a:lstStyle/>
        <a:p>
          <a:r>
            <a:rPr lang="es-EC" dirty="0" smtClean="0"/>
            <a:t>Bacterias Ácido Láctica M1 (Medio MRS)</a:t>
          </a:r>
          <a:endParaRPr lang="es-ES" dirty="0"/>
        </a:p>
      </dgm:t>
    </dgm:pt>
    <dgm:pt modelId="{5F7F86D6-A0DE-45FE-AEE1-967B9568C52E}" type="parTrans" cxnId="{8D846CDD-A1B2-49C7-A420-8835D44910CA}">
      <dgm:prSet/>
      <dgm:spPr/>
      <dgm:t>
        <a:bodyPr/>
        <a:lstStyle/>
        <a:p>
          <a:endParaRPr lang="es-ES"/>
        </a:p>
      </dgm:t>
    </dgm:pt>
    <dgm:pt modelId="{FD19F384-E8EA-450A-9BBA-AD79BC5223F4}" type="sibTrans" cxnId="{8D846CDD-A1B2-49C7-A420-8835D44910CA}">
      <dgm:prSet/>
      <dgm:spPr/>
      <dgm:t>
        <a:bodyPr/>
        <a:lstStyle/>
        <a:p>
          <a:endParaRPr lang="es-ES"/>
        </a:p>
      </dgm:t>
    </dgm:pt>
    <dgm:pt modelId="{BDC14365-D810-41A9-9BBA-7820228C19FA}">
      <dgm:prSet phldrT="[Texto]"/>
      <dgm:spPr/>
      <dgm:t>
        <a:bodyPr/>
        <a:lstStyle/>
        <a:p>
          <a:r>
            <a:rPr lang="es-EC" dirty="0" smtClean="0"/>
            <a:t>Bacterias Ácido Láctica M2 (Medio MRS)</a:t>
          </a:r>
          <a:endParaRPr lang="es-ES" dirty="0"/>
        </a:p>
      </dgm:t>
    </dgm:pt>
    <dgm:pt modelId="{727FEE42-A542-4AC6-92B0-9A93342A96FD}" type="parTrans" cxnId="{9B05EE4C-F341-4144-83AF-A93F63ECCDB6}">
      <dgm:prSet/>
      <dgm:spPr/>
      <dgm:t>
        <a:bodyPr/>
        <a:lstStyle/>
        <a:p>
          <a:endParaRPr lang="es-ES"/>
        </a:p>
      </dgm:t>
    </dgm:pt>
    <dgm:pt modelId="{07B29319-2776-4F6D-AD95-1E7D608E79C9}" type="sibTrans" cxnId="{9B05EE4C-F341-4144-83AF-A93F63ECCDB6}">
      <dgm:prSet/>
      <dgm:spPr/>
      <dgm:t>
        <a:bodyPr/>
        <a:lstStyle/>
        <a:p>
          <a:endParaRPr lang="es-ES"/>
        </a:p>
      </dgm:t>
    </dgm:pt>
    <dgm:pt modelId="{92E30B11-191F-4863-A5A1-1DD528E4A195}">
      <dgm:prSet phldrT="[Texto]"/>
      <dgm:spPr/>
      <dgm:t>
        <a:bodyPr/>
        <a:lstStyle/>
        <a:p>
          <a:r>
            <a:rPr lang="es-ES" dirty="0" smtClean="0"/>
            <a:t>Levaduras Ácido Lácticas M1 (Medio SB)</a:t>
          </a:r>
          <a:endParaRPr lang="es-ES" dirty="0"/>
        </a:p>
      </dgm:t>
    </dgm:pt>
    <dgm:pt modelId="{9E2408D4-2F7F-4804-9FE7-69E093015CDC}" type="sibTrans" cxnId="{C7BA180F-E673-470C-833C-361BEB424FEE}">
      <dgm:prSet/>
      <dgm:spPr/>
      <dgm:t>
        <a:bodyPr/>
        <a:lstStyle/>
        <a:p>
          <a:endParaRPr lang="es-419"/>
        </a:p>
      </dgm:t>
    </dgm:pt>
    <dgm:pt modelId="{C797E9B0-5F57-48D6-ACC6-48F9D1EFF970}" type="parTrans" cxnId="{C7BA180F-E673-470C-833C-361BEB424FEE}">
      <dgm:prSet/>
      <dgm:spPr/>
      <dgm:t>
        <a:bodyPr/>
        <a:lstStyle/>
        <a:p>
          <a:endParaRPr lang="es-419"/>
        </a:p>
      </dgm:t>
    </dgm:pt>
    <dgm:pt modelId="{532CD79A-A8E6-47A7-93BE-BC8257A5932E}">
      <dgm:prSet phldrT="[Texto]"/>
      <dgm:spPr/>
      <dgm:t>
        <a:bodyPr/>
        <a:lstStyle/>
        <a:p>
          <a:r>
            <a:rPr lang="es-ES" dirty="0" smtClean="0"/>
            <a:t>Levaduras Ácido Lácticas M2 (Medio SB)</a:t>
          </a:r>
          <a:endParaRPr lang="es-ES" dirty="0"/>
        </a:p>
      </dgm:t>
    </dgm:pt>
    <dgm:pt modelId="{46194588-5015-4741-9406-A5696CBC5097}" type="parTrans" cxnId="{FF93C744-D303-4069-A12D-AEC268A90514}">
      <dgm:prSet/>
      <dgm:spPr/>
      <dgm:t>
        <a:bodyPr/>
        <a:lstStyle/>
        <a:p>
          <a:endParaRPr lang="es-419"/>
        </a:p>
      </dgm:t>
    </dgm:pt>
    <dgm:pt modelId="{3BCF76BE-F858-4444-A504-C7B02B6855AA}" type="sibTrans" cxnId="{FF93C744-D303-4069-A12D-AEC268A90514}">
      <dgm:prSet/>
      <dgm:spPr/>
      <dgm:t>
        <a:bodyPr/>
        <a:lstStyle/>
        <a:p>
          <a:endParaRPr lang="es-419"/>
        </a:p>
      </dgm:t>
    </dgm:pt>
    <dgm:pt modelId="{71B1047F-F8C4-4B09-A1CE-E991AA600AD8}" type="pres">
      <dgm:prSet presAssocID="{63B5CEC6-80C2-40D8-B1A3-854B852EBDA6}" presName="Name0" presStyleCnt="0">
        <dgm:presLayoutVars>
          <dgm:dir/>
          <dgm:resizeHandles val="exact"/>
        </dgm:presLayoutVars>
      </dgm:prSet>
      <dgm:spPr/>
      <dgm:t>
        <a:bodyPr/>
        <a:lstStyle/>
        <a:p>
          <a:endParaRPr lang="es-ES"/>
        </a:p>
      </dgm:t>
    </dgm:pt>
    <dgm:pt modelId="{F6142447-0C25-4F24-8722-AD03EE0E8E6A}" type="pres">
      <dgm:prSet presAssocID="{904CE732-9A7C-4C79-85A4-40A14EF96FC7}" presName="composite" presStyleCnt="0"/>
      <dgm:spPr/>
    </dgm:pt>
    <dgm:pt modelId="{C74C3C08-0B02-4A39-99DC-F97983CABC9C}" type="pres">
      <dgm:prSet presAssocID="{904CE732-9A7C-4C79-85A4-40A14EF96FC7}" presName="rect1" presStyleLbl="bgImgPlace1" presStyleIdx="0" presStyleCnt="4" custScaleY="127334"/>
      <dgm:spPr>
        <a:blipFill rotWithShape="1">
          <a:blip xmlns:r="http://schemas.openxmlformats.org/officeDocument/2006/relationships" r:embed="rId1"/>
          <a:stretch>
            <a:fillRect/>
          </a:stretch>
        </a:blipFill>
      </dgm:spPr>
      <dgm:t>
        <a:bodyPr/>
        <a:lstStyle/>
        <a:p>
          <a:endParaRPr lang="es-419"/>
        </a:p>
      </dgm:t>
    </dgm:pt>
    <dgm:pt modelId="{8595A199-0929-490F-A924-33BD6FB4605F}" type="pres">
      <dgm:prSet presAssocID="{904CE732-9A7C-4C79-85A4-40A14EF96FC7}" presName="wedgeRectCallout1" presStyleLbl="node1" presStyleIdx="0" presStyleCnt="4">
        <dgm:presLayoutVars>
          <dgm:bulletEnabled val="1"/>
        </dgm:presLayoutVars>
      </dgm:prSet>
      <dgm:spPr/>
      <dgm:t>
        <a:bodyPr/>
        <a:lstStyle/>
        <a:p>
          <a:endParaRPr lang="es-ES"/>
        </a:p>
      </dgm:t>
    </dgm:pt>
    <dgm:pt modelId="{E8867939-53BF-47F1-A64A-E0F14300C314}" type="pres">
      <dgm:prSet presAssocID="{FD19F384-E8EA-450A-9BBA-AD79BC5223F4}" presName="sibTrans" presStyleCnt="0"/>
      <dgm:spPr/>
    </dgm:pt>
    <dgm:pt modelId="{35A561FA-EE7B-4E89-A078-2275129827C4}" type="pres">
      <dgm:prSet presAssocID="{BDC14365-D810-41A9-9BBA-7820228C19FA}" presName="composite" presStyleCnt="0"/>
      <dgm:spPr/>
    </dgm:pt>
    <dgm:pt modelId="{A6053CFB-A640-47EF-A1CB-A87F3D9AB000}" type="pres">
      <dgm:prSet presAssocID="{BDC14365-D810-41A9-9BBA-7820228C19FA}" presName="rect1" presStyleLbl="bgImgPlace1" presStyleIdx="1" presStyleCnt="4" custScaleY="127334"/>
      <dgm:spPr>
        <a:blipFill rotWithShape="1">
          <a:blip xmlns:r="http://schemas.openxmlformats.org/officeDocument/2006/relationships" r:embed="rId2"/>
          <a:stretch>
            <a:fillRect/>
          </a:stretch>
        </a:blipFill>
      </dgm:spPr>
      <dgm:t>
        <a:bodyPr/>
        <a:lstStyle/>
        <a:p>
          <a:endParaRPr lang="es-419"/>
        </a:p>
      </dgm:t>
    </dgm:pt>
    <dgm:pt modelId="{A18C6AB6-4348-4EA9-ABC3-E8BDF16C4158}" type="pres">
      <dgm:prSet presAssocID="{BDC14365-D810-41A9-9BBA-7820228C19FA}" presName="wedgeRectCallout1" presStyleLbl="node1" presStyleIdx="1" presStyleCnt="4">
        <dgm:presLayoutVars>
          <dgm:bulletEnabled val="1"/>
        </dgm:presLayoutVars>
      </dgm:prSet>
      <dgm:spPr/>
      <dgm:t>
        <a:bodyPr/>
        <a:lstStyle/>
        <a:p>
          <a:endParaRPr lang="es-ES"/>
        </a:p>
      </dgm:t>
    </dgm:pt>
    <dgm:pt modelId="{F06FA798-3769-49D3-B41C-AD3926683954}" type="pres">
      <dgm:prSet presAssocID="{07B29319-2776-4F6D-AD95-1E7D608E79C9}" presName="sibTrans" presStyleCnt="0"/>
      <dgm:spPr/>
    </dgm:pt>
    <dgm:pt modelId="{8553EF3B-3AD5-43E0-9D54-FBD8A3AFD0EF}" type="pres">
      <dgm:prSet presAssocID="{92E30B11-191F-4863-A5A1-1DD528E4A195}" presName="composite" presStyleCnt="0"/>
      <dgm:spPr/>
    </dgm:pt>
    <dgm:pt modelId="{C2A06C59-1FB2-442F-92EB-0D512A37A9EE}" type="pres">
      <dgm:prSet presAssocID="{92E30B11-191F-4863-A5A1-1DD528E4A195}" presName="rect1" presStyleLbl="bgImgPlace1" presStyleIdx="2" presStyleCnt="4" custAng="3979713" custScaleY="124943"/>
      <dgm:spPr>
        <a:prstGeom prst="ellipse">
          <a:avLst/>
        </a:prstGeom>
        <a:blipFill rotWithShape="1">
          <a:blip xmlns:r="http://schemas.openxmlformats.org/officeDocument/2006/relationships" r:embed="rId3"/>
          <a:stretch>
            <a:fillRect/>
          </a:stretch>
        </a:blipFill>
      </dgm:spPr>
      <dgm:t>
        <a:bodyPr/>
        <a:lstStyle/>
        <a:p>
          <a:endParaRPr lang="es-419"/>
        </a:p>
      </dgm:t>
    </dgm:pt>
    <dgm:pt modelId="{7301F641-B9B2-46B9-A35B-3FCB62CCD059}" type="pres">
      <dgm:prSet presAssocID="{92E30B11-191F-4863-A5A1-1DD528E4A195}" presName="wedgeRectCallout1" presStyleLbl="node1" presStyleIdx="2" presStyleCnt="4">
        <dgm:presLayoutVars>
          <dgm:bulletEnabled val="1"/>
        </dgm:presLayoutVars>
      </dgm:prSet>
      <dgm:spPr/>
      <dgm:t>
        <a:bodyPr/>
        <a:lstStyle/>
        <a:p>
          <a:endParaRPr lang="es-419"/>
        </a:p>
      </dgm:t>
    </dgm:pt>
    <dgm:pt modelId="{27118948-D4E9-4DE7-8B9B-8B2B6E21DE25}" type="pres">
      <dgm:prSet presAssocID="{9E2408D4-2F7F-4804-9FE7-69E093015CDC}" presName="sibTrans" presStyleCnt="0"/>
      <dgm:spPr/>
    </dgm:pt>
    <dgm:pt modelId="{718C489D-0225-4F7D-92DB-072E3A6C7F85}" type="pres">
      <dgm:prSet presAssocID="{532CD79A-A8E6-47A7-93BE-BC8257A5932E}" presName="composite" presStyleCnt="0"/>
      <dgm:spPr/>
    </dgm:pt>
    <dgm:pt modelId="{92FB9EEF-CC23-42F1-BD02-63A65F765521}" type="pres">
      <dgm:prSet presAssocID="{532CD79A-A8E6-47A7-93BE-BC8257A5932E}" presName="rect1" presStyleLbl="bgImgPlace1" presStyleIdx="3" presStyleCnt="4" custScaleY="119678"/>
      <dgm:spPr>
        <a:prstGeom prst="ellipse">
          <a:avLst/>
        </a:prstGeom>
        <a:blipFill rotWithShape="1">
          <a:blip xmlns:r="http://schemas.openxmlformats.org/officeDocument/2006/relationships" r:embed="rId4"/>
          <a:stretch>
            <a:fillRect/>
          </a:stretch>
        </a:blipFill>
      </dgm:spPr>
      <dgm:t>
        <a:bodyPr/>
        <a:lstStyle/>
        <a:p>
          <a:endParaRPr lang="es-419"/>
        </a:p>
      </dgm:t>
    </dgm:pt>
    <dgm:pt modelId="{92C6EFBB-6ADD-4DDC-B6B8-EE3AFA61DAFC}" type="pres">
      <dgm:prSet presAssocID="{532CD79A-A8E6-47A7-93BE-BC8257A5932E}" presName="wedgeRectCallout1" presStyleLbl="node1" presStyleIdx="3" presStyleCnt="4">
        <dgm:presLayoutVars>
          <dgm:bulletEnabled val="1"/>
        </dgm:presLayoutVars>
      </dgm:prSet>
      <dgm:spPr/>
      <dgm:t>
        <a:bodyPr/>
        <a:lstStyle/>
        <a:p>
          <a:endParaRPr lang="es-419"/>
        </a:p>
      </dgm:t>
    </dgm:pt>
  </dgm:ptLst>
  <dgm:cxnLst>
    <dgm:cxn modelId="{E79F19C0-1C6D-4701-BEF5-09659A364987}" type="presOf" srcId="{92E30B11-191F-4863-A5A1-1DD528E4A195}" destId="{7301F641-B9B2-46B9-A35B-3FCB62CCD059}" srcOrd="0" destOrd="0" presId="urn:microsoft.com/office/officeart/2008/layout/BendingPictureCaptionList"/>
    <dgm:cxn modelId="{8D846CDD-A1B2-49C7-A420-8835D44910CA}" srcId="{63B5CEC6-80C2-40D8-B1A3-854B852EBDA6}" destId="{904CE732-9A7C-4C79-85A4-40A14EF96FC7}" srcOrd="0" destOrd="0" parTransId="{5F7F86D6-A0DE-45FE-AEE1-967B9568C52E}" sibTransId="{FD19F384-E8EA-450A-9BBA-AD79BC5223F4}"/>
    <dgm:cxn modelId="{AE6AA032-C85E-4E98-92CE-85E202C9E8C4}" type="presOf" srcId="{532CD79A-A8E6-47A7-93BE-BC8257A5932E}" destId="{92C6EFBB-6ADD-4DDC-B6B8-EE3AFA61DAFC}" srcOrd="0" destOrd="0" presId="urn:microsoft.com/office/officeart/2008/layout/BendingPictureCaptionList"/>
    <dgm:cxn modelId="{D6D37A87-FD70-409E-86EE-E4A78251B65B}" type="presOf" srcId="{63B5CEC6-80C2-40D8-B1A3-854B852EBDA6}" destId="{71B1047F-F8C4-4B09-A1CE-E991AA600AD8}" srcOrd="0" destOrd="0" presId="urn:microsoft.com/office/officeart/2008/layout/BendingPictureCaptionList"/>
    <dgm:cxn modelId="{9B05EE4C-F341-4144-83AF-A93F63ECCDB6}" srcId="{63B5CEC6-80C2-40D8-B1A3-854B852EBDA6}" destId="{BDC14365-D810-41A9-9BBA-7820228C19FA}" srcOrd="1" destOrd="0" parTransId="{727FEE42-A542-4AC6-92B0-9A93342A96FD}" sibTransId="{07B29319-2776-4F6D-AD95-1E7D608E79C9}"/>
    <dgm:cxn modelId="{34F425B2-878F-44EB-BAAA-8B23EF3C453D}" type="presOf" srcId="{BDC14365-D810-41A9-9BBA-7820228C19FA}" destId="{A18C6AB6-4348-4EA9-ABC3-E8BDF16C4158}" srcOrd="0" destOrd="0" presId="urn:microsoft.com/office/officeart/2008/layout/BendingPictureCaptionList"/>
    <dgm:cxn modelId="{C7BA180F-E673-470C-833C-361BEB424FEE}" srcId="{63B5CEC6-80C2-40D8-B1A3-854B852EBDA6}" destId="{92E30B11-191F-4863-A5A1-1DD528E4A195}" srcOrd="2" destOrd="0" parTransId="{C797E9B0-5F57-48D6-ACC6-48F9D1EFF970}" sibTransId="{9E2408D4-2F7F-4804-9FE7-69E093015CDC}"/>
    <dgm:cxn modelId="{BB20FD30-1237-4991-8F6E-D8D19D9117E4}" type="presOf" srcId="{904CE732-9A7C-4C79-85A4-40A14EF96FC7}" destId="{8595A199-0929-490F-A924-33BD6FB4605F}" srcOrd="0" destOrd="0" presId="urn:microsoft.com/office/officeart/2008/layout/BendingPictureCaptionList"/>
    <dgm:cxn modelId="{FF93C744-D303-4069-A12D-AEC268A90514}" srcId="{63B5CEC6-80C2-40D8-B1A3-854B852EBDA6}" destId="{532CD79A-A8E6-47A7-93BE-BC8257A5932E}" srcOrd="3" destOrd="0" parTransId="{46194588-5015-4741-9406-A5696CBC5097}" sibTransId="{3BCF76BE-F858-4444-A504-C7B02B6855AA}"/>
    <dgm:cxn modelId="{F07F20EF-454A-4A92-A2C2-746C191C96DF}" type="presParOf" srcId="{71B1047F-F8C4-4B09-A1CE-E991AA600AD8}" destId="{F6142447-0C25-4F24-8722-AD03EE0E8E6A}" srcOrd="0" destOrd="0" presId="urn:microsoft.com/office/officeart/2008/layout/BendingPictureCaptionList"/>
    <dgm:cxn modelId="{D6C43F59-438D-4BD5-BB0C-DEA257E69952}" type="presParOf" srcId="{F6142447-0C25-4F24-8722-AD03EE0E8E6A}" destId="{C74C3C08-0B02-4A39-99DC-F97983CABC9C}" srcOrd="0" destOrd="0" presId="urn:microsoft.com/office/officeart/2008/layout/BendingPictureCaptionList"/>
    <dgm:cxn modelId="{AD390652-95D7-4A7B-8FAF-13767959AF63}" type="presParOf" srcId="{F6142447-0C25-4F24-8722-AD03EE0E8E6A}" destId="{8595A199-0929-490F-A924-33BD6FB4605F}" srcOrd="1" destOrd="0" presId="urn:microsoft.com/office/officeart/2008/layout/BendingPictureCaptionList"/>
    <dgm:cxn modelId="{DE0BADD9-2DC3-4489-ACF5-4BE1D1FA5D2C}" type="presParOf" srcId="{71B1047F-F8C4-4B09-A1CE-E991AA600AD8}" destId="{E8867939-53BF-47F1-A64A-E0F14300C314}" srcOrd="1" destOrd="0" presId="urn:microsoft.com/office/officeart/2008/layout/BendingPictureCaptionList"/>
    <dgm:cxn modelId="{1663A126-5EB1-46B3-BD33-1A363E0C9D98}" type="presParOf" srcId="{71B1047F-F8C4-4B09-A1CE-E991AA600AD8}" destId="{35A561FA-EE7B-4E89-A078-2275129827C4}" srcOrd="2" destOrd="0" presId="urn:microsoft.com/office/officeart/2008/layout/BendingPictureCaptionList"/>
    <dgm:cxn modelId="{B0630B8A-12BA-4179-AB56-CC92E3123843}" type="presParOf" srcId="{35A561FA-EE7B-4E89-A078-2275129827C4}" destId="{A6053CFB-A640-47EF-A1CB-A87F3D9AB000}" srcOrd="0" destOrd="0" presId="urn:microsoft.com/office/officeart/2008/layout/BendingPictureCaptionList"/>
    <dgm:cxn modelId="{F6B24D7D-019D-4B10-B930-0A990CA328DA}" type="presParOf" srcId="{35A561FA-EE7B-4E89-A078-2275129827C4}" destId="{A18C6AB6-4348-4EA9-ABC3-E8BDF16C4158}" srcOrd="1" destOrd="0" presId="urn:microsoft.com/office/officeart/2008/layout/BendingPictureCaptionList"/>
    <dgm:cxn modelId="{21D7734F-AACD-49F2-A345-98482BCEEE72}" type="presParOf" srcId="{71B1047F-F8C4-4B09-A1CE-E991AA600AD8}" destId="{F06FA798-3769-49D3-B41C-AD3926683954}" srcOrd="3" destOrd="0" presId="urn:microsoft.com/office/officeart/2008/layout/BendingPictureCaptionList"/>
    <dgm:cxn modelId="{E473CD05-9117-46D2-A8C5-BAF4EDE0D04C}" type="presParOf" srcId="{71B1047F-F8C4-4B09-A1CE-E991AA600AD8}" destId="{8553EF3B-3AD5-43E0-9D54-FBD8A3AFD0EF}" srcOrd="4" destOrd="0" presId="urn:microsoft.com/office/officeart/2008/layout/BendingPictureCaptionList"/>
    <dgm:cxn modelId="{45751F28-2DD6-43D8-97E8-FC6594A1317E}" type="presParOf" srcId="{8553EF3B-3AD5-43E0-9D54-FBD8A3AFD0EF}" destId="{C2A06C59-1FB2-442F-92EB-0D512A37A9EE}" srcOrd="0" destOrd="0" presId="urn:microsoft.com/office/officeart/2008/layout/BendingPictureCaptionList"/>
    <dgm:cxn modelId="{FF692C9A-4EF0-40A8-848A-BBD586285626}" type="presParOf" srcId="{8553EF3B-3AD5-43E0-9D54-FBD8A3AFD0EF}" destId="{7301F641-B9B2-46B9-A35B-3FCB62CCD059}" srcOrd="1" destOrd="0" presId="urn:microsoft.com/office/officeart/2008/layout/BendingPictureCaptionList"/>
    <dgm:cxn modelId="{FB71C284-E622-4927-8262-7DAE4B7A2732}" type="presParOf" srcId="{71B1047F-F8C4-4B09-A1CE-E991AA600AD8}" destId="{27118948-D4E9-4DE7-8B9B-8B2B6E21DE25}" srcOrd="5" destOrd="0" presId="urn:microsoft.com/office/officeart/2008/layout/BendingPictureCaptionList"/>
    <dgm:cxn modelId="{2BC4827F-07AC-4C30-8C69-CB6A146D2EFA}" type="presParOf" srcId="{71B1047F-F8C4-4B09-A1CE-E991AA600AD8}" destId="{718C489D-0225-4F7D-92DB-072E3A6C7F85}" srcOrd="6" destOrd="0" presId="urn:microsoft.com/office/officeart/2008/layout/BendingPictureCaptionList"/>
    <dgm:cxn modelId="{FD867739-E917-41FB-8D46-75725EAEDAF5}" type="presParOf" srcId="{718C489D-0225-4F7D-92DB-072E3A6C7F85}" destId="{92FB9EEF-CC23-42F1-BD02-63A65F765521}" srcOrd="0" destOrd="0" presId="urn:microsoft.com/office/officeart/2008/layout/BendingPictureCaptionList"/>
    <dgm:cxn modelId="{7E1798BA-7255-4F76-BD49-E18CA154604B}" type="presParOf" srcId="{718C489D-0225-4F7D-92DB-072E3A6C7F85}" destId="{92C6EFBB-6ADD-4DDC-B6B8-EE3AFA61DAFC}"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7DC6FE-442E-4066-AC58-7614E2B9F3E2}" type="doc">
      <dgm:prSet loTypeId="urn:microsoft.com/office/officeart/2009/3/layout/FramedTextPicture" loCatId="picture" qsTypeId="urn:microsoft.com/office/officeart/2005/8/quickstyle/simple1" qsCatId="simple" csTypeId="urn:microsoft.com/office/officeart/2005/8/colors/accent2_4" csCatId="accent2" phldr="1"/>
      <dgm:spPr/>
      <dgm:t>
        <a:bodyPr/>
        <a:lstStyle/>
        <a:p>
          <a:endParaRPr lang="es-419"/>
        </a:p>
      </dgm:t>
    </dgm:pt>
    <dgm:pt modelId="{04208DEB-5000-4A6F-9C20-99F0BCCC19AF}">
      <dgm:prSet phldrT="[Texto]"/>
      <dgm:spPr/>
      <dgm:t>
        <a:bodyPr/>
        <a:lstStyle/>
        <a:p>
          <a:r>
            <a:rPr lang="es-419" dirty="0" smtClean="0">
              <a:solidFill>
                <a:schemeClr val="bg1">
                  <a:lumMod val="50000"/>
                </a:schemeClr>
              </a:solidFill>
            </a:rPr>
            <a:t>La barrera funcional permite la diferenciación.</a:t>
          </a:r>
          <a:endParaRPr lang="es-419" dirty="0">
            <a:solidFill>
              <a:schemeClr val="bg1">
                <a:lumMod val="50000"/>
              </a:schemeClr>
            </a:solidFill>
          </a:endParaRPr>
        </a:p>
      </dgm:t>
    </dgm:pt>
    <dgm:pt modelId="{3DA996B0-5EA5-4FFF-84A3-E859BDA705D3}" type="sibTrans" cxnId="{A099F0BA-8E92-4B2B-8A59-CF7E85EAD956}">
      <dgm:prSet/>
      <dgm:spPr/>
      <dgm:t>
        <a:bodyPr/>
        <a:lstStyle/>
        <a:p>
          <a:endParaRPr lang="es-419"/>
        </a:p>
      </dgm:t>
    </dgm:pt>
    <dgm:pt modelId="{221BBEC5-C995-4BFE-9310-1E38A5DA80BA}" type="parTrans" cxnId="{A099F0BA-8E92-4B2B-8A59-CF7E85EAD956}">
      <dgm:prSet/>
      <dgm:spPr/>
      <dgm:t>
        <a:bodyPr/>
        <a:lstStyle/>
        <a:p>
          <a:endParaRPr lang="es-419"/>
        </a:p>
      </dgm:t>
    </dgm:pt>
    <dgm:pt modelId="{C4093574-A5DA-4932-AC5A-015E76ECB50C}" type="pres">
      <dgm:prSet presAssocID="{8B7DC6FE-442E-4066-AC58-7614E2B9F3E2}" presName="Name0" presStyleCnt="0">
        <dgm:presLayoutVars>
          <dgm:chMax/>
          <dgm:chPref/>
          <dgm:dir/>
        </dgm:presLayoutVars>
      </dgm:prSet>
      <dgm:spPr/>
      <dgm:t>
        <a:bodyPr/>
        <a:lstStyle/>
        <a:p>
          <a:endParaRPr lang="es-419"/>
        </a:p>
      </dgm:t>
    </dgm:pt>
    <dgm:pt modelId="{70113751-8CFF-4087-9E66-04C6A257C82C}" type="pres">
      <dgm:prSet presAssocID="{04208DEB-5000-4A6F-9C20-99F0BCCC19AF}" presName="composite" presStyleCnt="0">
        <dgm:presLayoutVars>
          <dgm:chMax/>
          <dgm:chPref/>
        </dgm:presLayoutVars>
      </dgm:prSet>
      <dgm:spPr/>
    </dgm:pt>
    <dgm:pt modelId="{1D6636A0-AD30-4F78-8FAC-54EE56BCBDA9}" type="pres">
      <dgm:prSet presAssocID="{04208DEB-5000-4A6F-9C20-99F0BCCC19AF}" presName="Image" presStyleLbl="bgImgPlace1" presStyleIdx="0" presStyleCnt="1" custScaleX="272482" custScaleY="321154" custLinFactNeighborX="-29411" custLinFactNeighborY="14593"/>
      <dgm:spPr>
        <a:prstGeom prst="roundRect">
          <a:avLst/>
        </a:prstGeom>
        <a:blipFill rotWithShape="1">
          <a:blip xmlns:r="http://schemas.openxmlformats.org/officeDocument/2006/relationships" r:embed="rId1"/>
          <a:stretch>
            <a:fillRect/>
          </a:stretch>
        </a:blipFill>
      </dgm:spPr>
    </dgm:pt>
    <dgm:pt modelId="{C6BA43FE-1150-47A1-8553-78F56B00470E}" type="pres">
      <dgm:prSet presAssocID="{04208DEB-5000-4A6F-9C20-99F0BCCC19AF}" presName="ParentText" presStyleLbl="revTx" presStyleIdx="0" presStyleCnt="1" custScaleX="75621" custScaleY="45248" custLinFactNeighborX="47301" custLinFactNeighborY="1551">
        <dgm:presLayoutVars>
          <dgm:chMax val="0"/>
          <dgm:chPref val="0"/>
          <dgm:bulletEnabled val="1"/>
        </dgm:presLayoutVars>
      </dgm:prSet>
      <dgm:spPr/>
      <dgm:t>
        <a:bodyPr/>
        <a:lstStyle/>
        <a:p>
          <a:endParaRPr lang="es-419"/>
        </a:p>
      </dgm:t>
    </dgm:pt>
    <dgm:pt modelId="{11C75941-85ED-40A2-A774-7E2EC75B4E3A}" type="pres">
      <dgm:prSet presAssocID="{04208DEB-5000-4A6F-9C20-99F0BCCC19AF}" presName="tlFrame" presStyleLbl="node1" presStyleIdx="0" presStyleCnt="4" custLinFactX="100000" custLinFactNeighborX="158545" custLinFactNeighborY="85085"/>
      <dgm:spPr/>
    </dgm:pt>
    <dgm:pt modelId="{5E96A3E5-6EDD-4837-B31F-EF6602318A11}" type="pres">
      <dgm:prSet presAssocID="{04208DEB-5000-4A6F-9C20-99F0BCCC19AF}" presName="trFrame" presStyleLbl="node1" presStyleIdx="1" presStyleCnt="4" custLinFactX="33863" custLinFactNeighborX="100000" custLinFactNeighborY="85085"/>
      <dgm:spPr/>
    </dgm:pt>
    <dgm:pt modelId="{4BB24BEB-6DD3-4638-B096-CE7F1671F2AA}" type="pres">
      <dgm:prSet presAssocID="{04208DEB-5000-4A6F-9C20-99F0BCCC19AF}" presName="blFrame" presStyleLbl="node1" presStyleIdx="2" presStyleCnt="4" custLinFactX="100000" custLinFactNeighborX="158545" custLinFactNeighborY="-69602"/>
      <dgm:spPr/>
    </dgm:pt>
    <dgm:pt modelId="{C654DC3F-3E91-4FEB-B347-2799DC0A46F0}" type="pres">
      <dgm:prSet presAssocID="{04208DEB-5000-4A6F-9C20-99F0BCCC19AF}" presName="brFrame" presStyleLbl="node1" presStyleIdx="3" presStyleCnt="4" custLinFactX="33863" custLinFactNeighborX="100000" custLinFactNeighborY="-74107"/>
      <dgm:spPr/>
    </dgm:pt>
  </dgm:ptLst>
  <dgm:cxnLst>
    <dgm:cxn modelId="{503BCAD5-9BA1-49AF-9230-3AF1CBF8031B}" type="presOf" srcId="{04208DEB-5000-4A6F-9C20-99F0BCCC19AF}" destId="{C6BA43FE-1150-47A1-8553-78F56B00470E}" srcOrd="0" destOrd="0" presId="urn:microsoft.com/office/officeart/2009/3/layout/FramedTextPicture"/>
    <dgm:cxn modelId="{A099F0BA-8E92-4B2B-8A59-CF7E85EAD956}" srcId="{8B7DC6FE-442E-4066-AC58-7614E2B9F3E2}" destId="{04208DEB-5000-4A6F-9C20-99F0BCCC19AF}" srcOrd="0" destOrd="0" parTransId="{221BBEC5-C995-4BFE-9310-1E38A5DA80BA}" sibTransId="{3DA996B0-5EA5-4FFF-84A3-E859BDA705D3}"/>
    <dgm:cxn modelId="{F790BAF3-76C7-4B2B-AD33-029EB6F38F3C}" type="presOf" srcId="{8B7DC6FE-442E-4066-AC58-7614E2B9F3E2}" destId="{C4093574-A5DA-4932-AC5A-015E76ECB50C}" srcOrd="0" destOrd="0" presId="urn:microsoft.com/office/officeart/2009/3/layout/FramedTextPicture"/>
    <dgm:cxn modelId="{ADA7E999-290C-4C44-9689-BF34FCF64C7A}" type="presParOf" srcId="{C4093574-A5DA-4932-AC5A-015E76ECB50C}" destId="{70113751-8CFF-4087-9E66-04C6A257C82C}" srcOrd="0" destOrd="0" presId="urn:microsoft.com/office/officeart/2009/3/layout/FramedTextPicture"/>
    <dgm:cxn modelId="{1D3B6A7F-0BC7-4B02-BAF2-5FA23184D0FA}" type="presParOf" srcId="{70113751-8CFF-4087-9E66-04C6A257C82C}" destId="{1D6636A0-AD30-4F78-8FAC-54EE56BCBDA9}" srcOrd="0" destOrd="0" presId="urn:microsoft.com/office/officeart/2009/3/layout/FramedTextPicture"/>
    <dgm:cxn modelId="{C65C99EE-7441-4093-BCAF-FE0BEFF24793}" type="presParOf" srcId="{70113751-8CFF-4087-9E66-04C6A257C82C}" destId="{C6BA43FE-1150-47A1-8553-78F56B00470E}" srcOrd="1" destOrd="0" presId="urn:microsoft.com/office/officeart/2009/3/layout/FramedTextPicture"/>
    <dgm:cxn modelId="{70FECC40-85CA-4379-BBF1-92E4CB5BE6B2}" type="presParOf" srcId="{70113751-8CFF-4087-9E66-04C6A257C82C}" destId="{11C75941-85ED-40A2-A774-7E2EC75B4E3A}" srcOrd="2" destOrd="0" presId="urn:microsoft.com/office/officeart/2009/3/layout/FramedTextPicture"/>
    <dgm:cxn modelId="{0A6D8689-5623-42E8-9D2D-8066ADD3B19A}" type="presParOf" srcId="{70113751-8CFF-4087-9E66-04C6A257C82C}" destId="{5E96A3E5-6EDD-4837-B31F-EF6602318A11}" srcOrd="3" destOrd="0" presId="urn:microsoft.com/office/officeart/2009/3/layout/FramedTextPicture"/>
    <dgm:cxn modelId="{D3FDD414-F034-446A-843E-AA1D88A43B4C}" type="presParOf" srcId="{70113751-8CFF-4087-9E66-04C6A257C82C}" destId="{4BB24BEB-6DD3-4638-B096-CE7F1671F2AA}" srcOrd="4" destOrd="0" presId="urn:microsoft.com/office/officeart/2009/3/layout/FramedTextPicture"/>
    <dgm:cxn modelId="{73F0002B-5340-4817-BEDF-5F6721728B6F}" type="presParOf" srcId="{70113751-8CFF-4087-9E66-04C6A257C82C}" destId="{C654DC3F-3E91-4FEB-B347-2799DC0A46F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14FB2E-27C6-49F8-8A5C-81EC3324DDC7}" type="doc">
      <dgm:prSet loTypeId="urn:microsoft.com/office/officeart/2005/8/layout/list1" loCatId="list" qsTypeId="urn:microsoft.com/office/officeart/2005/8/quickstyle/simple5" qsCatId="simple" csTypeId="urn:microsoft.com/office/officeart/2005/8/colors/accent0_2" csCatId="mainScheme" phldr="1"/>
      <dgm:spPr/>
      <dgm:t>
        <a:bodyPr/>
        <a:lstStyle/>
        <a:p>
          <a:endParaRPr lang="es-ES"/>
        </a:p>
      </dgm:t>
    </dgm:pt>
    <dgm:pt modelId="{82902CC2-532C-4F6E-9EB5-F4C48F54A3F6}">
      <dgm:prSet phldrT="[Texto]"/>
      <dgm:spPr/>
      <dgm:t>
        <a:bodyPr/>
        <a:lstStyle/>
        <a:p>
          <a:r>
            <a:rPr lang="es-419" smtClean="0">
              <a:solidFill>
                <a:schemeClr val="bg1">
                  <a:lumMod val="50000"/>
                </a:schemeClr>
              </a:solidFill>
            </a:rPr>
            <a:t>3000 A.C. Mesopotamia</a:t>
          </a:r>
          <a:endParaRPr lang="es-ES" dirty="0">
            <a:solidFill>
              <a:schemeClr val="bg1">
                <a:lumMod val="50000"/>
              </a:schemeClr>
            </a:solidFill>
          </a:endParaRPr>
        </a:p>
      </dgm:t>
    </dgm:pt>
    <dgm:pt modelId="{5BD43F7E-50DF-46FD-A63C-91DCD74CEA42}" type="parTrans" cxnId="{CEFBF231-4A06-4550-9D88-60BAA3C04DC0}">
      <dgm:prSet/>
      <dgm:spPr/>
      <dgm:t>
        <a:bodyPr/>
        <a:lstStyle/>
        <a:p>
          <a:endParaRPr lang="es-ES">
            <a:solidFill>
              <a:schemeClr val="bg1">
                <a:lumMod val="50000"/>
              </a:schemeClr>
            </a:solidFill>
          </a:endParaRPr>
        </a:p>
      </dgm:t>
    </dgm:pt>
    <dgm:pt modelId="{81FF1AD1-8DB7-4771-97C4-CBECF85993F1}" type="sibTrans" cxnId="{CEFBF231-4A06-4550-9D88-60BAA3C04DC0}">
      <dgm:prSet/>
      <dgm:spPr/>
      <dgm:t>
        <a:bodyPr/>
        <a:lstStyle/>
        <a:p>
          <a:endParaRPr lang="es-ES">
            <a:solidFill>
              <a:schemeClr val="bg1">
                <a:lumMod val="50000"/>
              </a:schemeClr>
            </a:solidFill>
          </a:endParaRPr>
        </a:p>
      </dgm:t>
    </dgm:pt>
    <dgm:pt modelId="{85575A62-3E7F-4821-ABD8-98B3168E80A8}">
      <dgm:prSet phldrT="[Texto]"/>
      <dgm:spPr/>
      <dgm:t>
        <a:bodyPr/>
        <a:lstStyle/>
        <a:p>
          <a:r>
            <a:rPr lang="es-419" dirty="0" smtClean="0">
              <a:solidFill>
                <a:schemeClr val="bg1">
                  <a:lumMod val="50000"/>
                </a:schemeClr>
              </a:solidFill>
            </a:rPr>
            <a:t>Conversión de materia por actividad metabólica y microorganismos,</a:t>
          </a:r>
          <a:endParaRPr lang="es-ES" dirty="0">
            <a:solidFill>
              <a:schemeClr val="bg1">
                <a:lumMod val="50000"/>
              </a:schemeClr>
            </a:solidFill>
          </a:endParaRPr>
        </a:p>
      </dgm:t>
    </dgm:pt>
    <dgm:pt modelId="{6F4B4179-D0DA-48D5-A5FF-A39D01A2B791}" type="parTrans" cxnId="{9390E3FB-1E31-407C-94C7-16A4FB4A7C1D}">
      <dgm:prSet/>
      <dgm:spPr/>
      <dgm:t>
        <a:bodyPr/>
        <a:lstStyle/>
        <a:p>
          <a:endParaRPr lang="es-ES">
            <a:solidFill>
              <a:schemeClr val="bg1">
                <a:lumMod val="50000"/>
              </a:schemeClr>
            </a:solidFill>
          </a:endParaRPr>
        </a:p>
      </dgm:t>
    </dgm:pt>
    <dgm:pt modelId="{84AEE2A8-F81C-4F41-B3B3-B84D384B6878}" type="sibTrans" cxnId="{9390E3FB-1E31-407C-94C7-16A4FB4A7C1D}">
      <dgm:prSet/>
      <dgm:spPr/>
      <dgm:t>
        <a:bodyPr/>
        <a:lstStyle/>
        <a:p>
          <a:endParaRPr lang="es-ES">
            <a:solidFill>
              <a:schemeClr val="bg1">
                <a:lumMod val="50000"/>
              </a:schemeClr>
            </a:solidFill>
          </a:endParaRPr>
        </a:p>
      </dgm:t>
    </dgm:pt>
    <dgm:pt modelId="{BA9FA788-CD86-448E-9497-9DEC509C0D10}">
      <dgm:prSet phldrT="[Texto]"/>
      <dgm:spPr/>
      <dgm:t>
        <a:bodyPr/>
        <a:lstStyle/>
        <a:p>
          <a:r>
            <a:rPr lang="es-419" dirty="0" smtClean="0">
              <a:solidFill>
                <a:schemeClr val="bg1">
                  <a:lumMod val="50000"/>
                </a:schemeClr>
              </a:solidFill>
            </a:rPr>
            <a:t>Reacciones de oxidación y reducción.</a:t>
          </a:r>
          <a:endParaRPr lang="es-ES" dirty="0">
            <a:solidFill>
              <a:schemeClr val="bg1">
                <a:lumMod val="50000"/>
              </a:schemeClr>
            </a:solidFill>
          </a:endParaRPr>
        </a:p>
      </dgm:t>
    </dgm:pt>
    <dgm:pt modelId="{70629C17-1E06-4550-BFA3-8FC984ED7922}" type="parTrans" cxnId="{A680DA0B-4A6A-4510-B24A-BDEA24652432}">
      <dgm:prSet/>
      <dgm:spPr/>
      <dgm:t>
        <a:bodyPr/>
        <a:lstStyle/>
        <a:p>
          <a:endParaRPr lang="es-ES">
            <a:solidFill>
              <a:schemeClr val="bg1">
                <a:lumMod val="50000"/>
              </a:schemeClr>
            </a:solidFill>
          </a:endParaRPr>
        </a:p>
      </dgm:t>
    </dgm:pt>
    <dgm:pt modelId="{6B509D6F-D0C9-4AEB-A95A-4850179BBFD8}" type="sibTrans" cxnId="{A680DA0B-4A6A-4510-B24A-BDEA24652432}">
      <dgm:prSet/>
      <dgm:spPr/>
      <dgm:t>
        <a:bodyPr/>
        <a:lstStyle/>
        <a:p>
          <a:endParaRPr lang="es-ES">
            <a:solidFill>
              <a:schemeClr val="bg1">
                <a:lumMod val="50000"/>
              </a:schemeClr>
            </a:solidFill>
          </a:endParaRPr>
        </a:p>
      </dgm:t>
    </dgm:pt>
    <dgm:pt modelId="{219106ED-C803-4ABD-92F1-E28249473C95}">
      <dgm:prSet phldrT="[Texto]"/>
      <dgm:spPr/>
      <dgm:t>
        <a:bodyPr/>
        <a:lstStyle/>
        <a:p>
          <a:r>
            <a:rPr lang="es-419" smtClean="0">
              <a:solidFill>
                <a:schemeClr val="bg1">
                  <a:lumMod val="50000"/>
                </a:schemeClr>
              </a:solidFill>
            </a:rPr>
            <a:t>Tres etapas:</a:t>
          </a:r>
          <a:endParaRPr lang="es-ES" dirty="0">
            <a:solidFill>
              <a:schemeClr val="bg1">
                <a:lumMod val="50000"/>
              </a:schemeClr>
            </a:solidFill>
          </a:endParaRPr>
        </a:p>
      </dgm:t>
    </dgm:pt>
    <dgm:pt modelId="{8CD58E44-8801-433C-B307-9D588487F90D}" type="parTrans" cxnId="{34446CB5-D0CA-4547-AA6D-30D84F13F162}">
      <dgm:prSet/>
      <dgm:spPr/>
      <dgm:t>
        <a:bodyPr/>
        <a:lstStyle/>
        <a:p>
          <a:endParaRPr lang="es-ES">
            <a:solidFill>
              <a:schemeClr val="bg1">
                <a:lumMod val="50000"/>
              </a:schemeClr>
            </a:solidFill>
          </a:endParaRPr>
        </a:p>
      </dgm:t>
    </dgm:pt>
    <dgm:pt modelId="{2B8C4ACC-7F8C-4F18-AF97-3A651EE167F6}" type="sibTrans" cxnId="{34446CB5-D0CA-4547-AA6D-30D84F13F162}">
      <dgm:prSet/>
      <dgm:spPr/>
      <dgm:t>
        <a:bodyPr/>
        <a:lstStyle/>
        <a:p>
          <a:endParaRPr lang="es-ES">
            <a:solidFill>
              <a:schemeClr val="bg1">
                <a:lumMod val="50000"/>
              </a:schemeClr>
            </a:solidFill>
          </a:endParaRPr>
        </a:p>
      </dgm:t>
    </dgm:pt>
    <dgm:pt modelId="{DF76F462-CB9F-4E70-A25D-F2C1B735FDFD}">
      <dgm:prSet phldrT="[Texto]"/>
      <dgm:spPr/>
      <dgm:t>
        <a:bodyPr/>
        <a:lstStyle/>
        <a:p>
          <a:r>
            <a:rPr lang="es-419" dirty="0" smtClean="0">
              <a:solidFill>
                <a:schemeClr val="bg1">
                  <a:lumMod val="50000"/>
                </a:schemeClr>
              </a:solidFill>
            </a:rPr>
            <a:t>Elaboración inóculo</a:t>
          </a:r>
          <a:endParaRPr lang="es-ES" dirty="0">
            <a:solidFill>
              <a:schemeClr val="bg1">
                <a:lumMod val="50000"/>
              </a:schemeClr>
            </a:solidFill>
          </a:endParaRPr>
        </a:p>
      </dgm:t>
    </dgm:pt>
    <dgm:pt modelId="{AAE77B57-7BC2-4852-9AB7-A5389BB0F64B}" type="parTrans" cxnId="{A4AC55FF-8F51-432C-892C-52C9D3462875}">
      <dgm:prSet/>
      <dgm:spPr/>
      <dgm:t>
        <a:bodyPr/>
        <a:lstStyle/>
        <a:p>
          <a:endParaRPr lang="es-ES">
            <a:solidFill>
              <a:schemeClr val="bg1">
                <a:lumMod val="50000"/>
              </a:schemeClr>
            </a:solidFill>
          </a:endParaRPr>
        </a:p>
      </dgm:t>
    </dgm:pt>
    <dgm:pt modelId="{CC86338A-D87A-4963-AB7C-42D780536808}" type="sibTrans" cxnId="{A4AC55FF-8F51-432C-892C-52C9D3462875}">
      <dgm:prSet/>
      <dgm:spPr/>
      <dgm:t>
        <a:bodyPr/>
        <a:lstStyle/>
        <a:p>
          <a:endParaRPr lang="es-ES">
            <a:solidFill>
              <a:schemeClr val="bg1">
                <a:lumMod val="50000"/>
              </a:schemeClr>
            </a:solidFill>
          </a:endParaRPr>
        </a:p>
      </dgm:t>
    </dgm:pt>
    <dgm:pt modelId="{65C3B112-ACFC-40C8-A138-A83B70D9EA7B}">
      <dgm:prSet phldrT="[Texto]"/>
      <dgm:spPr/>
      <dgm:t>
        <a:bodyPr/>
        <a:lstStyle/>
        <a:p>
          <a:r>
            <a:rPr lang="es-419" smtClean="0">
              <a:solidFill>
                <a:schemeClr val="bg1">
                  <a:lumMod val="50000"/>
                </a:schemeClr>
              </a:solidFill>
            </a:rPr>
            <a:t>Selección medio </a:t>
          </a:r>
          <a:r>
            <a:rPr lang="es-419" dirty="0" smtClean="0">
              <a:solidFill>
                <a:schemeClr val="bg1">
                  <a:lumMod val="50000"/>
                </a:schemeClr>
              </a:solidFill>
            </a:rPr>
            <a:t>de cultivo</a:t>
          </a:r>
          <a:endParaRPr lang="es-ES" dirty="0">
            <a:solidFill>
              <a:schemeClr val="bg1">
                <a:lumMod val="50000"/>
              </a:schemeClr>
            </a:solidFill>
          </a:endParaRPr>
        </a:p>
      </dgm:t>
    </dgm:pt>
    <dgm:pt modelId="{6AEB0A08-8E92-4AB1-A793-9CE7CA39043B}" type="parTrans" cxnId="{671AC7E4-F801-4CDA-9729-B19E13547A08}">
      <dgm:prSet/>
      <dgm:spPr/>
      <dgm:t>
        <a:bodyPr/>
        <a:lstStyle/>
        <a:p>
          <a:endParaRPr lang="es-ES">
            <a:solidFill>
              <a:schemeClr val="bg1">
                <a:lumMod val="50000"/>
              </a:schemeClr>
            </a:solidFill>
          </a:endParaRPr>
        </a:p>
      </dgm:t>
    </dgm:pt>
    <dgm:pt modelId="{353E3A89-1B94-440E-AA13-5FDEE2DD564A}" type="sibTrans" cxnId="{671AC7E4-F801-4CDA-9729-B19E13547A08}">
      <dgm:prSet/>
      <dgm:spPr/>
      <dgm:t>
        <a:bodyPr/>
        <a:lstStyle/>
        <a:p>
          <a:endParaRPr lang="es-ES">
            <a:solidFill>
              <a:schemeClr val="bg1">
                <a:lumMod val="50000"/>
              </a:schemeClr>
            </a:solidFill>
          </a:endParaRPr>
        </a:p>
      </dgm:t>
    </dgm:pt>
    <dgm:pt modelId="{FDEF12FE-F5A3-45CD-92C1-3B006FBBDF40}">
      <dgm:prSet phldrT="[Texto]"/>
      <dgm:spPr/>
      <dgm:t>
        <a:bodyPr/>
        <a:lstStyle/>
        <a:p>
          <a:r>
            <a:rPr lang="es-419" smtClean="0">
              <a:solidFill>
                <a:schemeClr val="bg1">
                  <a:lumMod val="50000"/>
                </a:schemeClr>
              </a:solidFill>
            </a:rPr>
            <a:t>Obtención biomasa</a:t>
          </a:r>
          <a:endParaRPr lang="es-ES" dirty="0">
            <a:solidFill>
              <a:schemeClr val="bg1">
                <a:lumMod val="50000"/>
              </a:schemeClr>
            </a:solidFill>
          </a:endParaRPr>
        </a:p>
      </dgm:t>
    </dgm:pt>
    <dgm:pt modelId="{CB5171BF-BFF6-452B-B710-B6E5F3F29233}" type="parTrans" cxnId="{4E5D2F0B-F298-4751-BED3-C4EC80A8ECFA}">
      <dgm:prSet/>
      <dgm:spPr/>
      <dgm:t>
        <a:bodyPr/>
        <a:lstStyle/>
        <a:p>
          <a:endParaRPr lang="es-ES">
            <a:solidFill>
              <a:schemeClr val="bg1">
                <a:lumMod val="50000"/>
              </a:schemeClr>
            </a:solidFill>
          </a:endParaRPr>
        </a:p>
      </dgm:t>
    </dgm:pt>
    <dgm:pt modelId="{54410FFE-D791-496A-8737-37E080F7F7C4}" type="sibTrans" cxnId="{4E5D2F0B-F298-4751-BED3-C4EC80A8ECFA}">
      <dgm:prSet/>
      <dgm:spPr/>
      <dgm:t>
        <a:bodyPr/>
        <a:lstStyle/>
        <a:p>
          <a:endParaRPr lang="es-ES">
            <a:solidFill>
              <a:schemeClr val="bg1">
                <a:lumMod val="50000"/>
              </a:schemeClr>
            </a:solidFill>
          </a:endParaRPr>
        </a:p>
      </dgm:t>
    </dgm:pt>
    <dgm:pt modelId="{33BCFA80-53E0-431A-916E-EE61643C316B}">
      <dgm:prSet phldrT="[Texto]" custT="1"/>
      <dgm:spPr/>
      <dgm:t>
        <a:bodyPr/>
        <a:lstStyle/>
        <a:p>
          <a:r>
            <a:rPr lang="es-419" sz="1900" smtClean="0">
              <a:solidFill>
                <a:schemeClr val="bg1">
                  <a:lumMod val="50000"/>
                </a:schemeClr>
              </a:solidFill>
            </a:rPr>
            <a:t>Concentración de O</a:t>
          </a:r>
          <a:r>
            <a:rPr lang="es-419" sz="800" smtClean="0">
              <a:solidFill>
                <a:schemeClr val="bg1">
                  <a:lumMod val="50000"/>
                </a:schemeClr>
              </a:solidFill>
            </a:rPr>
            <a:t>2</a:t>
          </a:r>
          <a:endParaRPr lang="es-ES" sz="2800" dirty="0">
            <a:solidFill>
              <a:schemeClr val="bg1">
                <a:lumMod val="50000"/>
              </a:schemeClr>
            </a:solidFill>
          </a:endParaRPr>
        </a:p>
      </dgm:t>
    </dgm:pt>
    <dgm:pt modelId="{5EA9F2BB-78DC-46DF-87CF-5EA863E35109}" type="parTrans" cxnId="{6738BEB3-06EB-494E-89F2-E15A6CDA4A14}">
      <dgm:prSet/>
      <dgm:spPr/>
      <dgm:t>
        <a:bodyPr/>
        <a:lstStyle/>
        <a:p>
          <a:endParaRPr lang="es-ES">
            <a:solidFill>
              <a:schemeClr val="bg1">
                <a:lumMod val="50000"/>
              </a:schemeClr>
            </a:solidFill>
          </a:endParaRPr>
        </a:p>
      </dgm:t>
    </dgm:pt>
    <dgm:pt modelId="{83392956-0B53-4355-8DBB-63CC12162947}" type="sibTrans" cxnId="{6738BEB3-06EB-494E-89F2-E15A6CDA4A14}">
      <dgm:prSet/>
      <dgm:spPr/>
      <dgm:t>
        <a:bodyPr/>
        <a:lstStyle/>
        <a:p>
          <a:endParaRPr lang="es-ES">
            <a:solidFill>
              <a:schemeClr val="bg1">
                <a:lumMod val="50000"/>
              </a:schemeClr>
            </a:solidFill>
          </a:endParaRPr>
        </a:p>
      </dgm:t>
    </dgm:pt>
    <dgm:pt modelId="{11E0D8E4-83E0-4C3A-A9CC-E674C78FEBD6}" type="pres">
      <dgm:prSet presAssocID="{5F14FB2E-27C6-49F8-8A5C-81EC3324DDC7}" presName="linear" presStyleCnt="0">
        <dgm:presLayoutVars>
          <dgm:dir/>
          <dgm:animLvl val="lvl"/>
          <dgm:resizeHandles val="exact"/>
        </dgm:presLayoutVars>
      </dgm:prSet>
      <dgm:spPr/>
      <dgm:t>
        <a:bodyPr/>
        <a:lstStyle/>
        <a:p>
          <a:endParaRPr lang="es-ES"/>
        </a:p>
      </dgm:t>
    </dgm:pt>
    <dgm:pt modelId="{EF995945-515C-4933-B8EE-0505489721D9}" type="pres">
      <dgm:prSet presAssocID="{82902CC2-532C-4F6E-9EB5-F4C48F54A3F6}" presName="parentLin" presStyleCnt="0"/>
      <dgm:spPr/>
    </dgm:pt>
    <dgm:pt modelId="{661AD0AF-A469-42AD-84FD-2D0C97D4D573}" type="pres">
      <dgm:prSet presAssocID="{82902CC2-532C-4F6E-9EB5-F4C48F54A3F6}" presName="parentLeftMargin" presStyleLbl="node1" presStyleIdx="0" presStyleCnt="5"/>
      <dgm:spPr/>
      <dgm:t>
        <a:bodyPr/>
        <a:lstStyle/>
        <a:p>
          <a:endParaRPr lang="es-ES"/>
        </a:p>
      </dgm:t>
    </dgm:pt>
    <dgm:pt modelId="{BE94D333-0287-49CD-9B0C-E1BEF37F1F6B}" type="pres">
      <dgm:prSet presAssocID="{82902CC2-532C-4F6E-9EB5-F4C48F54A3F6}" presName="parentText" presStyleLbl="node1" presStyleIdx="0" presStyleCnt="5">
        <dgm:presLayoutVars>
          <dgm:chMax val="0"/>
          <dgm:bulletEnabled val="1"/>
        </dgm:presLayoutVars>
      </dgm:prSet>
      <dgm:spPr/>
      <dgm:t>
        <a:bodyPr/>
        <a:lstStyle/>
        <a:p>
          <a:endParaRPr lang="es-ES"/>
        </a:p>
      </dgm:t>
    </dgm:pt>
    <dgm:pt modelId="{E1433BB5-4B22-43AC-8FB5-8637917816AC}" type="pres">
      <dgm:prSet presAssocID="{82902CC2-532C-4F6E-9EB5-F4C48F54A3F6}" presName="negativeSpace" presStyleCnt="0"/>
      <dgm:spPr/>
    </dgm:pt>
    <dgm:pt modelId="{72E29294-F96C-4C03-BF0E-DF994A6C3971}" type="pres">
      <dgm:prSet presAssocID="{82902CC2-532C-4F6E-9EB5-F4C48F54A3F6}" presName="childText" presStyleLbl="conFgAcc1" presStyleIdx="0" presStyleCnt="5">
        <dgm:presLayoutVars>
          <dgm:bulletEnabled val="1"/>
        </dgm:presLayoutVars>
      </dgm:prSet>
      <dgm:spPr/>
    </dgm:pt>
    <dgm:pt modelId="{3645083D-0A5B-4850-A271-7BAF415E281D}" type="pres">
      <dgm:prSet presAssocID="{81FF1AD1-8DB7-4771-97C4-CBECF85993F1}" presName="spaceBetweenRectangles" presStyleCnt="0"/>
      <dgm:spPr/>
    </dgm:pt>
    <dgm:pt modelId="{2A22F52A-F603-40DA-AE08-A34E2FC062A5}" type="pres">
      <dgm:prSet presAssocID="{85575A62-3E7F-4821-ABD8-98B3168E80A8}" presName="parentLin" presStyleCnt="0"/>
      <dgm:spPr/>
    </dgm:pt>
    <dgm:pt modelId="{A779D3B7-FFB8-4BDC-B923-0DFD535EFD74}" type="pres">
      <dgm:prSet presAssocID="{85575A62-3E7F-4821-ABD8-98B3168E80A8}" presName="parentLeftMargin" presStyleLbl="node1" presStyleIdx="0" presStyleCnt="5"/>
      <dgm:spPr/>
      <dgm:t>
        <a:bodyPr/>
        <a:lstStyle/>
        <a:p>
          <a:endParaRPr lang="es-ES"/>
        </a:p>
      </dgm:t>
    </dgm:pt>
    <dgm:pt modelId="{DF0C752C-A84C-4A38-A578-FE992FB45F82}" type="pres">
      <dgm:prSet presAssocID="{85575A62-3E7F-4821-ABD8-98B3168E80A8}" presName="parentText" presStyleLbl="node1" presStyleIdx="1" presStyleCnt="5">
        <dgm:presLayoutVars>
          <dgm:chMax val="0"/>
          <dgm:bulletEnabled val="1"/>
        </dgm:presLayoutVars>
      </dgm:prSet>
      <dgm:spPr/>
      <dgm:t>
        <a:bodyPr/>
        <a:lstStyle/>
        <a:p>
          <a:endParaRPr lang="es-ES"/>
        </a:p>
      </dgm:t>
    </dgm:pt>
    <dgm:pt modelId="{46312035-FAF8-4B53-99C8-2CA18C252115}" type="pres">
      <dgm:prSet presAssocID="{85575A62-3E7F-4821-ABD8-98B3168E80A8}" presName="negativeSpace" presStyleCnt="0"/>
      <dgm:spPr/>
    </dgm:pt>
    <dgm:pt modelId="{1B13D5AD-F4F4-4115-A3EF-9063DBA67782}" type="pres">
      <dgm:prSet presAssocID="{85575A62-3E7F-4821-ABD8-98B3168E80A8}" presName="childText" presStyleLbl="conFgAcc1" presStyleIdx="1" presStyleCnt="5">
        <dgm:presLayoutVars>
          <dgm:bulletEnabled val="1"/>
        </dgm:presLayoutVars>
      </dgm:prSet>
      <dgm:spPr/>
    </dgm:pt>
    <dgm:pt modelId="{3EB8CD8F-706D-47F6-AE3D-83EB1087600A}" type="pres">
      <dgm:prSet presAssocID="{84AEE2A8-F81C-4F41-B3B3-B84D384B6878}" presName="spaceBetweenRectangles" presStyleCnt="0"/>
      <dgm:spPr/>
    </dgm:pt>
    <dgm:pt modelId="{D30AE33B-C1A0-4E28-B785-2E5E9AFCFB44}" type="pres">
      <dgm:prSet presAssocID="{BA9FA788-CD86-448E-9497-9DEC509C0D10}" presName="parentLin" presStyleCnt="0"/>
      <dgm:spPr/>
    </dgm:pt>
    <dgm:pt modelId="{0EAEA84A-1464-4A3E-BFFE-14ADF71D9893}" type="pres">
      <dgm:prSet presAssocID="{BA9FA788-CD86-448E-9497-9DEC509C0D10}" presName="parentLeftMargin" presStyleLbl="node1" presStyleIdx="1" presStyleCnt="5"/>
      <dgm:spPr/>
      <dgm:t>
        <a:bodyPr/>
        <a:lstStyle/>
        <a:p>
          <a:endParaRPr lang="es-ES"/>
        </a:p>
      </dgm:t>
    </dgm:pt>
    <dgm:pt modelId="{E6FA5E35-1D3B-4C00-908D-05006C649937}" type="pres">
      <dgm:prSet presAssocID="{BA9FA788-CD86-448E-9497-9DEC509C0D10}" presName="parentText" presStyleLbl="node1" presStyleIdx="2" presStyleCnt="5">
        <dgm:presLayoutVars>
          <dgm:chMax val="0"/>
          <dgm:bulletEnabled val="1"/>
        </dgm:presLayoutVars>
      </dgm:prSet>
      <dgm:spPr/>
      <dgm:t>
        <a:bodyPr/>
        <a:lstStyle/>
        <a:p>
          <a:endParaRPr lang="es-ES"/>
        </a:p>
      </dgm:t>
    </dgm:pt>
    <dgm:pt modelId="{AF9094D2-FC6A-426B-B3F1-AC9BC9BFD311}" type="pres">
      <dgm:prSet presAssocID="{BA9FA788-CD86-448E-9497-9DEC509C0D10}" presName="negativeSpace" presStyleCnt="0"/>
      <dgm:spPr/>
    </dgm:pt>
    <dgm:pt modelId="{6C6AC3F5-CEEA-40F1-AF88-5AB243EA558C}" type="pres">
      <dgm:prSet presAssocID="{BA9FA788-CD86-448E-9497-9DEC509C0D10}" presName="childText" presStyleLbl="conFgAcc1" presStyleIdx="2" presStyleCnt="5">
        <dgm:presLayoutVars>
          <dgm:bulletEnabled val="1"/>
        </dgm:presLayoutVars>
      </dgm:prSet>
      <dgm:spPr/>
    </dgm:pt>
    <dgm:pt modelId="{CA11B9C4-F5FD-46B9-8875-92AEA54147FD}" type="pres">
      <dgm:prSet presAssocID="{6B509D6F-D0C9-4AEB-A95A-4850179BBFD8}" presName="spaceBetweenRectangles" presStyleCnt="0"/>
      <dgm:spPr/>
    </dgm:pt>
    <dgm:pt modelId="{0F9CCFEB-7021-4146-818E-0954E3E4231C}" type="pres">
      <dgm:prSet presAssocID="{219106ED-C803-4ABD-92F1-E28249473C95}" presName="parentLin" presStyleCnt="0"/>
      <dgm:spPr/>
    </dgm:pt>
    <dgm:pt modelId="{BE43BEE5-BACB-4669-A2AC-ACF9837A9A67}" type="pres">
      <dgm:prSet presAssocID="{219106ED-C803-4ABD-92F1-E28249473C95}" presName="parentLeftMargin" presStyleLbl="node1" presStyleIdx="2" presStyleCnt="5"/>
      <dgm:spPr/>
      <dgm:t>
        <a:bodyPr/>
        <a:lstStyle/>
        <a:p>
          <a:endParaRPr lang="es-ES"/>
        </a:p>
      </dgm:t>
    </dgm:pt>
    <dgm:pt modelId="{3E7586B8-F8EA-4344-AD38-28BBA41C8A42}" type="pres">
      <dgm:prSet presAssocID="{219106ED-C803-4ABD-92F1-E28249473C95}" presName="parentText" presStyleLbl="node1" presStyleIdx="3" presStyleCnt="5">
        <dgm:presLayoutVars>
          <dgm:chMax val="0"/>
          <dgm:bulletEnabled val="1"/>
        </dgm:presLayoutVars>
      </dgm:prSet>
      <dgm:spPr/>
      <dgm:t>
        <a:bodyPr/>
        <a:lstStyle/>
        <a:p>
          <a:endParaRPr lang="es-ES"/>
        </a:p>
      </dgm:t>
    </dgm:pt>
    <dgm:pt modelId="{903DAF96-EF5B-4B70-AC97-F92F7823F0CE}" type="pres">
      <dgm:prSet presAssocID="{219106ED-C803-4ABD-92F1-E28249473C95}" presName="negativeSpace" presStyleCnt="0"/>
      <dgm:spPr/>
    </dgm:pt>
    <dgm:pt modelId="{DCB908FF-4D5F-4C6F-A5B6-FAD0ED433F50}" type="pres">
      <dgm:prSet presAssocID="{219106ED-C803-4ABD-92F1-E28249473C95}" presName="childText" presStyleLbl="conFgAcc1" presStyleIdx="3" presStyleCnt="5">
        <dgm:presLayoutVars>
          <dgm:bulletEnabled val="1"/>
        </dgm:presLayoutVars>
      </dgm:prSet>
      <dgm:spPr/>
      <dgm:t>
        <a:bodyPr/>
        <a:lstStyle/>
        <a:p>
          <a:endParaRPr lang="es-ES"/>
        </a:p>
      </dgm:t>
    </dgm:pt>
    <dgm:pt modelId="{D811574D-0B27-4698-B52F-C92D8F415E06}" type="pres">
      <dgm:prSet presAssocID="{2B8C4ACC-7F8C-4F18-AF97-3A651EE167F6}" presName="spaceBetweenRectangles" presStyleCnt="0"/>
      <dgm:spPr/>
    </dgm:pt>
    <dgm:pt modelId="{04BA3DDC-633A-48EF-A9E7-79397F6B2D8F}" type="pres">
      <dgm:prSet presAssocID="{33BCFA80-53E0-431A-916E-EE61643C316B}" presName="parentLin" presStyleCnt="0"/>
      <dgm:spPr/>
    </dgm:pt>
    <dgm:pt modelId="{63EF8486-B7B8-4C5A-AA38-3C483414E49B}" type="pres">
      <dgm:prSet presAssocID="{33BCFA80-53E0-431A-916E-EE61643C316B}" presName="parentLeftMargin" presStyleLbl="node1" presStyleIdx="3" presStyleCnt="5"/>
      <dgm:spPr/>
      <dgm:t>
        <a:bodyPr/>
        <a:lstStyle/>
        <a:p>
          <a:endParaRPr lang="es-ES"/>
        </a:p>
      </dgm:t>
    </dgm:pt>
    <dgm:pt modelId="{892102DE-27E9-481A-BAF9-CEDD63E5979A}" type="pres">
      <dgm:prSet presAssocID="{33BCFA80-53E0-431A-916E-EE61643C316B}" presName="parentText" presStyleLbl="node1" presStyleIdx="4" presStyleCnt="5">
        <dgm:presLayoutVars>
          <dgm:chMax val="0"/>
          <dgm:bulletEnabled val="1"/>
        </dgm:presLayoutVars>
      </dgm:prSet>
      <dgm:spPr/>
      <dgm:t>
        <a:bodyPr/>
        <a:lstStyle/>
        <a:p>
          <a:endParaRPr lang="es-ES"/>
        </a:p>
      </dgm:t>
    </dgm:pt>
    <dgm:pt modelId="{7F69277D-6101-467D-ABA8-C91370B2A32C}" type="pres">
      <dgm:prSet presAssocID="{33BCFA80-53E0-431A-916E-EE61643C316B}" presName="negativeSpace" presStyleCnt="0"/>
      <dgm:spPr/>
    </dgm:pt>
    <dgm:pt modelId="{F2D84CCD-CC2E-4A25-B374-D55E7131464C}" type="pres">
      <dgm:prSet presAssocID="{33BCFA80-53E0-431A-916E-EE61643C316B}" presName="childText" presStyleLbl="conFgAcc1" presStyleIdx="4" presStyleCnt="5">
        <dgm:presLayoutVars>
          <dgm:bulletEnabled val="1"/>
        </dgm:presLayoutVars>
      </dgm:prSet>
      <dgm:spPr/>
    </dgm:pt>
  </dgm:ptLst>
  <dgm:cxnLst>
    <dgm:cxn modelId="{46703667-2A2B-4756-B12E-A33187E7A121}" type="presOf" srcId="{85575A62-3E7F-4821-ABD8-98B3168E80A8}" destId="{DF0C752C-A84C-4A38-A578-FE992FB45F82}" srcOrd="1" destOrd="0" presId="urn:microsoft.com/office/officeart/2005/8/layout/list1"/>
    <dgm:cxn modelId="{6738BEB3-06EB-494E-89F2-E15A6CDA4A14}" srcId="{5F14FB2E-27C6-49F8-8A5C-81EC3324DDC7}" destId="{33BCFA80-53E0-431A-916E-EE61643C316B}" srcOrd="4" destOrd="0" parTransId="{5EA9F2BB-78DC-46DF-87CF-5EA863E35109}" sibTransId="{83392956-0B53-4355-8DBB-63CC12162947}"/>
    <dgm:cxn modelId="{CEFBF231-4A06-4550-9D88-60BAA3C04DC0}" srcId="{5F14FB2E-27C6-49F8-8A5C-81EC3324DDC7}" destId="{82902CC2-532C-4F6E-9EB5-F4C48F54A3F6}" srcOrd="0" destOrd="0" parTransId="{5BD43F7E-50DF-46FD-A63C-91DCD74CEA42}" sibTransId="{81FF1AD1-8DB7-4771-97C4-CBECF85993F1}"/>
    <dgm:cxn modelId="{BE066A25-121F-414B-BF3A-ED323EE65911}" type="presOf" srcId="{65C3B112-ACFC-40C8-A138-A83B70D9EA7B}" destId="{DCB908FF-4D5F-4C6F-A5B6-FAD0ED433F50}" srcOrd="0" destOrd="1" presId="urn:microsoft.com/office/officeart/2005/8/layout/list1"/>
    <dgm:cxn modelId="{9390E3FB-1E31-407C-94C7-16A4FB4A7C1D}" srcId="{5F14FB2E-27C6-49F8-8A5C-81EC3324DDC7}" destId="{85575A62-3E7F-4821-ABD8-98B3168E80A8}" srcOrd="1" destOrd="0" parTransId="{6F4B4179-D0DA-48D5-A5FF-A39D01A2B791}" sibTransId="{84AEE2A8-F81C-4F41-B3B3-B84D384B6878}"/>
    <dgm:cxn modelId="{A680DA0B-4A6A-4510-B24A-BDEA24652432}" srcId="{5F14FB2E-27C6-49F8-8A5C-81EC3324DDC7}" destId="{BA9FA788-CD86-448E-9497-9DEC509C0D10}" srcOrd="2" destOrd="0" parTransId="{70629C17-1E06-4550-BFA3-8FC984ED7922}" sibTransId="{6B509D6F-D0C9-4AEB-A95A-4850179BBFD8}"/>
    <dgm:cxn modelId="{6BAC495D-1C2A-4F80-B9C8-6F677F1EB243}" type="presOf" srcId="{82902CC2-532C-4F6E-9EB5-F4C48F54A3F6}" destId="{BE94D333-0287-49CD-9B0C-E1BEF37F1F6B}" srcOrd="1" destOrd="0" presId="urn:microsoft.com/office/officeart/2005/8/layout/list1"/>
    <dgm:cxn modelId="{8D30249C-F41E-44A9-802F-CA5C5C97FAB7}" type="presOf" srcId="{33BCFA80-53E0-431A-916E-EE61643C316B}" destId="{892102DE-27E9-481A-BAF9-CEDD63E5979A}" srcOrd="1" destOrd="0" presId="urn:microsoft.com/office/officeart/2005/8/layout/list1"/>
    <dgm:cxn modelId="{6FD14A41-4DED-453B-A23B-49536ACDE003}" type="presOf" srcId="{82902CC2-532C-4F6E-9EB5-F4C48F54A3F6}" destId="{661AD0AF-A469-42AD-84FD-2D0C97D4D573}" srcOrd="0" destOrd="0" presId="urn:microsoft.com/office/officeart/2005/8/layout/list1"/>
    <dgm:cxn modelId="{4E5D2F0B-F298-4751-BED3-C4EC80A8ECFA}" srcId="{219106ED-C803-4ABD-92F1-E28249473C95}" destId="{FDEF12FE-F5A3-45CD-92C1-3B006FBBDF40}" srcOrd="2" destOrd="0" parTransId="{CB5171BF-BFF6-452B-B710-B6E5F3F29233}" sibTransId="{54410FFE-D791-496A-8737-37E080F7F7C4}"/>
    <dgm:cxn modelId="{A4AC55FF-8F51-432C-892C-52C9D3462875}" srcId="{219106ED-C803-4ABD-92F1-E28249473C95}" destId="{DF76F462-CB9F-4E70-A25D-F2C1B735FDFD}" srcOrd="0" destOrd="0" parTransId="{AAE77B57-7BC2-4852-9AB7-A5389BB0F64B}" sibTransId="{CC86338A-D87A-4963-AB7C-42D780536808}"/>
    <dgm:cxn modelId="{34446CB5-D0CA-4547-AA6D-30D84F13F162}" srcId="{5F14FB2E-27C6-49F8-8A5C-81EC3324DDC7}" destId="{219106ED-C803-4ABD-92F1-E28249473C95}" srcOrd="3" destOrd="0" parTransId="{8CD58E44-8801-433C-B307-9D588487F90D}" sibTransId="{2B8C4ACC-7F8C-4F18-AF97-3A651EE167F6}"/>
    <dgm:cxn modelId="{8C693FA9-C22B-48C6-B704-BE123CF0106D}" type="presOf" srcId="{DF76F462-CB9F-4E70-A25D-F2C1B735FDFD}" destId="{DCB908FF-4D5F-4C6F-A5B6-FAD0ED433F50}" srcOrd="0" destOrd="0" presId="urn:microsoft.com/office/officeart/2005/8/layout/list1"/>
    <dgm:cxn modelId="{0FD5A746-7FF8-40C0-B438-8E5A1DA47BB3}" type="presOf" srcId="{219106ED-C803-4ABD-92F1-E28249473C95}" destId="{BE43BEE5-BACB-4669-A2AC-ACF9837A9A67}" srcOrd="0" destOrd="0" presId="urn:microsoft.com/office/officeart/2005/8/layout/list1"/>
    <dgm:cxn modelId="{94D8CA91-28C7-4C89-B8C7-3404DBD0946A}" type="presOf" srcId="{219106ED-C803-4ABD-92F1-E28249473C95}" destId="{3E7586B8-F8EA-4344-AD38-28BBA41C8A42}" srcOrd="1" destOrd="0" presId="urn:microsoft.com/office/officeart/2005/8/layout/list1"/>
    <dgm:cxn modelId="{9C9304AF-95D3-4113-96CF-01B7C5A4917A}" type="presOf" srcId="{85575A62-3E7F-4821-ABD8-98B3168E80A8}" destId="{A779D3B7-FFB8-4BDC-B923-0DFD535EFD74}" srcOrd="0" destOrd="0" presId="urn:microsoft.com/office/officeart/2005/8/layout/list1"/>
    <dgm:cxn modelId="{F88AEAF5-C5D5-4A2C-A207-54CD4C427323}" type="presOf" srcId="{BA9FA788-CD86-448E-9497-9DEC509C0D10}" destId="{0EAEA84A-1464-4A3E-BFFE-14ADF71D9893}" srcOrd="0" destOrd="0" presId="urn:microsoft.com/office/officeart/2005/8/layout/list1"/>
    <dgm:cxn modelId="{42DB73C6-A88D-4214-B40D-2B72CAE5EC61}" type="presOf" srcId="{BA9FA788-CD86-448E-9497-9DEC509C0D10}" destId="{E6FA5E35-1D3B-4C00-908D-05006C649937}" srcOrd="1" destOrd="0" presId="urn:microsoft.com/office/officeart/2005/8/layout/list1"/>
    <dgm:cxn modelId="{483D5F77-B79B-4C09-8FFA-786D1FB62B6A}" type="presOf" srcId="{33BCFA80-53E0-431A-916E-EE61643C316B}" destId="{63EF8486-B7B8-4C5A-AA38-3C483414E49B}" srcOrd="0" destOrd="0" presId="urn:microsoft.com/office/officeart/2005/8/layout/list1"/>
    <dgm:cxn modelId="{076DB57A-D8A5-45D9-9548-9C0FEA765726}" type="presOf" srcId="{5F14FB2E-27C6-49F8-8A5C-81EC3324DDC7}" destId="{11E0D8E4-83E0-4C3A-A9CC-E674C78FEBD6}" srcOrd="0" destOrd="0" presId="urn:microsoft.com/office/officeart/2005/8/layout/list1"/>
    <dgm:cxn modelId="{CF247180-81DE-4C5B-830C-C1F8ACF43F80}" type="presOf" srcId="{FDEF12FE-F5A3-45CD-92C1-3B006FBBDF40}" destId="{DCB908FF-4D5F-4C6F-A5B6-FAD0ED433F50}" srcOrd="0" destOrd="2" presId="urn:microsoft.com/office/officeart/2005/8/layout/list1"/>
    <dgm:cxn modelId="{671AC7E4-F801-4CDA-9729-B19E13547A08}" srcId="{219106ED-C803-4ABD-92F1-E28249473C95}" destId="{65C3B112-ACFC-40C8-A138-A83B70D9EA7B}" srcOrd="1" destOrd="0" parTransId="{6AEB0A08-8E92-4AB1-A793-9CE7CA39043B}" sibTransId="{353E3A89-1B94-440E-AA13-5FDEE2DD564A}"/>
    <dgm:cxn modelId="{E7B8B276-EC38-4260-B6F4-3A131637D95F}" type="presParOf" srcId="{11E0D8E4-83E0-4C3A-A9CC-E674C78FEBD6}" destId="{EF995945-515C-4933-B8EE-0505489721D9}" srcOrd="0" destOrd="0" presId="urn:microsoft.com/office/officeart/2005/8/layout/list1"/>
    <dgm:cxn modelId="{22646BD8-7444-4831-BCA7-F4216F518B66}" type="presParOf" srcId="{EF995945-515C-4933-B8EE-0505489721D9}" destId="{661AD0AF-A469-42AD-84FD-2D0C97D4D573}" srcOrd="0" destOrd="0" presId="urn:microsoft.com/office/officeart/2005/8/layout/list1"/>
    <dgm:cxn modelId="{D7D1DDC1-8B76-4D91-8451-CF5E8CE2AFEA}" type="presParOf" srcId="{EF995945-515C-4933-B8EE-0505489721D9}" destId="{BE94D333-0287-49CD-9B0C-E1BEF37F1F6B}" srcOrd="1" destOrd="0" presId="urn:microsoft.com/office/officeart/2005/8/layout/list1"/>
    <dgm:cxn modelId="{CAC7C2C0-6226-4A88-841F-8A9A92852AD4}" type="presParOf" srcId="{11E0D8E4-83E0-4C3A-A9CC-E674C78FEBD6}" destId="{E1433BB5-4B22-43AC-8FB5-8637917816AC}" srcOrd="1" destOrd="0" presId="urn:microsoft.com/office/officeart/2005/8/layout/list1"/>
    <dgm:cxn modelId="{1562B695-3D22-4468-917D-294776E7C2E8}" type="presParOf" srcId="{11E0D8E4-83E0-4C3A-A9CC-E674C78FEBD6}" destId="{72E29294-F96C-4C03-BF0E-DF994A6C3971}" srcOrd="2" destOrd="0" presId="urn:microsoft.com/office/officeart/2005/8/layout/list1"/>
    <dgm:cxn modelId="{073C710B-994E-4A6B-B055-0F3FE9508132}" type="presParOf" srcId="{11E0D8E4-83E0-4C3A-A9CC-E674C78FEBD6}" destId="{3645083D-0A5B-4850-A271-7BAF415E281D}" srcOrd="3" destOrd="0" presId="urn:microsoft.com/office/officeart/2005/8/layout/list1"/>
    <dgm:cxn modelId="{867712D7-D88C-4B38-A6FA-FC204A4A847B}" type="presParOf" srcId="{11E0D8E4-83E0-4C3A-A9CC-E674C78FEBD6}" destId="{2A22F52A-F603-40DA-AE08-A34E2FC062A5}" srcOrd="4" destOrd="0" presId="urn:microsoft.com/office/officeart/2005/8/layout/list1"/>
    <dgm:cxn modelId="{A5932783-AAEC-4235-9CF1-039EDA0BB313}" type="presParOf" srcId="{2A22F52A-F603-40DA-AE08-A34E2FC062A5}" destId="{A779D3B7-FFB8-4BDC-B923-0DFD535EFD74}" srcOrd="0" destOrd="0" presId="urn:microsoft.com/office/officeart/2005/8/layout/list1"/>
    <dgm:cxn modelId="{E0BDDCB9-2E3A-4BFD-96DF-C336B0D77330}" type="presParOf" srcId="{2A22F52A-F603-40DA-AE08-A34E2FC062A5}" destId="{DF0C752C-A84C-4A38-A578-FE992FB45F82}" srcOrd="1" destOrd="0" presId="urn:microsoft.com/office/officeart/2005/8/layout/list1"/>
    <dgm:cxn modelId="{0E1ACE17-3A05-4AC5-BF58-C77B0353644B}" type="presParOf" srcId="{11E0D8E4-83E0-4C3A-A9CC-E674C78FEBD6}" destId="{46312035-FAF8-4B53-99C8-2CA18C252115}" srcOrd="5" destOrd="0" presId="urn:microsoft.com/office/officeart/2005/8/layout/list1"/>
    <dgm:cxn modelId="{496D74EE-EA17-458B-AF73-F85807F83E2C}" type="presParOf" srcId="{11E0D8E4-83E0-4C3A-A9CC-E674C78FEBD6}" destId="{1B13D5AD-F4F4-4115-A3EF-9063DBA67782}" srcOrd="6" destOrd="0" presId="urn:microsoft.com/office/officeart/2005/8/layout/list1"/>
    <dgm:cxn modelId="{7D418ABC-7E2D-40BC-A001-84D3571A15C2}" type="presParOf" srcId="{11E0D8E4-83E0-4C3A-A9CC-E674C78FEBD6}" destId="{3EB8CD8F-706D-47F6-AE3D-83EB1087600A}" srcOrd="7" destOrd="0" presId="urn:microsoft.com/office/officeart/2005/8/layout/list1"/>
    <dgm:cxn modelId="{B40AFF97-4585-4BE5-830A-E9349DDFC735}" type="presParOf" srcId="{11E0D8E4-83E0-4C3A-A9CC-E674C78FEBD6}" destId="{D30AE33B-C1A0-4E28-B785-2E5E9AFCFB44}" srcOrd="8" destOrd="0" presId="urn:microsoft.com/office/officeart/2005/8/layout/list1"/>
    <dgm:cxn modelId="{FAE2EFEE-848B-4047-804B-BF9BB7A20CB4}" type="presParOf" srcId="{D30AE33B-C1A0-4E28-B785-2E5E9AFCFB44}" destId="{0EAEA84A-1464-4A3E-BFFE-14ADF71D9893}" srcOrd="0" destOrd="0" presId="urn:microsoft.com/office/officeart/2005/8/layout/list1"/>
    <dgm:cxn modelId="{8DAFB5F0-6BF8-49D4-A41E-75893302E6FE}" type="presParOf" srcId="{D30AE33B-C1A0-4E28-B785-2E5E9AFCFB44}" destId="{E6FA5E35-1D3B-4C00-908D-05006C649937}" srcOrd="1" destOrd="0" presId="urn:microsoft.com/office/officeart/2005/8/layout/list1"/>
    <dgm:cxn modelId="{3C3B2E9A-1385-4707-9B53-E320007352E9}" type="presParOf" srcId="{11E0D8E4-83E0-4C3A-A9CC-E674C78FEBD6}" destId="{AF9094D2-FC6A-426B-B3F1-AC9BC9BFD311}" srcOrd="9" destOrd="0" presId="urn:microsoft.com/office/officeart/2005/8/layout/list1"/>
    <dgm:cxn modelId="{0EC19720-A652-4E5A-82FE-62AD0399C82D}" type="presParOf" srcId="{11E0D8E4-83E0-4C3A-A9CC-E674C78FEBD6}" destId="{6C6AC3F5-CEEA-40F1-AF88-5AB243EA558C}" srcOrd="10" destOrd="0" presId="urn:microsoft.com/office/officeart/2005/8/layout/list1"/>
    <dgm:cxn modelId="{E178CF66-DDEC-418A-B99A-585DB667A4C6}" type="presParOf" srcId="{11E0D8E4-83E0-4C3A-A9CC-E674C78FEBD6}" destId="{CA11B9C4-F5FD-46B9-8875-92AEA54147FD}" srcOrd="11" destOrd="0" presId="urn:microsoft.com/office/officeart/2005/8/layout/list1"/>
    <dgm:cxn modelId="{6047890D-D5EC-45A7-9DFB-06D2299814C0}" type="presParOf" srcId="{11E0D8E4-83E0-4C3A-A9CC-E674C78FEBD6}" destId="{0F9CCFEB-7021-4146-818E-0954E3E4231C}" srcOrd="12" destOrd="0" presId="urn:microsoft.com/office/officeart/2005/8/layout/list1"/>
    <dgm:cxn modelId="{15661BB4-74FC-47DA-B51E-F5A5DA6068BE}" type="presParOf" srcId="{0F9CCFEB-7021-4146-818E-0954E3E4231C}" destId="{BE43BEE5-BACB-4669-A2AC-ACF9837A9A67}" srcOrd="0" destOrd="0" presId="urn:microsoft.com/office/officeart/2005/8/layout/list1"/>
    <dgm:cxn modelId="{CC58E2C4-1E22-4030-9F1A-8A6F1689F73D}" type="presParOf" srcId="{0F9CCFEB-7021-4146-818E-0954E3E4231C}" destId="{3E7586B8-F8EA-4344-AD38-28BBA41C8A42}" srcOrd="1" destOrd="0" presId="urn:microsoft.com/office/officeart/2005/8/layout/list1"/>
    <dgm:cxn modelId="{A1B949D0-54FA-4507-A459-6C615AAE655A}" type="presParOf" srcId="{11E0D8E4-83E0-4C3A-A9CC-E674C78FEBD6}" destId="{903DAF96-EF5B-4B70-AC97-F92F7823F0CE}" srcOrd="13" destOrd="0" presId="urn:microsoft.com/office/officeart/2005/8/layout/list1"/>
    <dgm:cxn modelId="{FBA70823-C18C-4F7D-B9A2-F037FEC50B2D}" type="presParOf" srcId="{11E0D8E4-83E0-4C3A-A9CC-E674C78FEBD6}" destId="{DCB908FF-4D5F-4C6F-A5B6-FAD0ED433F50}" srcOrd="14" destOrd="0" presId="urn:microsoft.com/office/officeart/2005/8/layout/list1"/>
    <dgm:cxn modelId="{A0CB4752-96B0-489B-B4B6-EDEC585C0DE7}" type="presParOf" srcId="{11E0D8E4-83E0-4C3A-A9CC-E674C78FEBD6}" destId="{D811574D-0B27-4698-B52F-C92D8F415E06}" srcOrd="15" destOrd="0" presId="urn:microsoft.com/office/officeart/2005/8/layout/list1"/>
    <dgm:cxn modelId="{5F14A01F-8CCB-4BCB-815D-620D89E40071}" type="presParOf" srcId="{11E0D8E4-83E0-4C3A-A9CC-E674C78FEBD6}" destId="{04BA3DDC-633A-48EF-A9E7-79397F6B2D8F}" srcOrd="16" destOrd="0" presId="urn:microsoft.com/office/officeart/2005/8/layout/list1"/>
    <dgm:cxn modelId="{6FEF156F-781F-494E-968E-A4BF87FE005D}" type="presParOf" srcId="{04BA3DDC-633A-48EF-A9E7-79397F6B2D8F}" destId="{63EF8486-B7B8-4C5A-AA38-3C483414E49B}" srcOrd="0" destOrd="0" presId="urn:microsoft.com/office/officeart/2005/8/layout/list1"/>
    <dgm:cxn modelId="{4C2470AD-B5E8-41A5-B079-9C254F87CFAC}" type="presParOf" srcId="{04BA3DDC-633A-48EF-A9E7-79397F6B2D8F}" destId="{892102DE-27E9-481A-BAF9-CEDD63E5979A}" srcOrd="1" destOrd="0" presId="urn:microsoft.com/office/officeart/2005/8/layout/list1"/>
    <dgm:cxn modelId="{B6032412-C0D0-4792-BED7-C359591225C5}" type="presParOf" srcId="{11E0D8E4-83E0-4C3A-A9CC-E674C78FEBD6}" destId="{7F69277D-6101-467D-ABA8-C91370B2A32C}" srcOrd="17" destOrd="0" presId="urn:microsoft.com/office/officeart/2005/8/layout/list1"/>
    <dgm:cxn modelId="{A35B2EAB-D313-4CD0-8560-0C05B5A3CF00}" type="presParOf" srcId="{11E0D8E4-83E0-4C3A-A9CC-E674C78FEBD6}" destId="{F2D84CCD-CC2E-4A25-B374-D55E7131464C}"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F87E7C-1C77-4B97-BFCF-00374E39176B}" type="doc">
      <dgm:prSet loTypeId="urn:microsoft.com/office/officeart/2005/8/layout/bList2" loCatId="list" qsTypeId="urn:microsoft.com/office/officeart/2005/8/quickstyle/simple5" qsCatId="simple" csTypeId="urn:microsoft.com/office/officeart/2005/8/colors/accent0_3" csCatId="mainScheme" phldr="1"/>
      <dgm:spPr/>
      <dgm:t>
        <a:bodyPr/>
        <a:lstStyle/>
        <a:p>
          <a:endParaRPr lang="es-419"/>
        </a:p>
      </dgm:t>
    </dgm:pt>
    <dgm:pt modelId="{C0B32FD7-49E3-4F59-A0FD-0F235FBB2BA7}">
      <dgm:prSet phldrT="[Texto]"/>
      <dgm:spPr/>
      <dgm:t>
        <a:bodyPr/>
        <a:lstStyle/>
        <a:p>
          <a:r>
            <a:rPr lang="es-419" dirty="0" smtClean="0"/>
            <a:t>Preservar</a:t>
          </a:r>
          <a:endParaRPr lang="es-ES" dirty="0"/>
        </a:p>
      </dgm:t>
    </dgm:pt>
    <dgm:pt modelId="{3CC9FC94-793F-4898-9A11-5D08C4939C67}" type="parTrans" cxnId="{4BF2D702-1A19-47F2-8D55-5FB1AD11A494}">
      <dgm:prSet/>
      <dgm:spPr/>
      <dgm:t>
        <a:bodyPr/>
        <a:lstStyle/>
        <a:p>
          <a:endParaRPr lang="es-ES"/>
        </a:p>
      </dgm:t>
    </dgm:pt>
    <dgm:pt modelId="{C64CBFFA-7823-4DBE-8D63-06E44C8AD793}" type="sibTrans" cxnId="{4BF2D702-1A19-47F2-8D55-5FB1AD11A494}">
      <dgm:prSet/>
      <dgm:spPr/>
      <dgm:t>
        <a:bodyPr/>
        <a:lstStyle/>
        <a:p>
          <a:endParaRPr lang="es-ES"/>
        </a:p>
      </dgm:t>
    </dgm:pt>
    <dgm:pt modelId="{CE02D90B-38E4-45EB-B24F-A4CE96B40DBE}">
      <dgm:prSet phldrT="[Texto]"/>
      <dgm:spPr/>
      <dgm:t>
        <a:bodyPr/>
        <a:lstStyle/>
        <a:p>
          <a:r>
            <a:rPr lang="es-419" dirty="0" smtClean="0"/>
            <a:t>Microorganimos</a:t>
          </a:r>
          <a:endParaRPr lang="es-ES" dirty="0"/>
        </a:p>
      </dgm:t>
    </dgm:pt>
    <dgm:pt modelId="{28656EEA-1073-4B21-B4EC-BEA81871249B}" type="parTrans" cxnId="{E0D8A103-5089-42EE-9D29-940CC5B3BDF2}">
      <dgm:prSet/>
      <dgm:spPr/>
      <dgm:t>
        <a:bodyPr/>
        <a:lstStyle/>
        <a:p>
          <a:endParaRPr lang="es-ES"/>
        </a:p>
      </dgm:t>
    </dgm:pt>
    <dgm:pt modelId="{08D9C74E-A58A-4457-B722-FFC1BD22BFBD}" type="sibTrans" cxnId="{E0D8A103-5089-42EE-9D29-940CC5B3BDF2}">
      <dgm:prSet/>
      <dgm:spPr/>
      <dgm:t>
        <a:bodyPr/>
        <a:lstStyle/>
        <a:p>
          <a:endParaRPr lang="es-ES"/>
        </a:p>
      </dgm:t>
    </dgm:pt>
    <dgm:pt modelId="{33176F35-050B-4DCB-B2A3-7A88DFD4328E}">
      <dgm:prSet phldrT="[Texto]"/>
      <dgm:spPr/>
      <dgm:t>
        <a:bodyPr/>
        <a:lstStyle/>
        <a:p>
          <a:r>
            <a:rPr lang="es-419" dirty="0" smtClean="0"/>
            <a:t>Tradicional</a:t>
          </a:r>
          <a:endParaRPr lang="es-ES" dirty="0"/>
        </a:p>
      </dgm:t>
    </dgm:pt>
    <dgm:pt modelId="{05EA63F3-7B10-4156-AF08-FC9DDDC14849}" type="parTrans" cxnId="{6CE8BCB1-85B0-41DE-BD16-EDF506230E70}">
      <dgm:prSet/>
      <dgm:spPr/>
      <dgm:t>
        <a:bodyPr/>
        <a:lstStyle/>
        <a:p>
          <a:endParaRPr lang="es-ES"/>
        </a:p>
      </dgm:t>
    </dgm:pt>
    <dgm:pt modelId="{C5973E6F-5331-4C3B-B398-0ECA132969D3}" type="sibTrans" cxnId="{6CE8BCB1-85B0-41DE-BD16-EDF506230E70}">
      <dgm:prSet/>
      <dgm:spPr/>
      <dgm:t>
        <a:bodyPr/>
        <a:lstStyle/>
        <a:p>
          <a:endParaRPr lang="es-ES"/>
        </a:p>
      </dgm:t>
    </dgm:pt>
    <dgm:pt modelId="{5B644BB5-005B-466B-B22A-DBFEAD27CC80}" type="pres">
      <dgm:prSet presAssocID="{58F87E7C-1C77-4B97-BFCF-00374E39176B}" presName="diagram" presStyleCnt="0">
        <dgm:presLayoutVars>
          <dgm:dir/>
          <dgm:animLvl val="lvl"/>
          <dgm:resizeHandles val="exact"/>
        </dgm:presLayoutVars>
      </dgm:prSet>
      <dgm:spPr/>
      <dgm:t>
        <a:bodyPr/>
        <a:lstStyle/>
        <a:p>
          <a:endParaRPr lang="es-419"/>
        </a:p>
      </dgm:t>
    </dgm:pt>
    <dgm:pt modelId="{01C653DB-4C85-4EDA-B5B6-193BE5F424FB}" type="pres">
      <dgm:prSet presAssocID="{C0B32FD7-49E3-4F59-A0FD-0F235FBB2BA7}" presName="compNode" presStyleCnt="0"/>
      <dgm:spPr/>
    </dgm:pt>
    <dgm:pt modelId="{70338C92-C049-4A64-BAED-2FBD641A7B47}" type="pres">
      <dgm:prSet presAssocID="{C0B32FD7-49E3-4F59-A0FD-0F235FBB2BA7}" presName="childRect" presStyleLbl="bgAcc1" presStyleIdx="0" presStyleCnt="3">
        <dgm:presLayoutVars>
          <dgm:bulletEnabled val="1"/>
        </dgm:presLayoutVars>
      </dgm:prSet>
      <dgm:spPr>
        <a:blipFill rotWithShape="0">
          <a:blip xmlns:r="http://schemas.openxmlformats.org/officeDocument/2006/relationships" r:embed="rId1"/>
          <a:stretch>
            <a:fillRect/>
          </a:stretch>
        </a:blipFill>
      </dgm:spPr>
    </dgm:pt>
    <dgm:pt modelId="{11D41E96-4C87-4890-8ADF-AD53E7EA184B}" type="pres">
      <dgm:prSet presAssocID="{C0B32FD7-49E3-4F59-A0FD-0F235FBB2BA7}" presName="parentText" presStyleLbl="node1" presStyleIdx="0" presStyleCnt="0">
        <dgm:presLayoutVars>
          <dgm:chMax val="0"/>
          <dgm:bulletEnabled val="1"/>
        </dgm:presLayoutVars>
      </dgm:prSet>
      <dgm:spPr/>
      <dgm:t>
        <a:bodyPr/>
        <a:lstStyle/>
        <a:p>
          <a:endParaRPr lang="es-ES"/>
        </a:p>
      </dgm:t>
    </dgm:pt>
    <dgm:pt modelId="{95F22E9A-622A-4A45-8941-90DD65B9E35B}" type="pres">
      <dgm:prSet presAssocID="{C0B32FD7-49E3-4F59-A0FD-0F235FBB2BA7}" presName="parentRect" presStyleLbl="alignNode1" presStyleIdx="0" presStyleCnt="3"/>
      <dgm:spPr/>
      <dgm:t>
        <a:bodyPr/>
        <a:lstStyle/>
        <a:p>
          <a:endParaRPr lang="es-ES"/>
        </a:p>
      </dgm:t>
    </dgm:pt>
    <dgm:pt modelId="{2E422511-D8DA-4161-B5AD-469DD33A84B4}" type="pres">
      <dgm:prSet presAssocID="{C0B32FD7-49E3-4F59-A0FD-0F235FBB2BA7}" presName="adorn" presStyleLbl="fgAccFollowNode1" presStyleIdx="0" presStyleCnt="3"/>
      <dgm:spPr/>
    </dgm:pt>
    <dgm:pt modelId="{2EA425A8-E66F-4EFF-AABF-47D27C5ECD63}" type="pres">
      <dgm:prSet presAssocID="{C64CBFFA-7823-4DBE-8D63-06E44C8AD793}" presName="sibTrans" presStyleLbl="sibTrans2D1" presStyleIdx="0" presStyleCnt="0"/>
      <dgm:spPr/>
      <dgm:t>
        <a:bodyPr/>
        <a:lstStyle/>
        <a:p>
          <a:endParaRPr lang="es-ES"/>
        </a:p>
      </dgm:t>
    </dgm:pt>
    <dgm:pt modelId="{EEE5B7C8-C226-432D-A9EC-A58B79893718}" type="pres">
      <dgm:prSet presAssocID="{CE02D90B-38E4-45EB-B24F-A4CE96B40DBE}" presName="compNode" presStyleCnt="0"/>
      <dgm:spPr/>
    </dgm:pt>
    <dgm:pt modelId="{5374B599-FDF8-4DBE-A0D1-F71F83520C3D}" type="pres">
      <dgm:prSet presAssocID="{CE02D90B-38E4-45EB-B24F-A4CE96B40DBE}" presName="childRect" presStyleLbl="bgAcc1" presStyleIdx="1" presStyleCnt="3">
        <dgm:presLayoutVars>
          <dgm:bulletEnabled val="1"/>
        </dgm:presLayoutVars>
      </dgm:prSet>
      <dgm:spPr>
        <a:blipFill rotWithShape="0">
          <a:blip xmlns:r="http://schemas.openxmlformats.org/officeDocument/2006/relationships" r:embed="rId2"/>
          <a:stretch>
            <a:fillRect/>
          </a:stretch>
        </a:blipFill>
      </dgm:spPr>
    </dgm:pt>
    <dgm:pt modelId="{CFB6A930-F0F2-4AE9-90B1-E9CEE2057589}" type="pres">
      <dgm:prSet presAssocID="{CE02D90B-38E4-45EB-B24F-A4CE96B40DBE}" presName="parentText" presStyleLbl="node1" presStyleIdx="0" presStyleCnt="0">
        <dgm:presLayoutVars>
          <dgm:chMax val="0"/>
          <dgm:bulletEnabled val="1"/>
        </dgm:presLayoutVars>
      </dgm:prSet>
      <dgm:spPr/>
      <dgm:t>
        <a:bodyPr/>
        <a:lstStyle/>
        <a:p>
          <a:endParaRPr lang="es-ES"/>
        </a:p>
      </dgm:t>
    </dgm:pt>
    <dgm:pt modelId="{57FC8D7D-8FB5-44A9-B52E-C9EFABDA424C}" type="pres">
      <dgm:prSet presAssocID="{CE02D90B-38E4-45EB-B24F-A4CE96B40DBE}" presName="parentRect" presStyleLbl="alignNode1" presStyleIdx="1" presStyleCnt="3"/>
      <dgm:spPr/>
      <dgm:t>
        <a:bodyPr/>
        <a:lstStyle/>
        <a:p>
          <a:endParaRPr lang="es-ES"/>
        </a:p>
      </dgm:t>
    </dgm:pt>
    <dgm:pt modelId="{553FF24D-8B8C-4EC2-8A7F-ADB33C903807}" type="pres">
      <dgm:prSet presAssocID="{CE02D90B-38E4-45EB-B24F-A4CE96B40DBE}" presName="adorn" presStyleLbl="fgAccFollowNode1" presStyleIdx="1" presStyleCnt="3"/>
      <dgm:spPr/>
    </dgm:pt>
    <dgm:pt modelId="{38EBBE98-F266-4ADC-9F75-5BDFB70EA7E8}" type="pres">
      <dgm:prSet presAssocID="{08D9C74E-A58A-4457-B722-FFC1BD22BFBD}" presName="sibTrans" presStyleLbl="sibTrans2D1" presStyleIdx="0" presStyleCnt="0"/>
      <dgm:spPr/>
      <dgm:t>
        <a:bodyPr/>
        <a:lstStyle/>
        <a:p>
          <a:endParaRPr lang="es-ES"/>
        </a:p>
      </dgm:t>
    </dgm:pt>
    <dgm:pt modelId="{B190713C-9769-41D8-B031-C7575D6A4D2A}" type="pres">
      <dgm:prSet presAssocID="{33176F35-050B-4DCB-B2A3-7A88DFD4328E}" presName="compNode" presStyleCnt="0"/>
      <dgm:spPr/>
    </dgm:pt>
    <dgm:pt modelId="{3A64D63B-3B0D-4612-AF03-DFABCF3A5910}" type="pres">
      <dgm:prSet presAssocID="{33176F35-050B-4DCB-B2A3-7A88DFD4328E}" presName="childRect" presStyleLbl="bgAcc1" presStyleIdx="2" presStyleCnt="3">
        <dgm:presLayoutVars>
          <dgm:bulletEnabled val="1"/>
        </dgm:presLayoutVars>
      </dgm:prSet>
      <dgm:spPr>
        <a:blipFill rotWithShape="0">
          <a:blip xmlns:r="http://schemas.openxmlformats.org/officeDocument/2006/relationships" r:embed="rId3"/>
          <a:stretch>
            <a:fillRect/>
          </a:stretch>
        </a:blipFill>
      </dgm:spPr>
    </dgm:pt>
    <dgm:pt modelId="{C0C14E5A-6727-499E-94D8-9D4DD30BB9B2}" type="pres">
      <dgm:prSet presAssocID="{33176F35-050B-4DCB-B2A3-7A88DFD4328E}" presName="parentText" presStyleLbl="node1" presStyleIdx="0" presStyleCnt="0">
        <dgm:presLayoutVars>
          <dgm:chMax val="0"/>
          <dgm:bulletEnabled val="1"/>
        </dgm:presLayoutVars>
      </dgm:prSet>
      <dgm:spPr/>
      <dgm:t>
        <a:bodyPr/>
        <a:lstStyle/>
        <a:p>
          <a:endParaRPr lang="es-ES"/>
        </a:p>
      </dgm:t>
    </dgm:pt>
    <dgm:pt modelId="{C917451B-3571-493D-ADB2-0F64E6CD94AA}" type="pres">
      <dgm:prSet presAssocID="{33176F35-050B-4DCB-B2A3-7A88DFD4328E}" presName="parentRect" presStyleLbl="alignNode1" presStyleIdx="2" presStyleCnt="3"/>
      <dgm:spPr/>
      <dgm:t>
        <a:bodyPr/>
        <a:lstStyle/>
        <a:p>
          <a:endParaRPr lang="es-ES"/>
        </a:p>
      </dgm:t>
    </dgm:pt>
    <dgm:pt modelId="{2305253A-A70E-4A56-970F-9CC9A79E2292}" type="pres">
      <dgm:prSet presAssocID="{33176F35-050B-4DCB-B2A3-7A88DFD4328E}" presName="adorn" presStyleLbl="fgAccFollowNode1" presStyleIdx="2" presStyleCnt="3"/>
      <dgm:spPr/>
    </dgm:pt>
  </dgm:ptLst>
  <dgm:cxnLst>
    <dgm:cxn modelId="{E0D8A103-5089-42EE-9D29-940CC5B3BDF2}" srcId="{58F87E7C-1C77-4B97-BFCF-00374E39176B}" destId="{CE02D90B-38E4-45EB-B24F-A4CE96B40DBE}" srcOrd="1" destOrd="0" parTransId="{28656EEA-1073-4B21-B4EC-BEA81871249B}" sibTransId="{08D9C74E-A58A-4457-B722-FFC1BD22BFBD}"/>
    <dgm:cxn modelId="{06ED4337-A307-4933-9EA9-A2B36E4D1CE8}" type="presOf" srcId="{CE02D90B-38E4-45EB-B24F-A4CE96B40DBE}" destId="{57FC8D7D-8FB5-44A9-B52E-C9EFABDA424C}" srcOrd="1" destOrd="0" presId="urn:microsoft.com/office/officeart/2005/8/layout/bList2"/>
    <dgm:cxn modelId="{853B553C-4957-433A-B94C-5F47DFCCA82D}" type="presOf" srcId="{CE02D90B-38E4-45EB-B24F-A4CE96B40DBE}" destId="{CFB6A930-F0F2-4AE9-90B1-E9CEE2057589}" srcOrd="0" destOrd="0" presId="urn:microsoft.com/office/officeart/2005/8/layout/bList2"/>
    <dgm:cxn modelId="{77CBF2AB-EC49-418C-A416-237117C9AFF6}" type="presOf" srcId="{33176F35-050B-4DCB-B2A3-7A88DFD4328E}" destId="{C917451B-3571-493D-ADB2-0F64E6CD94AA}" srcOrd="1" destOrd="0" presId="urn:microsoft.com/office/officeart/2005/8/layout/bList2"/>
    <dgm:cxn modelId="{43B3C33E-0920-4FB0-A4D3-813CD07CC583}" type="presOf" srcId="{C0B32FD7-49E3-4F59-A0FD-0F235FBB2BA7}" destId="{95F22E9A-622A-4A45-8941-90DD65B9E35B}" srcOrd="1" destOrd="0" presId="urn:microsoft.com/office/officeart/2005/8/layout/bList2"/>
    <dgm:cxn modelId="{4BF2D702-1A19-47F2-8D55-5FB1AD11A494}" srcId="{58F87E7C-1C77-4B97-BFCF-00374E39176B}" destId="{C0B32FD7-49E3-4F59-A0FD-0F235FBB2BA7}" srcOrd="0" destOrd="0" parTransId="{3CC9FC94-793F-4898-9A11-5D08C4939C67}" sibTransId="{C64CBFFA-7823-4DBE-8D63-06E44C8AD793}"/>
    <dgm:cxn modelId="{3E1E9897-34EC-4F71-B2AE-B2C3D3CC31CA}" type="presOf" srcId="{08D9C74E-A58A-4457-B722-FFC1BD22BFBD}" destId="{38EBBE98-F266-4ADC-9F75-5BDFB70EA7E8}" srcOrd="0" destOrd="0" presId="urn:microsoft.com/office/officeart/2005/8/layout/bList2"/>
    <dgm:cxn modelId="{714B2AA3-B245-45F2-9F36-B095D97E441B}" type="presOf" srcId="{33176F35-050B-4DCB-B2A3-7A88DFD4328E}" destId="{C0C14E5A-6727-499E-94D8-9D4DD30BB9B2}" srcOrd="0" destOrd="0" presId="urn:microsoft.com/office/officeart/2005/8/layout/bList2"/>
    <dgm:cxn modelId="{6CE8BCB1-85B0-41DE-BD16-EDF506230E70}" srcId="{58F87E7C-1C77-4B97-BFCF-00374E39176B}" destId="{33176F35-050B-4DCB-B2A3-7A88DFD4328E}" srcOrd="2" destOrd="0" parTransId="{05EA63F3-7B10-4156-AF08-FC9DDDC14849}" sibTransId="{C5973E6F-5331-4C3B-B398-0ECA132969D3}"/>
    <dgm:cxn modelId="{AA8662C5-EABC-4FE7-9222-744266556778}" type="presOf" srcId="{C0B32FD7-49E3-4F59-A0FD-0F235FBB2BA7}" destId="{11D41E96-4C87-4890-8ADF-AD53E7EA184B}" srcOrd="0" destOrd="0" presId="urn:microsoft.com/office/officeart/2005/8/layout/bList2"/>
    <dgm:cxn modelId="{C374046E-8A3E-4A76-9C99-A79A275CE845}" type="presOf" srcId="{C64CBFFA-7823-4DBE-8D63-06E44C8AD793}" destId="{2EA425A8-E66F-4EFF-AABF-47D27C5ECD63}" srcOrd="0" destOrd="0" presId="urn:microsoft.com/office/officeart/2005/8/layout/bList2"/>
    <dgm:cxn modelId="{BBEDC77D-D473-4F58-929D-098254404770}" type="presOf" srcId="{58F87E7C-1C77-4B97-BFCF-00374E39176B}" destId="{5B644BB5-005B-466B-B22A-DBFEAD27CC80}" srcOrd="0" destOrd="0" presId="urn:microsoft.com/office/officeart/2005/8/layout/bList2"/>
    <dgm:cxn modelId="{230777E3-9B05-4F69-A0E4-0345CB4C2537}" type="presParOf" srcId="{5B644BB5-005B-466B-B22A-DBFEAD27CC80}" destId="{01C653DB-4C85-4EDA-B5B6-193BE5F424FB}" srcOrd="0" destOrd="0" presId="urn:microsoft.com/office/officeart/2005/8/layout/bList2"/>
    <dgm:cxn modelId="{A3B7AC5A-26E5-4467-940C-FA1F6E808358}" type="presParOf" srcId="{01C653DB-4C85-4EDA-B5B6-193BE5F424FB}" destId="{70338C92-C049-4A64-BAED-2FBD641A7B47}" srcOrd="0" destOrd="0" presId="urn:microsoft.com/office/officeart/2005/8/layout/bList2"/>
    <dgm:cxn modelId="{536B7A90-1685-4C23-A05F-E914EAFAD484}" type="presParOf" srcId="{01C653DB-4C85-4EDA-B5B6-193BE5F424FB}" destId="{11D41E96-4C87-4890-8ADF-AD53E7EA184B}" srcOrd="1" destOrd="0" presId="urn:microsoft.com/office/officeart/2005/8/layout/bList2"/>
    <dgm:cxn modelId="{930A195C-4607-4D50-BBAA-CAB69B1390D2}" type="presParOf" srcId="{01C653DB-4C85-4EDA-B5B6-193BE5F424FB}" destId="{95F22E9A-622A-4A45-8941-90DD65B9E35B}" srcOrd="2" destOrd="0" presId="urn:microsoft.com/office/officeart/2005/8/layout/bList2"/>
    <dgm:cxn modelId="{786C43E1-340E-487F-9052-F188780D7EE5}" type="presParOf" srcId="{01C653DB-4C85-4EDA-B5B6-193BE5F424FB}" destId="{2E422511-D8DA-4161-B5AD-469DD33A84B4}" srcOrd="3" destOrd="0" presId="urn:microsoft.com/office/officeart/2005/8/layout/bList2"/>
    <dgm:cxn modelId="{DD28E976-E470-4A21-B44B-ADE5D29E5E0F}" type="presParOf" srcId="{5B644BB5-005B-466B-B22A-DBFEAD27CC80}" destId="{2EA425A8-E66F-4EFF-AABF-47D27C5ECD63}" srcOrd="1" destOrd="0" presId="urn:microsoft.com/office/officeart/2005/8/layout/bList2"/>
    <dgm:cxn modelId="{BF1FC8B1-4F5E-4200-A35A-A7FAC09A9544}" type="presParOf" srcId="{5B644BB5-005B-466B-B22A-DBFEAD27CC80}" destId="{EEE5B7C8-C226-432D-A9EC-A58B79893718}" srcOrd="2" destOrd="0" presId="urn:microsoft.com/office/officeart/2005/8/layout/bList2"/>
    <dgm:cxn modelId="{14D56245-14EE-4E3A-858F-DBA787053B90}" type="presParOf" srcId="{EEE5B7C8-C226-432D-A9EC-A58B79893718}" destId="{5374B599-FDF8-4DBE-A0D1-F71F83520C3D}" srcOrd="0" destOrd="0" presId="urn:microsoft.com/office/officeart/2005/8/layout/bList2"/>
    <dgm:cxn modelId="{FB48F56C-7F3A-4E47-AE2F-3B3A9945FF39}" type="presParOf" srcId="{EEE5B7C8-C226-432D-A9EC-A58B79893718}" destId="{CFB6A930-F0F2-4AE9-90B1-E9CEE2057589}" srcOrd="1" destOrd="0" presId="urn:microsoft.com/office/officeart/2005/8/layout/bList2"/>
    <dgm:cxn modelId="{4EF16452-38E5-44E7-BEFC-6886FAABEE96}" type="presParOf" srcId="{EEE5B7C8-C226-432D-A9EC-A58B79893718}" destId="{57FC8D7D-8FB5-44A9-B52E-C9EFABDA424C}" srcOrd="2" destOrd="0" presId="urn:microsoft.com/office/officeart/2005/8/layout/bList2"/>
    <dgm:cxn modelId="{B159CDEB-AF8B-43EB-97B3-70467ADE98DB}" type="presParOf" srcId="{EEE5B7C8-C226-432D-A9EC-A58B79893718}" destId="{553FF24D-8B8C-4EC2-8A7F-ADB33C903807}" srcOrd="3" destOrd="0" presId="urn:microsoft.com/office/officeart/2005/8/layout/bList2"/>
    <dgm:cxn modelId="{A056447C-AAD2-49D0-85E6-F59FE5E11651}" type="presParOf" srcId="{5B644BB5-005B-466B-B22A-DBFEAD27CC80}" destId="{38EBBE98-F266-4ADC-9F75-5BDFB70EA7E8}" srcOrd="3" destOrd="0" presId="urn:microsoft.com/office/officeart/2005/8/layout/bList2"/>
    <dgm:cxn modelId="{EAC9F80D-367B-4761-8BD4-5B646E844E02}" type="presParOf" srcId="{5B644BB5-005B-466B-B22A-DBFEAD27CC80}" destId="{B190713C-9769-41D8-B031-C7575D6A4D2A}" srcOrd="4" destOrd="0" presId="urn:microsoft.com/office/officeart/2005/8/layout/bList2"/>
    <dgm:cxn modelId="{A752E9B3-92D6-4CD9-A31C-42072052828C}" type="presParOf" srcId="{B190713C-9769-41D8-B031-C7575D6A4D2A}" destId="{3A64D63B-3B0D-4612-AF03-DFABCF3A5910}" srcOrd="0" destOrd="0" presId="urn:microsoft.com/office/officeart/2005/8/layout/bList2"/>
    <dgm:cxn modelId="{0ACA1893-F316-461C-8AD1-144ADB022950}" type="presParOf" srcId="{B190713C-9769-41D8-B031-C7575D6A4D2A}" destId="{C0C14E5A-6727-499E-94D8-9D4DD30BB9B2}" srcOrd="1" destOrd="0" presId="urn:microsoft.com/office/officeart/2005/8/layout/bList2"/>
    <dgm:cxn modelId="{406A451E-78C1-4F22-8290-C9F5F8B116A1}" type="presParOf" srcId="{B190713C-9769-41D8-B031-C7575D6A4D2A}" destId="{C917451B-3571-493D-ADB2-0F64E6CD94AA}" srcOrd="2" destOrd="0" presId="urn:microsoft.com/office/officeart/2005/8/layout/bList2"/>
    <dgm:cxn modelId="{1338B2D3-8E42-42CE-B508-D16A911283F8}" type="presParOf" srcId="{B190713C-9769-41D8-B031-C7575D6A4D2A}" destId="{2305253A-A70E-4A56-970F-9CC9A79E2292}"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E02CB0-FAA1-4ABA-AB5B-5301BB25988C}" type="doc">
      <dgm:prSet loTypeId="urn:microsoft.com/office/officeart/2005/8/layout/vList6" loCatId="process" qsTypeId="urn:microsoft.com/office/officeart/2005/8/quickstyle/simple5" qsCatId="simple" csTypeId="urn:microsoft.com/office/officeart/2005/8/colors/accent2_4" csCatId="accent2" phldr="1"/>
      <dgm:spPr/>
      <dgm:t>
        <a:bodyPr/>
        <a:lstStyle/>
        <a:p>
          <a:endParaRPr lang="es-ES"/>
        </a:p>
      </dgm:t>
    </dgm:pt>
    <dgm:pt modelId="{8CD0FA21-AB89-493E-B58B-191C6A963A20}">
      <dgm:prSet phldrT="[Texto]" custT="1"/>
      <dgm:spPr/>
      <dgm:t>
        <a:bodyPr/>
        <a:lstStyle/>
        <a:p>
          <a:r>
            <a:rPr lang="es-419" sz="2400" dirty="0" smtClean="0"/>
            <a:t>Materia prima</a:t>
          </a:r>
          <a:endParaRPr lang="es-ES" sz="2400" dirty="0"/>
        </a:p>
      </dgm:t>
    </dgm:pt>
    <dgm:pt modelId="{6EC3E053-2A7B-44CC-B1DB-F0BE195A68CF}" type="parTrans" cxnId="{F3443E3C-1E86-4482-BD46-6B1244A6DAB8}">
      <dgm:prSet/>
      <dgm:spPr/>
      <dgm:t>
        <a:bodyPr/>
        <a:lstStyle/>
        <a:p>
          <a:endParaRPr lang="es-ES"/>
        </a:p>
      </dgm:t>
    </dgm:pt>
    <dgm:pt modelId="{90BD59A9-948E-4E8F-B224-09B0D9F667F2}" type="sibTrans" cxnId="{F3443E3C-1E86-4482-BD46-6B1244A6DAB8}">
      <dgm:prSet/>
      <dgm:spPr/>
      <dgm:t>
        <a:bodyPr/>
        <a:lstStyle/>
        <a:p>
          <a:endParaRPr lang="es-ES"/>
        </a:p>
      </dgm:t>
    </dgm:pt>
    <dgm:pt modelId="{F500183A-EB1B-4A1B-A5E2-75DB3AB0A5CF}">
      <dgm:prSet phldrT="[Texto]" custT="1"/>
      <dgm:spPr/>
      <dgm:t>
        <a:bodyPr/>
        <a:lstStyle/>
        <a:p>
          <a:r>
            <a:rPr lang="es-419" sz="1400" dirty="0" smtClean="0"/>
            <a:t>Cereales</a:t>
          </a:r>
          <a:endParaRPr lang="es-ES" sz="1400" dirty="0"/>
        </a:p>
      </dgm:t>
    </dgm:pt>
    <dgm:pt modelId="{8096F860-D156-4E57-B969-557AFFA73FB1}" type="parTrans" cxnId="{0BE55AE6-7EB6-4ACD-AA75-3E10F46E23E1}">
      <dgm:prSet/>
      <dgm:spPr/>
      <dgm:t>
        <a:bodyPr/>
        <a:lstStyle/>
        <a:p>
          <a:endParaRPr lang="es-ES"/>
        </a:p>
      </dgm:t>
    </dgm:pt>
    <dgm:pt modelId="{169750ED-ACC3-4D4D-94CF-F33AA290F86A}" type="sibTrans" cxnId="{0BE55AE6-7EB6-4ACD-AA75-3E10F46E23E1}">
      <dgm:prSet/>
      <dgm:spPr/>
      <dgm:t>
        <a:bodyPr/>
        <a:lstStyle/>
        <a:p>
          <a:endParaRPr lang="es-ES"/>
        </a:p>
      </dgm:t>
    </dgm:pt>
    <dgm:pt modelId="{1F26EC30-57C3-4D8D-8826-E7FAE7A94271}">
      <dgm:prSet phldrT="[Texto]" custT="1"/>
      <dgm:spPr/>
      <dgm:t>
        <a:bodyPr/>
        <a:lstStyle/>
        <a:p>
          <a:r>
            <a:rPr lang="es-419" sz="1400" dirty="0" smtClean="0"/>
            <a:t>Vegetales</a:t>
          </a:r>
          <a:endParaRPr lang="es-ES" sz="1400" dirty="0"/>
        </a:p>
      </dgm:t>
    </dgm:pt>
    <dgm:pt modelId="{E7210B36-49D8-4878-9871-FC355E040FEB}" type="parTrans" cxnId="{B4A08819-BB8E-4317-A576-230F3ED6A565}">
      <dgm:prSet/>
      <dgm:spPr/>
      <dgm:t>
        <a:bodyPr/>
        <a:lstStyle/>
        <a:p>
          <a:endParaRPr lang="es-ES"/>
        </a:p>
      </dgm:t>
    </dgm:pt>
    <dgm:pt modelId="{399BEC7A-0559-4180-9EDF-A0B6663071CE}" type="sibTrans" cxnId="{B4A08819-BB8E-4317-A576-230F3ED6A565}">
      <dgm:prSet/>
      <dgm:spPr/>
      <dgm:t>
        <a:bodyPr/>
        <a:lstStyle/>
        <a:p>
          <a:endParaRPr lang="es-ES"/>
        </a:p>
      </dgm:t>
    </dgm:pt>
    <dgm:pt modelId="{887AE0BB-E199-4A03-B7FA-3824E39A4D48}">
      <dgm:prSet phldrT="[Texto]" custT="1"/>
      <dgm:spPr/>
      <dgm:t>
        <a:bodyPr/>
        <a:lstStyle/>
        <a:p>
          <a:r>
            <a:rPr lang="es-419" sz="1400" dirty="0" smtClean="0"/>
            <a:t>Legumbres</a:t>
          </a:r>
          <a:endParaRPr lang="es-ES" sz="1400" dirty="0"/>
        </a:p>
      </dgm:t>
    </dgm:pt>
    <dgm:pt modelId="{AB0BFD68-68CC-419A-BBEC-0BBADCDCD038}" type="parTrans" cxnId="{3B454A5F-808E-4B1E-9563-ECE2B8A960D8}">
      <dgm:prSet/>
      <dgm:spPr/>
      <dgm:t>
        <a:bodyPr/>
        <a:lstStyle/>
        <a:p>
          <a:endParaRPr lang="es-ES"/>
        </a:p>
      </dgm:t>
    </dgm:pt>
    <dgm:pt modelId="{A61C0676-AD29-49FA-8E91-4893E805B9B8}" type="sibTrans" cxnId="{3B454A5F-808E-4B1E-9563-ECE2B8A960D8}">
      <dgm:prSet/>
      <dgm:spPr/>
      <dgm:t>
        <a:bodyPr/>
        <a:lstStyle/>
        <a:p>
          <a:endParaRPr lang="es-ES"/>
        </a:p>
      </dgm:t>
    </dgm:pt>
    <dgm:pt modelId="{077D0268-E608-4A4D-AB59-0973AFCB9C25}">
      <dgm:prSet phldrT="[Texto]" custT="1"/>
      <dgm:spPr/>
      <dgm:t>
        <a:bodyPr/>
        <a:lstStyle/>
        <a:p>
          <a:r>
            <a:rPr lang="es-419" sz="1400" dirty="0" smtClean="0"/>
            <a:t>Tubérculos</a:t>
          </a:r>
          <a:endParaRPr lang="es-ES" sz="1400" dirty="0"/>
        </a:p>
      </dgm:t>
    </dgm:pt>
    <dgm:pt modelId="{E35F435A-BB92-4854-A9C3-0BA5016D94E2}" type="parTrans" cxnId="{EAADF80E-4743-4F9D-B2D7-DB68AA8CE1A6}">
      <dgm:prSet/>
      <dgm:spPr/>
      <dgm:t>
        <a:bodyPr/>
        <a:lstStyle/>
        <a:p>
          <a:endParaRPr lang="es-ES"/>
        </a:p>
      </dgm:t>
    </dgm:pt>
    <dgm:pt modelId="{6C11E96A-2C9C-4419-A5A6-38A721D12A37}" type="sibTrans" cxnId="{EAADF80E-4743-4F9D-B2D7-DB68AA8CE1A6}">
      <dgm:prSet/>
      <dgm:spPr/>
      <dgm:t>
        <a:bodyPr/>
        <a:lstStyle/>
        <a:p>
          <a:endParaRPr lang="es-ES"/>
        </a:p>
      </dgm:t>
    </dgm:pt>
    <dgm:pt modelId="{10D24747-E0CA-4514-84CA-59F13EEC1D5E}">
      <dgm:prSet phldrT="[Texto]" custT="1"/>
      <dgm:spPr/>
      <dgm:t>
        <a:bodyPr/>
        <a:lstStyle/>
        <a:p>
          <a:r>
            <a:rPr lang="es-419" sz="1400" dirty="0" smtClean="0"/>
            <a:t>Productos lácteos y cárnicos</a:t>
          </a:r>
          <a:endParaRPr lang="es-ES" sz="1400" dirty="0"/>
        </a:p>
      </dgm:t>
    </dgm:pt>
    <dgm:pt modelId="{6AB6E58A-F7C9-4ECE-BD72-5DF940FAD703}" type="parTrans" cxnId="{D9BDFD3C-6EF5-4C54-9920-523972F84689}">
      <dgm:prSet/>
      <dgm:spPr/>
      <dgm:t>
        <a:bodyPr/>
        <a:lstStyle/>
        <a:p>
          <a:endParaRPr lang="es-ES"/>
        </a:p>
      </dgm:t>
    </dgm:pt>
    <dgm:pt modelId="{22205A1F-3F36-4093-99B0-17550462A413}" type="sibTrans" cxnId="{D9BDFD3C-6EF5-4C54-9920-523972F84689}">
      <dgm:prSet/>
      <dgm:spPr/>
      <dgm:t>
        <a:bodyPr/>
        <a:lstStyle/>
        <a:p>
          <a:endParaRPr lang="es-ES"/>
        </a:p>
      </dgm:t>
    </dgm:pt>
    <dgm:pt modelId="{CB05CCCF-6E0A-4170-9100-5CB72E30804F}" type="pres">
      <dgm:prSet presAssocID="{23E02CB0-FAA1-4ABA-AB5B-5301BB25988C}" presName="Name0" presStyleCnt="0">
        <dgm:presLayoutVars>
          <dgm:dir/>
          <dgm:animLvl val="lvl"/>
          <dgm:resizeHandles/>
        </dgm:presLayoutVars>
      </dgm:prSet>
      <dgm:spPr/>
      <dgm:t>
        <a:bodyPr/>
        <a:lstStyle/>
        <a:p>
          <a:endParaRPr lang="es-ES"/>
        </a:p>
      </dgm:t>
    </dgm:pt>
    <dgm:pt modelId="{C162F6E9-9D2E-43B0-83DF-A2AE471932B0}" type="pres">
      <dgm:prSet presAssocID="{8CD0FA21-AB89-493E-B58B-191C6A963A20}" presName="linNode" presStyleCnt="0"/>
      <dgm:spPr/>
    </dgm:pt>
    <dgm:pt modelId="{FF401F95-2510-480D-9B7F-82440CDBA8F6}" type="pres">
      <dgm:prSet presAssocID="{8CD0FA21-AB89-493E-B58B-191C6A963A20}" presName="parentShp" presStyleLbl="node1" presStyleIdx="0" presStyleCnt="1" custScaleY="81633">
        <dgm:presLayoutVars>
          <dgm:bulletEnabled val="1"/>
        </dgm:presLayoutVars>
      </dgm:prSet>
      <dgm:spPr/>
      <dgm:t>
        <a:bodyPr/>
        <a:lstStyle/>
        <a:p>
          <a:endParaRPr lang="es-ES"/>
        </a:p>
      </dgm:t>
    </dgm:pt>
    <dgm:pt modelId="{AD3892BD-D068-4D33-93A1-FE953F8E0995}" type="pres">
      <dgm:prSet presAssocID="{8CD0FA21-AB89-493E-B58B-191C6A963A20}" presName="childShp" presStyleLbl="bgAccFollowNode1" presStyleIdx="0" presStyleCnt="1" custScaleX="122800" custLinFactNeighborX="1246" custLinFactNeighborY="2003">
        <dgm:presLayoutVars>
          <dgm:bulletEnabled val="1"/>
        </dgm:presLayoutVars>
      </dgm:prSet>
      <dgm:spPr/>
      <dgm:t>
        <a:bodyPr/>
        <a:lstStyle/>
        <a:p>
          <a:endParaRPr lang="es-ES"/>
        </a:p>
      </dgm:t>
    </dgm:pt>
  </dgm:ptLst>
  <dgm:cxnLst>
    <dgm:cxn modelId="{1D04586C-A14D-4D0B-8A4B-D601281CEC07}" type="presOf" srcId="{077D0268-E608-4A4D-AB59-0973AFCB9C25}" destId="{AD3892BD-D068-4D33-93A1-FE953F8E0995}" srcOrd="0" destOrd="3" presId="urn:microsoft.com/office/officeart/2005/8/layout/vList6"/>
    <dgm:cxn modelId="{89EC9468-E565-47BB-9A73-2949980C6796}" type="presOf" srcId="{23E02CB0-FAA1-4ABA-AB5B-5301BB25988C}" destId="{CB05CCCF-6E0A-4170-9100-5CB72E30804F}" srcOrd="0" destOrd="0" presId="urn:microsoft.com/office/officeart/2005/8/layout/vList6"/>
    <dgm:cxn modelId="{D9BDFD3C-6EF5-4C54-9920-523972F84689}" srcId="{8CD0FA21-AB89-493E-B58B-191C6A963A20}" destId="{10D24747-E0CA-4514-84CA-59F13EEC1D5E}" srcOrd="4" destOrd="0" parTransId="{6AB6E58A-F7C9-4ECE-BD72-5DF940FAD703}" sibTransId="{22205A1F-3F36-4093-99B0-17550462A413}"/>
    <dgm:cxn modelId="{6DA5A1A1-5391-41F0-9C09-EEAF2133774C}" type="presOf" srcId="{8CD0FA21-AB89-493E-B58B-191C6A963A20}" destId="{FF401F95-2510-480D-9B7F-82440CDBA8F6}" srcOrd="0" destOrd="0" presId="urn:microsoft.com/office/officeart/2005/8/layout/vList6"/>
    <dgm:cxn modelId="{EAADF80E-4743-4F9D-B2D7-DB68AA8CE1A6}" srcId="{8CD0FA21-AB89-493E-B58B-191C6A963A20}" destId="{077D0268-E608-4A4D-AB59-0973AFCB9C25}" srcOrd="3" destOrd="0" parTransId="{E35F435A-BB92-4854-A9C3-0BA5016D94E2}" sibTransId="{6C11E96A-2C9C-4419-A5A6-38A721D12A37}"/>
    <dgm:cxn modelId="{0BE55AE6-7EB6-4ACD-AA75-3E10F46E23E1}" srcId="{8CD0FA21-AB89-493E-B58B-191C6A963A20}" destId="{F500183A-EB1B-4A1B-A5E2-75DB3AB0A5CF}" srcOrd="0" destOrd="0" parTransId="{8096F860-D156-4E57-B969-557AFFA73FB1}" sibTransId="{169750ED-ACC3-4D4D-94CF-F33AA290F86A}"/>
    <dgm:cxn modelId="{9F381F18-984E-4727-95E2-1563AD62E4F8}" type="presOf" srcId="{887AE0BB-E199-4A03-B7FA-3824E39A4D48}" destId="{AD3892BD-D068-4D33-93A1-FE953F8E0995}" srcOrd="0" destOrd="2" presId="urn:microsoft.com/office/officeart/2005/8/layout/vList6"/>
    <dgm:cxn modelId="{FB060AC8-2343-4912-95CA-1EBF34C9A14D}" type="presOf" srcId="{10D24747-E0CA-4514-84CA-59F13EEC1D5E}" destId="{AD3892BD-D068-4D33-93A1-FE953F8E0995}" srcOrd="0" destOrd="4" presId="urn:microsoft.com/office/officeart/2005/8/layout/vList6"/>
    <dgm:cxn modelId="{B4A08819-BB8E-4317-A576-230F3ED6A565}" srcId="{8CD0FA21-AB89-493E-B58B-191C6A963A20}" destId="{1F26EC30-57C3-4D8D-8826-E7FAE7A94271}" srcOrd="1" destOrd="0" parTransId="{E7210B36-49D8-4878-9871-FC355E040FEB}" sibTransId="{399BEC7A-0559-4180-9EDF-A0B6663071CE}"/>
    <dgm:cxn modelId="{120F142E-4B7B-45B3-9733-656D93E41FEC}" type="presOf" srcId="{1F26EC30-57C3-4D8D-8826-E7FAE7A94271}" destId="{AD3892BD-D068-4D33-93A1-FE953F8E0995}" srcOrd="0" destOrd="1" presId="urn:microsoft.com/office/officeart/2005/8/layout/vList6"/>
    <dgm:cxn modelId="{F3443E3C-1E86-4482-BD46-6B1244A6DAB8}" srcId="{23E02CB0-FAA1-4ABA-AB5B-5301BB25988C}" destId="{8CD0FA21-AB89-493E-B58B-191C6A963A20}" srcOrd="0" destOrd="0" parTransId="{6EC3E053-2A7B-44CC-B1DB-F0BE195A68CF}" sibTransId="{90BD59A9-948E-4E8F-B224-09B0D9F667F2}"/>
    <dgm:cxn modelId="{3B454A5F-808E-4B1E-9563-ECE2B8A960D8}" srcId="{8CD0FA21-AB89-493E-B58B-191C6A963A20}" destId="{887AE0BB-E199-4A03-B7FA-3824E39A4D48}" srcOrd="2" destOrd="0" parTransId="{AB0BFD68-68CC-419A-BBEC-0BBADCDCD038}" sibTransId="{A61C0676-AD29-49FA-8E91-4893E805B9B8}"/>
    <dgm:cxn modelId="{AA58C485-6C10-45E4-91F9-196C9F8FF090}" type="presOf" srcId="{F500183A-EB1B-4A1B-A5E2-75DB3AB0A5CF}" destId="{AD3892BD-D068-4D33-93A1-FE953F8E0995}" srcOrd="0" destOrd="0" presId="urn:microsoft.com/office/officeart/2005/8/layout/vList6"/>
    <dgm:cxn modelId="{DBAC0323-D3A6-4720-9588-9ABBD054BADC}" type="presParOf" srcId="{CB05CCCF-6E0A-4170-9100-5CB72E30804F}" destId="{C162F6E9-9D2E-43B0-83DF-A2AE471932B0}" srcOrd="0" destOrd="0" presId="urn:microsoft.com/office/officeart/2005/8/layout/vList6"/>
    <dgm:cxn modelId="{BE426F27-C53A-45A6-B8B1-11C157AF6E87}" type="presParOf" srcId="{C162F6E9-9D2E-43B0-83DF-A2AE471932B0}" destId="{FF401F95-2510-480D-9B7F-82440CDBA8F6}" srcOrd="0" destOrd="0" presId="urn:microsoft.com/office/officeart/2005/8/layout/vList6"/>
    <dgm:cxn modelId="{AD504E51-4CFE-4ED5-A289-6BD075364AF1}" type="presParOf" srcId="{C162F6E9-9D2E-43B0-83DF-A2AE471932B0}" destId="{AD3892BD-D068-4D33-93A1-FE953F8E0995}"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050B5E-831F-467A-AE9A-B7183A594A8D}"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9F572A0A-4242-4552-90ED-190FDFA40C88}">
      <dgm:prSet phldrT="[Texto]" custT="1"/>
      <dgm:spPr>
        <a:blipFill rotWithShape="0">
          <a:blip xmlns:r="http://schemas.openxmlformats.org/officeDocument/2006/relationships" r:embed="rId1"/>
          <a:stretch>
            <a:fillRect/>
          </a:stretch>
        </a:blipFill>
      </dgm:spPr>
      <dgm:t>
        <a:bodyPr/>
        <a:lstStyle/>
        <a:p>
          <a:r>
            <a:rPr lang="es-419" sz="1600" b="1" dirty="0" smtClean="0">
              <a:solidFill>
                <a:schemeClr val="bg1">
                  <a:lumMod val="50000"/>
                </a:schemeClr>
              </a:solidFill>
            </a:rPr>
            <a:t>Mosto fermentado</a:t>
          </a:r>
          <a:endParaRPr lang="es-ES" sz="1600" b="1" dirty="0">
            <a:solidFill>
              <a:schemeClr val="bg1">
                <a:lumMod val="50000"/>
              </a:schemeClr>
            </a:solidFill>
          </a:endParaRPr>
        </a:p>
      </dgm:t>
    </dgm:pt>
    <dgm:pt modelId="{5DD791F8-5429-4DA3-8385-F0E032B1B08B}" type="parTrans" cxnId="{B9BA1117-AD0F-4234-9C73-F0268399366E}">
      <dgm:prSet/>
      <dgm:spPr/>
      <dgm:t>
        <a:bodyPr/>
        <a:lstStyle/>
        <a:p>
          <a:endParaRPr lang="es-ES"/>
        </a:p>
      </dgm:t>
    </dgm:pt>
    <dgm:pt modelId="{5A5F6BF0-3A34-4AC1-9166-AD176CFA5E9F}" type="sibTrans" cxnId="{B9BA1117-AD0F-4234-9C73-F0268399366E}">
      <dgm:prSet/>
      <dgm:spPr/>
      <dgm:t>
        <a:bodyPr/>
        <a:lstStyle/>
        <a:p>
          <a:endParaRPr lang="es-ES"/>
        </a:p>
      </dgm:t>
    </dgm:pt>
    <dgm:pt modelId="{5845CF4B-25C5-434A-A990-9120D3303C03}">
      <dgm:prSet phldrT="[Texto]"/>
      <dgm:spPr>
        <a:blipFill rotWithShape="0">
          <a:blip xmlns:r="http://schemas.openxmlformats.org/officeDocument/2006/relationships" r:embed="rId2"/>
          <a:stretch>
            <a:fillRect/>
          </a:stretch>
        </a:blipFill>
      </dgm:spPr>
      <dgm:t>
        <a:bodyPr/>
        <a:lstStyle/>
        <a:p>
          <a:r>
            <a:rPr lang="es-419" b="1" dirty="0" smtClean="0">
              <a:solidFill>
                <a:schemeClr val="bg1">
                  <a:lumMod val="50000"/>
                </a:schemeClr>
              </a:solidFill>
            </a:rPr>
            <a:t>Microorganismos fermentadores</a:t>
          </a:r>
          <a:endParaRPr lang="es-ES" b="1" dirty="0">
            <a:solidFill>
              <a:schemeClr val="bg1">
                <a:lumMod val="50000"/>
              </a:schemeClr>
            </a:solidFill>
          </a:endParaRPr>
        </a:p>
      </dgm:t>
    </dgm:pt>
    <dgm:pt modelId="{BF4F3182-809A-422B-B649-CE3DD0BECE71}" type="parTrans" cxnId="{5C90CF57-2187-43B3-A205-E957118D61AE}">
      <dgm:prSet/>
      <dgm:spPr/>
      <dgm:t>
        <a:bodyPr/>
        <a:lstStyle/>
        <a:p>
          <a:endParaRPr lang="es-ES"/>
        </a:p>
      </dgm:t>
    </dgm:pt>
    <dgm:pt modelId="{E1B66DE5-CB14-4FC8-A0E0-7B6CE381AC0A}" type="sibTrans" cxnId="{5C90CF57-2187-43B3-A205-E957118D61AE}">
      <dgm:prSet/>
      <dgm:spPr/>
      <dgm:t>
        <a:bodyPr/>
        <a:lstStyle/>
        <a:p>
          <a:endParaRPr lang="es-ES"/>
        </a:p>
      </dgm:t>
    </dgm:pt>
    <dgm:pt modelId="{207A9216-084E-403F-A3D6-D4BDD0F70221}">
      <dgm:prSet phldrT="[Texto]" phldr="1"/>
      <dgm:spPr>
        <a:blipFill rotWithShape="0">
          <a:blip xmlns:r="http://schemas.openxmlformats.org/officeDocument/2006/relationships" r:embed="rId3"/>
          <a:stretch>
            <a:fillRect/>
          </a:stretch>
        </a:blipFill>
      </dgm:spPr>
      <dgm:t>
        <a:bodyPr/>
        <a:lstStyle/>
        <a:p>
          <a:endParaRPr lang="es-ES" dirty="0"/>
        </a:p>
      </dgm:t>
    </dgm:pt>
    <dgm:pt modelId="{121FA0FB-A738-4615-88FD-3BA372727DAE}" type="parTrans" cxnId="{40DA0EB6-EEAC-44D3-9D91-8DF9D56F0D2E}">
      <dgm:prSet/>
      <dgm:spPr/>
      <dgm:t>
        <a:bodyPr/>
        <a:lstStyle/>
        <a:p>
          <a:endParaRPr lang="es-ES"/>
        </a:p>
      </dgm:t>
    </dgm:pt>
    <dgm:pt modelId="{A4E2CC98-E08E-49D0-BA77-4420E903DF51}" type="sibTrans" cxnId="{40DA0EB6-EEAC-44D3-9D91-8DF9D56F0D2E}">
      <dgm:prSet/>
      <dgm:spPr/>
      <dgm:t>
        <a:bodyPr/>
        <a:lstStyle/>
        <a:p>
          <a:endParaRPr lang="es-ES"/>
        </a:p>
      </dgm:t>
    </dgm:pt>
    <dgm:pt modelId="{6C714F45-CF42-4905-81FA-10F3D748DB04}" type="pres">
      <dgm:prSet presAssocID="{72050B5E-831F-467A-AE9A-B7183A594A8D}" presName="linearFlow" presStyleCnt="0">
        <dgm:presLayoutVars>
          <dgm:dir/>
          <dgm:resizeHandles val="exact"/>
        </dgm:presLayoutVars>
      </dgm:prSet>
      <dgm:spPr/>
    </dgm:pt>
    <dgm:pt modelId="{DAF3F9F5-F3AD-4403-9481-06546F5DE63E}" type="pres">
      <dgm:prSet presAssocID="{9F572A0A-4242-4552-90ED-190FDFA40C88}" presName="node" presStyleLbl="node1" presStyleIdx="0" presStyleCnt="3">
        <dgm:presLayoutVars>
          <dgm:bulletEnabled val="1"/>
        </dgm:presLayoutVars>
      </dgm:prSet>
      <dgm:spPr/>
      <dgm:t>
        <a:bodyPr/>
        <a:lstStyle/>
        <a:p>
          <a:endParaRPr lang="es-ES"/>
        </a:p>
      </dgm:t>
    </dgm:pt>
    <dgm:pt modelId="{E0333053-A30F-4F43-AADA-444F35746C50}" type="pres">
      <dgm:prSet presAssocID="{5A5F6BF0-3A34-4AC1-9166-AD176CFA5E9F}" presName="spacerL" presStyleCnt="0"/>
      <dgm:spPr/>
    </dgm:pt>
    <dgm:pt modelId="{A31F16F6-BA60-44FA-8DF9-18B061E58EDA}" type="pres">
      <dgm:prSet presAssocID="{5A5F6BF0-3A34-4AC1-9166-AD176CFA5E9F}" presName="sibTrans" presStyleLbl="sibTrans2D1" presStyleIdx="0" presStyleCnt="2"/>
      <dgm:spPr/>
      <dgm:t>
        <a:bodyPr/>
        <a:lstStyle/>
        <a:p>
          <a:endParaRPr lang="es-ES"/>
        </a:p>
      </dgm:t>
    </dgm:pt>
    <dgm:pt modelId="{D5192355-FD61-4489-8F94-E91CD9054135}" type="pres">
      <dgm:prSet presAssocID="{5A5F6BF0-3A34-4AC1-9166-AD176CFA5E9F}" presName="spacerR" presStyleCnt="0"/>
      <dgm:spPr/>
    </dgm:pt>
    <dgm:pt modelId="{67461FDE-3EB5-447D-838C-43314072401A}" type="pres">
      <dgm:prSet presAssocID="{5845CF4B-25C5-434A-A990-9120D3303C03}" presName="node" presStyleLbl="node1" presStyleIdx="1" presStyleCnt="3">
        <dgm:presLayoutVars>
          <dgm:bulletEnabled val="1"/>
        </dgm:presLayoutVars>
      </dgm:prSet>
      <dgm:spPr/>
      <dgm:t>
        <a:bodyPr/>
        <a:lstStyle/>
        <a:p>
          <a:endParaRPr lang="es-ES"/>
        </a:p>
      </dgm:t>
    </dgm:pt>
    <dgm:pt modelId="{D3A53DD9-4DEE-41F1-8CF3-2BA636991100}" type="pres">
      <dgm:prSet presAssocID="{E1B66DE5-CB14-4FC8-A0E0-7B6CE381AC0A}" presName="spacerL" presStyleCnt="0"/>
      <dgm:spPr/>
    </dgm:pt>
    <dgm:pt modelId="{22A797C2-B021-4F5E-BDB2-20F1D1D81D29}" type="pres">
      <dgm:prSet presAssocID="{E1B66DE5-CB14-4FC8-A0E0-7B6CE381AC0A}" presName="sibTrans" presStyleLbl="sibTrans2D1" presStyleIdx="1" presStyleCnt="2"/>
      <dgm:spPr/>
      <dgm:t>
        <a:bodyPr/>
        <a:lstStyle/>
        <a:p>
          <a:endParaRPr lang="es-ES"/>
        </a:p>
      </dgm:t>
    </dgm:pt>
    <dgm:pt modelId="{4AB9D8C6-D554-4EF8-833D-336770F00739}" type="pres">
      <dgm:prSet presAssocID="{E1B66DE5-CB14-4FC8-A0E0-7B6CE381AC0A}" presName="spacerR" presStyleCnt="0"/>
      <dgm:spPr/>
    </dgm:pt>
    <dgm:pt modelId="{66550ADE-1504-4C23-85DC-4568E227EDED}" type="pres">
      <dgm:prSet presAssocID="{207A9216-084E-403F-A3D6-D4BDD0F70221}" presName="node" presStyleLbl="node1" presStyleIdx="2" presStyleCnt="3">
        <dgm:presLayoutVars>
          <dgm:bulletEnabled val="1"/>
        </dgm:presLayoutVars>
      </dgm:prSet>
      <dgm:spPr/>
      <dgm:t>
        <a:bodyPr/>
        <a:lstStyle/>
        <a:p>
          <a:endParaRPr lang="es-ES"/>
        </a:p>
      </dgm:t>
    </dgm:pt>
  </dgm:ptLst>
  <dgm:cxnLst>
    <dgm:cxn modelId="{C913001F-7A84-4EAD-9FF6-31846D448AA7}" type="presOf" srcId="{E1B66DE5-CB14-4FC8-A0E0-7B6CE381AC0A}" destId="{22A797C2-B021-4F5E-BDB2-20F1D1D81D29}" srcOrd="0" destOrd="0" presId="urn:microsoft.com/office/officeart/2005/8/layout/equation1"/>
    <dgm:cxn modelId="{D349929B-AA9D-408B-9664-9644687C93BF}" type="presOf" srcId="{207A9216-084E-403F-A3D6-D4BDD0F70221}" destId="{66550ADE-1504-4C23-85DC-4568E227EDED}" srcOrd="0" destOrd="0" presId="urn:microsoft.com/office/officeart/2005/8/layout/equation1"/>
    <dgm:cxn modelId="{803C6CCC-D283-47AD-8B7F-F88EC05CC6E8}" type="presOf" srcId="{5A5F6BF0-3A34-4AC1-9166-AD176CFA5E9F}" destId="{A31F16F6-BA60-44FA-8DF9-18B061E58EDA}" srcOrd="0" destOrd="0" presId="urn:microsoft.com/office/officeart/2005/8/layout/equation1"/>
    <dgm:cxn modelId="{B9BA1117-AD0F-4234-9C73-F0268399366E}" srcId="{72050B5E-831F-467A-AE9A-B7183A594A8D}" destId="{9F572A0A-4242-4552-90ED-190FDFA40C88}" srcOrd="0" destOrd="0" parTransId="{5DD791F8-5429-4DA3-8385-F0E032B1B08B}" sibTransId="{5A5F6BF0-3A34-4AC1-9166-AD176CFA5E9F}"/>
    <dgm:cxn modelId="{5C90CF57-2187-43B3-A205-E957118D61AE}" srcId="{72050B5E-831F-467A-AE9A-B7183A594A8D}" destId="{5845CF4B-25C5-434A-A990-9120D3303C03}" srcOrd="1" destOrd="0" parTransId="{BF4F3182-809A-422B-B649-CE3DD0BECE71}" sibTransId="{E1B66DE5-CB14-4FC8-A0E0-7B6CE381AC0A}"/>
    <dgm:cxn modelId="{B0F84646-7287-422D-AAB6-32DDE2795A3F}" type="presOf" srcId="{72050B5E-831F-467A-AE9A-B7183A594A8D}" destId="{6C714F45-CF42-4905-81FA-10F3D748DB04}" srcOrd="0" destOrd="0" presId="urn:microsoft.com/office/officeart/2005/8/layout/equation1"/>
    <dgm:cxn modelId="{AFDE64BB-9591-4DA1-B6F0-104F27B7C5C6}" type="presOf" srcId="{5845CF4B-25C5-434A-A990-9120D3303C03}" destId="{67461FDE-3EB5-447D-838C-43314072401A}" srcOrd="0" destOrd="0" presId="urn:microsoft.com/office/officeart/2005/8/layout/equation1"/>
    <dgm:cxn modelId="{631C913F-EF27-4C0B-8526-EE9B4C0047D7}" type="presOf" srcId="{9F572A0A-4242-4552-90ED-190FDFA40C88}" destId="{DAF3F9F5-F3AD-4403-9481-06546F5DE63E}" srcOrd="0" destOrd="0" presId="urn:microsoft.com/office/officeart/2005/8/layout/equation1"/>
    <dgm:cxn modelId="{40DA0EB6-EEAC-44D3-9D91-8DF9D56F0D2E}" srcId="{72050B5E-831F-467A-AE9A-B7183A594A8D}" destId="{207A9216-084E-403F-A3D6-D4BDD0F70221}" srcOrd="2" destOrd="0" parTransId="{121FA0FB-A738-4615-88FD-3BA372727DAE}" sibTransId="{A4E2CC98-E08E-49D0-BA77-4420E903DF51}"/>
    <dgm:cxn modelId="{403E8E45-41D1-4F68-9A13-87346AE07CB6}" type="presParOf" srcId="{6C714F45-CF42-4905-81FA-10F3D748DB04}" destId="{DAF3F9F5-F3AD-4403-9481-06546F5DE63E}" srcOrd="0" destOrd="0" presId="urn:microsoft.com/office/officeart/2005/8/layout/equation1"/>
    <dgm:cxn modelId="{FDDB5130-4B78-4144-A077-B738827A9C87}" type="presParOf" srcId="{6C714F45-CF42-4905-81FA-10F3D748DB04}" destId="{E0333053-A30F-4F43-AADA-444F35746C50}" srcOrd="1" destOrd="0" presId="urn:microsoft.com/office/officeart/2005/8/layout/equation1"/>
    <dgm:cxn modelId="{1D0EED9A-DD6E-460E-A161-1D09EF5EA452}" type="presParOf" srcId="{6C714F45-CF42-4905-81FA-10F3D748DB04}" destId="{A31F16F6-BA60-44FA-8DF9-18B061E58EDA}" srcOrd="2" destOrd="0" presId="urn:microsoft.com/office/officeart/2005/8/layout/equation1"/>
    <dgm:cxn modelId="{7559949A-3029-4BB0-9F73-5055E7744F37}" type="presParOf" srcId="{6C714F45-CF42-4905-81FA-10F3D748DB04}" destId="{D5192355-FD61-4489-8F94-E91CD9054135}" srcOrd="3" destOrd="0" presId="urn:microsoft.com/office/officeart/2005/8/layout/equation1"/>
    <dgm:cxn modelId="{9C01CFA3-DF98-42AB-899B-8ED019D68F50}" type="presParOf" srcId="{6C714F45-CF42-4905-81FA-10F3D748DB04}" destId="{67461FDE-3EB5-447D-838C-43314072401A}" srcOrd="4" destOrd="0" presId="urn:microsoft.com/office/officeart/2005/8/layout/equation1"/>
    <dgm:cxn modelId="{79DC581C-DB76-4534-B4D2-CA8B8D2B4C6A}" type="presParOf" srcId="{6C714F45-CF42-4905-81FA-10F3D748DB04}" destId="{D3A53DD9-4DEE-41F1-8CF3-2BA636991100}" srcOrd="5" destOrd="0" presId="urn:microsoft.com/office/officeart/2005/8/layout/equation1"/>
    <dgm:cxn modelId="{22E3193C-759F-4158-A066-02E206408217}" type="presParOf" srcId="{6C714F45-CF42-4905-81FA-10F3D748DB04}" destId="{22A797C2-B021-4F5E-BDB2-20F1D1D81D29}" srcOrd="6" destOrd="0" presId="urn:microsoft.com/office/officeart/2005/8/layout/equation1"/>
    <dgm:cxn modelId="{FDA8D5FC-C9FB-4A1D-A087-FED7C15DA1D9}" type="presParOf" srcId="{6C714F45-CF42-4905-81FA-10F3D748DB04}" destId="{4AB9D8C6-D554-4EF8-833D-336770F00739}" srcOrd="7" destOrd="0" presId="urn:microsoft.com/office/officeart/2005/8/layout/equation1"/>
    <dgm:cxn modelId="{E7AAAD83-0B9E-43C7-9181-79BAF8ACD0F7}" type="presParOf" srcId="{6C714F45-CF42-4905-81FA-10F3D748DB04}" destId="{66550ADE-1504-4C23-85DC-4568E227EDED}"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DA9255-E7FD-45CD-BE72-262668F9BD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s-ES"/>
        </a:p>
      </dgm:t>
    </dgm:pt>
    <dgm:pt modelId="{F979848E-0395-43EE-A049-103D105FC9F4}">
      <dgm:prSet phldrT="[Texto]"/>
      <dgm:spPr/>
      <dgm:t>
        <a:bodyPr/>
        <a:lstStyle/>
        <a:p>
          <a:r>
            <a:rPr lang="es-419" dirty="0" smtClean="0">
              <a:solidFill>
                <a:schemeClr val="bg1">
                  <a:lumMod val="50000"/>
                </a:schemeClr>
              </a:solidFill>
            </a:rPr>
            <a:t>Condiciones óptimas</a:t>
          </a:r>
          <a:endParaRPr lang="es-ES" dirty="0">
            <a:solidFill>
              <a:schemeClr val="bg1">
                <a:lumMod val="50000"/>
              </a:schemeClr>
            </a:solidFill>
          </a:endParaRPr>
        </a:p>
      </dgm:t>
    </dgm:pt>
    <dgm:pt modelId="{2C16F3B2-980F-4183-B597-240A5A6DC4E1}" type="parTrans" cxnId="{8F8EBA13-8969-48E9-911C-756C9EFA3744}">
      <dgm:prSet/>
      <dgm:spPr/>
      <dgm:t>
        <a:bodyPr/>
        <a:lstStyle/>
        <a:p>
          <a:endParaRPr lang="es-ES">
            <a:solidFill>
              <a:schemeClr val="bg1">
                <a:lumMod val="50000"/>
              </a:schemeClr>
            </a:solidFill>
          </a:endParaRPr>
        </a:p>
      </dgm:t>
    </dgm:pt>
    <dgm:pt modelId="{985AD9DF-FE32-456C-B8E5-A79D798676B2}" type="sibTrans" cxnId="{8F8EBA13-8969-48E9-911C-756C9EFA3744}">
      <dgm:prSet/>
      <dgm:spPr/>
      <dgm:t>
        <a:bodyPr/>
        <a:lstStyle/>
        <a:p>
          <a:endParaRPr lang="es-ES">
            <a:solidFill>
              <a:schemeClr val="bg1">
                <a:lumMod val="50000"/>
              </a:schemeClr>
            </a:solidFill>
          </a:endParaRPr>
        </a:p>
      </dgm:t>
    </dgm:pt>
    <dgm:pt modelId="{8D4B4452-B96A-44CF-904B-E35DAFA05A9E}">
      <dgm:prSet phldrT="[Texto]" custT="1"/>
      <dgm:spPr/>
      <dgm:t>
        <a:bodyPr/>
        <a:lstStyle/>
        <a:p>
          <a:r>
            <a:rPr lang="es-419" sz="1600" dirty="0" smtClean="0">
              <a:solidFill>
                <a:schemeClr val="bg1">
                  <a:lumMod val="50000"/>
                </a:schemeClr>
              </a:solidFill>
            </a:rPr>
            <a:t>pH</a:t>
          </a:r>
          <a:endParaRPr lang="es-ES" sz="1600" dirty="0">
            <a:solidFill>
              <a:schemeClr val="bg1">
                <a:lumMod val="50000"/>
              </a:schemeClr>
            </a:solidFill>
          </a:endParaRPr>
        </a:p>
      </dgm:t>
    </dgm:pt>
    <dgm:pt modelId="{37802C2C-5278-4824-94DB-61D49F94C7A3}" type="parTrans" cxnId="{38E50315-F327-445D-B27F-FC44A8626769}">
      <dgm:prSet/>
      <dgm:spPr/>
      <dgm:t>
        <a:bodyPr/>
        <a:lstStyle/>
        <a:p>
          <a:endParaRPr lang="es-ES">
            <a:solidFill>
              <a:schemeClr val="bg1">
                <a:lumMod val="50000"/>
              </a:schemeClr>
            </a:solidFill>
          </a:endParaRPr>
        </a:p>
      </dgm:t>
    </dgm:pt>
    <dgm:pt modelId="{CB4A3EF0-DC0D-40EE-81EC-235FF800694A}" type="sibTrans" cxnId="{38E50315-F327-445D-B27F-FC44A8626769}">
      <dgm:prSet/>
      <dgm:spPr/>
      <dgm:t>
        <a:bodyPr/>
        <a:lstStyle/>
        <a:p>
          <a:endParaRPr lang="es-ES">
            <a:solidFill>
              <a:schemeClr val="bg1">
                <a:lumMod val="50000"/>
              </a:schemeClr>
            </a:solidFill>
          </a:endParaRPr>
        </a:p>
      </dgm:t>
    </dgm:pt>
    <dgm:pt modelId="{A41EF387-5E2D-4BF7-8865-7AE46C64E956}">
      <dgm:prSet phldrT="[Texto]" custT="1"/>
      <dgm:spPr/>
      <dgm:t>
        <a:bodyPr/>
        <a:lstStyle/>
        <a:p>
          <a:r>
            <a:rPr lang="es-419" sz="1600" dirty="0" err="1" smtClean="0">
              <a:solidFill>
                <a:schemeClr val="bg1">
                  <a:lumMod val="50000"/>
                </a:schemeClr>
              </a:solidFill>
            </a:rPr>
            <a:t>°T</a:t>
          </a:r>
          <a:endParaRPr lang="es-ES" sz="1600" dirty="0">
            <a:solidFill>
              <a:schemeClr val="bg1">
                <a:lumMod val="50000"/>
              </a:schemeClr>
            </a:solidFill>
          </a:endParaRPr>
        </a:p>
      </dgm:t>
    </dgm:pt>
    <dgm:pt modelId="{3EA68243-0935-419B-AA14-43C950AA8F60}" type="parTrans" cxnId="{8FFE91B7-09CC-4A62-BD64-05B26A7F6EFA}">
      <dgm:prSet/>
      <dgm:spPr/>
      <dgm:t>
        <a:bodyPr/>
        <a:lstStyle/>
        <a:p>
          <a:endParaRPr lang="es-ES">
            <a:solidFill>
              <a:schemeClr val="bg1">
                <a:lumMod val="50000"/>
              </a:schemeClr>
            </a:solidFill>
          </a:endParaRPr>
        </a:p>
      </dgm:t>
    </dgm:pt>
    <dgm:pt modelId="{AC7E9CB6-D38E-4504-B1C3-0491D34158DC}" type="sibTrans" cxnId="{8FFE91B7-09CC-4A62-BD64-05B26A7F6EFA}">
      <dgm:prSet/>
      <dgm:spPr/>
      <dgm:t>
        <a:bodyPr/>
        <a:lstStyle/>
        <a:p>
          <a:endParaRPr lang="es-ES">
            <a:solidFill>
              <a:schemeClr val="bg1">
                <a:lumMod val="50000"/>
              </a:schemeClr>
            </a:solidFill>
          </a:endParaRPr>
        </a:p>
      </dgm:t>
    </dgm:pt>
    <dgm:pt modelId="{2A4DDA55-75E7-48B7-B560-84ED59994EF6}">
      <dgm:prSet phldrT="[Texto]" custT="1"/>
      <dgm:spPr/>
      <dgm:t>
        <a:bodyPr/>
        <a:lstStyle/>
        <a:p>
          <a:r>
            <a:rPr lang="es-419" sz="1600" dirty="0" smtClean="0">
              <a:solidFill>
                <a:schemeClr val="bg1">
                  <a:lumMod val="50000"/>
                </a:schemeClr>
              </a:solidFill>
            </a:rPr>
            <a:t>Requerimientos nutricionales</a:t>
          </a:r>
          <a:endParaRPr lang="es-ES" sz="1600" dirty="0">
            <a:solidFill>
              <a:schemeClr val="bg1">
                <a:lumMod val="50000"/>
              </a:schemeClr>
            </a:solidFill>
          </a:endParaRPr>
        </a:p>
      </dgm:t>
    </dgm:pt>
    <dgm:pt modelId="{30764F5E-1348-4481-B826-698BF3034A70}" type="parTrans" cxnId="{0F6C9899-3096-45C3-BE69-EA35C10F9459}">
      <dgm:prSet/>
      <dgm:spPr/>
      <dgm:t>
        <a:bodyPr/>
        <a:lstStyle/>
        <a:p>
          <a:endParaRPr lang="es-ES">
            <a:solidFill>
              <a:schemeClr val="bg1">
                <a:lumMod val="50000"/>
              </a:schemeClr>
            </a:solidFill>
          </a:endParaRPr>
        </a:p>
      </dgm:t>
    </dgm:pt>
    <dgm:pt modelId="{2979743C-18C7-4E9C-9284-812D2CE9B24D}" type="sibTrans" cxnId="{0F6C9899-3096-45C3-BE69-EA35C10F9459}">
      <dgm:prSet/>
      <dgm:spPr/>
      <dgm:t>
        <a:bodyPr/>
        <a:lstStyle/>
        <a:p>
          <a:endParaRPr lang="es-ES">
            <a:solidFill>
              <a:schemeClr val="bg1">
                <a:lumMod val="50000"/>
              </a:schemeClr>
            </a:solidFill>
          </a:endParaRPr>
        </a:p>
      </dgm:t>
    </dgm:pt>
    <dgm:pt modelId="{11AAC029-FD2C-46CC-9677-E3C965258D19}" type="pres">
      <dgm:prSet presAssocID="{7CDA9255-E7FD-45CD-BE72-262668F9BD9C}" presName="vert0" presStyleCnt="0">
        <dgm:presLayoutVars>
          <dgm:dir/>
          <dgm:animOne val="branch"/>
          <dgm:animLvl val="lvl"/>
        </dgm:presLayoutVars>
      </dgm:prSet>
      <dgm:spPr/>
      <dgm:t>
        <a:bodyPr/>
        <a:lstStyle/>
        <a:p>
          <a:endParaRPr lang="es-ES"/>
        </a:p>
      </dgm:t>
    </dgm:pt>
    <dgm:pt modelId="{18C66E29-CCED-4490-A71C-B0C3B0357230}" type="pres">
      <dgm:prSet presAssocID="{F979848E-0395-43EE-A049-103D105FC9F4}" presName="thickLine" presStyleLbl="alignNode1" presStyleIdx="0" presStyleCnt="1"/>
      <dgm:spPr/>
    </dgm:pt>
    <dgm:pt modelId="{0D6C3EA6-CC5D-4757-8FF3-D85C15F19D41}" type="pres">
      <dgm:prSet presAssocID="{F979848E-0395-43EE-A049-103D105FC9F4}" presName="horz1" presStyleCnt="0"/>
      <dgm:spPr/>
    </dgm:pt>
    <dgm:pt modelId="{18070A9B-3FF3-4BA4-98B6-C85CD8565A7B}" type="pres">
      <dgm:prSet presAssocID="{F979848E-0395-43EE-A049-103D105FC9F4}" presName="tx1" presStyleLbl="revTx" presStyleIdx="0" presStyleCnt="4" custScaleX="292592"/>
      <dgm:spPr/>
      <dgm:t>
        <a:bodyPr/>
        <a:lstStyle/>
        <a:p>
          <a:endParaRPr lang="es-ES"/>
        </a:p>
      </dgm:t>
    </dgm:pt>
    <dgm:pt modelId="{F5B84566-535C-4750-AB30-7201EA607498}" type="pres">
      <dgm:prSet presAssocID="{F979848E-0395-43EE-A049-103D105FC9F4}" presName="vert1" presStyleCnt="0"/>
      <dgm:spPr/>
    </dgm:pt>
    <dgm:pt modelId="{C6902E6E-1277-4DD7-95A3-FA8308E30D6D}" type="pres">
      <dgm:prSet presAssocID="{8D4B4452-B96A-44CF-904B-E35DAFA05A9E}" presName="vertSpace2a" presStyleCnt="0"/>
      <dgm:spPr/>
    </dgm:pt>
    <dgm:pt modelId="{63716153-11D6-4A96-9E13-9AA432B9AE43}" type="pres">
      <dgm:prSet presAssocID="{8D4B4452-B96A-44CF-904B-E35DAFA05A9E}" presName="horz2" presStyleCnt="0"/>
      <dgm:spPr/>
    </dgm:pt>
    <dgm:pt modelId="{81AFBD58-361A-4B89-827D-A8D2ED568EFB}" type="pres">
      <dgm:prSet presAssocID="{8D4B4452-B96A-44CF-904B-E35DAFA05A9E}" presName="horzSpace2" presStyleCnt="0"/>
      <dgm:spPr/>
    </dgm:pt>
    <dgm:pt modelId="{F422FCE9-0134-47EA-BEB7-00AD4BDBCB97}" type="pres">
      <dgm:prSet presAssocID="{8D4B4452-B96A-44CF-904B-E35DAFA05A9E}" presName="tx2" presStyleLbl="revTx" presStyleIdx="1" presStyleCnt="4"/>
      <dgm:spPr/>
      <dgm:t>
        <a:bodyPr/>
        <a:lstStyle/>
        <a:p>
          <a:endParaRPr lang="es-ES"/>
        </a:p>
      </dgm:t>
    </dgm:pt>
    <dgm:pt modelId="{D19D0A2D-0EBB-448F-B942-B26972FA18A2}" type="pres">
      <dgm:prSet presAssocID="{8D4B4452-B96A-44CF-904B-E35DAFA05A9E}" presName="vert2" presStyleCnt="0"/>
      <dgm:spPr/>
    </dgm:pt>
    <dgm:pt modelId="{844E237D-9DE2-4A2F-8E9C-074FE8823B1D}" type="pres">
      <dgm:prSet presAssocID="{8D4B4452-B96A-44CF-904B-E35DAFA05A9E}" presName="thinLine2b" presStyleLbl="callout" presStyleIdx="0" presStyleCnt="3"/>
      <dgm:spPr/>
    </dgm:pt>
    <dgm:pt modelId="{905906DB-24CC-4A03-9C45-A14A5BF2AEEA}" type="pres">
      <dgm:prSet presAssocID="{8D4B4452-B96A-44CF-904B-E35DAFA05A9E}" presName="vertSpace2b" presStyleCnt="0"/>
      <dgm:spPr/>
    </dgm:pt>
    <dgm:pt modelId="{8E6D0643-06B6-428B-9C2A-57F4271F6C54}" type="pres">
      <dgm:prSet presAssocID="{A41EF387-5E2D-4BF7-8865-7AE46C64E956}" presName="horz2" presStyleCnt="0"/>
      <dgm:spPr/>
    </dgm:pt>
    <dgm:pt modelId="{0FEE44B7-B41A-42E8-B6AF-1533AB11F55C}" type="pres">
      <dgm:prSet presAssocID="{A41EF387-5E2D-4BF7-8865-7AE46C64E956}" presName="horzSpace2" presStyleCnt="0"/>
      <dgm:spPr/>
    </dgm:pt>
    <dgm:pt modelId="{351A7228-020F-4707-B507-E3BA4385B245}" type="pres">
      <dgm:prSet presAssocID="{A41EF387-5E2D-4BF7-8865-7AE46C64E956}" presName="tx2" presStyleLbl="revTx" presStyleIdx="2" presStyleCnt="4"/>
      <dgm:spPr/>
      <dgm:t>
        <a:bodyPr/>
        <a:lstStyle/>
        <a:p>
          <a:endParaRPr lang="es-ES"/>
        </a:p>
      </dgm:t>
    </dgm:pt>
    <dgm:pt modelId="{2B3D1764-61F2-44E1-AFD1-DE3A55441AB6}" type="pres">
      <dgm:prSet presAssocID="{A41EF387-5E2D-4BF7-8865-7AE46C64E956}" presName="vert2" presStyleCnt="0"/>
      <dgm:spPr/>
    </dgm:pt>
    <dgm:pt modelId="{B98CA33B-5912-4E64-AEA9-E3156FA45B59}" type="pres">
      <dgm:prSet presAssocID="{A41EF387-5E2D-4BF7-8865-7AE46C64E956}" presName="thinLine2b" presStyleLbl="callout" presStyleIdx="1" presStyleCnt="3"/>
      <dgm:spPr/>
    </dgm:pt>
    <dgm:pt modelId="{8F3AA923-6329-425E-8B0D-5A38CE0E7E2D}" type="pres">
      <dgm:prSet presAssocID="{A41EF387-5E2D-4BF7-8865-7AE46C64E956}" presName="vertSpace2b" presStyleCnt="0"/>
      <dgm:spPr/>
    </dgm:pt>
    <dgm:pt modelId="{4FA1AF72-71D3-4B1B-9544-7B3C4238DB5E}" type="pres">
      <dgm:prSet presAssocID="{2A4DDA55-75E7-48B7-B560-84ED59994EF6}" presName="horz2" presStyleCnt="0"/>
      <dgm:spPr/>
    </dgm:pt>
    <dgm:pt modelId="{7ABD1E1B-4BAB-4B0A-BE18-6E6B68C99E52}" type="pres">
      <dgm:prSet presAssocID="{2A4DDA55-75E7-48B7-B560-84ED59994EF6}" presName="horzSpace2" presStyleCnt="0"/>
      <dgm:spPr/>
    </dgm:pt>
    <dgm:pt modelId="{ACF5F5D1-ECDC-4BC3-A177-011591CF38B7}" type="pres">
      <dgm:prSet presAssocID="{2A4DDA55-75E7-48B7-B560-84ED59994EF6}" presName="tx2" presStyleLbl="revTx" presStyleIdx="3" presStyleCnt="4"/>
      <dgm:spPr/>
      <dgm:t>
        <a:bodyPr/>
        <a:lstStyle/>
        <a:p>
          <a:endParaRPr lang="es-ES"/>
        </a:p>
      </dgm:t>
    </dgm:pt>
    <dgm:pt modelId="{EBDBD014-C68B-4213-9AB9-FF34BF312034}" type="pres">
      <dgm:prSet presAssocID="{2A4DDA55-75E7-48B7-B560-84ED59994EF6}" presName="vert2" presStyleCnt="0"/>
      <dgm:spPr/>
    </dgm:pt>
    <dgm:pt modelId="{B4481F18-4D74-45AE-815D-B7F25573C3AF}" type="pres">
      <dgm:prSet presAssocID="{2A4DDA55-75E7-48B7-B560-84ED59994EF6}" presName="thinLine2b" presStyleLbl="callout" presStyleIdx="2" presStyleCnt="3"/>
      <dgm:spPr/>
    </dgm:pt>
    <dgm:pt modelId="{4494EA2A-2A9D-4437-A286-A104A0954E2F}" type="pres">
      <dgm:prSet presAssocID="{2A4DDA55-75E7-48B7-B560-84ED59994EF6}" presName="vertSpace2b" presStyleCnt="0"/>
      <dgm:spPr/>
    </dgm:pt>
  </dgm:ptLst>
  <dgm:cxnLst>
    <dgm:cxn modelId="{AE291F5B-9095-4C3E-A339-3DE5E897BBD9}" type="presOf" srcId="{8D4B4452-B96A-44CF-904B-E35DAFA05A9E}" destId="{F422FCE9-0134-47EA-BEB7-00AD4BDBCB97}" srcOrd="0" destOrd="0" presId="urn:microsoft.com/office/officeart/2008/layout/LinedList"/>
    <dgm:cxn modelId="{38E50315-F327-445D-B27F-FC44A8626769}" srcId="{F979848E-0395-43EE-A049-103D105FC9F4}" destId="{8D4B4452-B96A-44CF-904B-E35DAFA05A9E}" srcOrd="0" destOrd="0" parTransId="{37802C2C-5278-4824-94DB-61D49F94C7A3}" sibTransId="{CB4A3EF0-DC0D-40EE-81EC-235FF800694A}"/>
    <dgm:cxn modelId="{8F8EBA13-8969-48E9-911C-756C9EFA3744}" srcId="{7CDA9255-E7FD-45CD-BE72-262668F9BD9C}" destId="{F979848E-0395-43EE-A049-103D105FC9F4}" srcOrd="0" destOrd="0" parTransId="{2C16F3B2-980F-4183-B597-240A5A6DC4E1}" sibTransId="{985AD9DF-FE32-456C-B8E5-A79D798676B2}"/>
    <dgm:cxn modelId="{7CBC050C-2478-4CBC-BEA6-7E2221803B72}" type="presOf" srcId="{F979848E-0395-43EE-A049-103D105FC9F4}" destId="{18070A9B-3FF3-4BA4-98B6-C85CD8565A7B}" srcOrd="0" destOrd="0" presId="urn:microsoft.com/office/officeart/2008/layout/LinedList"/>
    <dgm:cxn modelId="{8FFE91B7-09CC-4A62-BD64-05B26A7F6EFA}" srcId="{F979848E-0395-43EE-A049-103D105FC9F4}" destId="{A41EF387-5E2D-4BF7-8865-7AE46C64E956}" srcOrd="1" destOrd="0" parTransId="{3EA68243-0935-419B-AA14-43C950AA8F60}" sibTransId="{AC7E9CB6-D38E-4504-B1C3-0491D34158DC}"/>
    <dgm:cxn modelId="{D026793C-F5C9-407C-826A-1BBB4FA4680E}" type="presOf" srcId="{A41EF387-5E2D-4BF7-8865-7AE46C64E956}" destId="{351A7228-020F-4707-B507-E3BA4385B245}" srcOrd="0" destOrd="0" presId="urn:microsoft.com/office/officeart/2008/layout/LinedList"/>
    <dgm:cxn modelId="{0F6C9899-3096-45C3-BE69-EA35C10F9459}" srcId="{F979848E-0395-43EE-A049-103D105FC9F4}" destId="{2A4DDA55-75E7-48B7-B560-84ED59994EF6}" srcOrd="2" destOrd="0" parTransId="{30764F5E-1348-4481-B826-698BF3034A70}" sibTransId="{2979743C-18C7-4E9C-9284-812D2CE9B24D}"/>
    <dgm:cxn modelId="{5972121E-B2FE-4A61-9719-1B8118B7A9BE}" type="presOf" srcId="{7CDA9255-E7FD-45CD-BE72-262668F9BD9C}" destId="{11AAC029-FD2C-46CC-9677-E3C965258D19}" srcOrd="0" destOrd="0" presId="urn:microsoft.com/office/officeart/2008/layout/LinedList"/>
    <dgm:cxn modelId="{93570819-03CE-491D-98CD-D9681F7E8404}" type="presOf" srcId="{2A4DDA55-75E7-48B7-B560-84ED59994EF6}" destId="{ACF5F5D1-ECDC-4BC3-A177-011591CF38B7}" srcOrd="0" destOrd="0" presId="urn:microsoft.com/office/officeart/2008/layout/LinedList"/>
    <dgm:cxn modelId="{D10EAD8F-8812-4E90-A69B-16377F2268C4}" type="presParOf" srcId="{11AAC029-FD2C-46CC-9677-E3C965258D19}" destId="{18C66E29-CCED-4490-A71C-B0C3B0357230}" srcOrd="0" destOrd="0" presId="urn:microsoft.com/office/officeart/2008/layout/LinedList"/>
    <dgm:cxn modelId="{24AA589A-505C-408C-85D9-687739FED123}" type="presParOf" srcId="{11AAC029-FD2C-46CC-9677-E3C965258D19}" destId="{0D6C3EA6-CC5D-4757-8FF3-D85C15F19D41}" srcOrd="1" destOrd="0" presId="urn:microsoft.com/office/officeart/2008/layout/LinedList"/>
    <dgm:cxn modelId="{F40DB984-BB05-4D27-8217-CC6599F6EC14}" type="presParOf" srcId="{0D6C3EA6-CC5D-4757-8FF3-D85C15F19D41}" destId="{18070A9B-3FF3-4BA4-98B6-C85CD8565A7B}" srcOrd="0" destOrd="0" presId="urn:microsoft.com/office/officeart/2008/layout/LinedList"/>
    <dgm:cxn modelId="{21BAD86F-6098-4CCD-AAD5-9D0AD7CDC447}" type="presParOf" srcId="{0D6C3EA6-CC5D-4757-8FF3-D85C15F19D41}" destId="{F5B84566-535C-4750-AB30-7201EA607498}" srcOrd="1" destOrd="0" presId="urn:microsoft.com/office/officeart/2008/layout/LinedList"/>
    <dgm:cxn modelId="{A550E9F2-3931-46A7-A224-994B31F7CF7D}" type="presParOf" srcId="{F5B84566-535C-4750-AB30-7201EA607498}" destId="{C6902E6E-1277-4DD7-95A3-FA8308E30D6D}" srcOrd="0" destOrd="0" presId="urn:microsoft.com/office/officeart/2008/layout/LinedList"/>
    <dgm:cxn modelId="{A7CD03BB-1185-4354-A7E0-CFFC4CA235B5}" type="presParOf" srcId="{F5B84566-535C-4750-AB30-7201EA607498}" destId="{63716153-11D6-4A96-9E13-9AA432B9AE43}" srcOrd="1" destOrd="0" presId="urn:microsoft.com/office/officeart/2008/layout/LinedList"/>
    <dgm:cxn modelId="{A9209D88-7DF6-4DEB-AE01-0E6280ABD8BA}" type="presParOf" srcId="{63716153-11D6-4A96-9E13-9AA432B9AE43}" destId="{81AFBD58-361A-4B89-827D-A8D2ED568EFB}" srcOrd="0" destOrd="0" presId="urn:microsoft.com/office/officeart/2008/layout/LinedList"/>
    <dgm:cxn modelId="{E1FD1E4A-854B-4152-B4E0-F91795DC138A}" type="presParOf" srcId="{63716153-11D6-4A96-9E13-9AA432B9AE43}" destId="{F422FCE9-0134-47EA-BEB7-00AD4BDBCB97}" srcOrd="1" destOrd="0" presId="urn:microsoft.com/office/officeart/2008/layout/LinedList"/>
    <dgm:cxn modelId="{2EB0066C-74E1-4A50-A47D-5116945ACC14}" type="presParOf" srcId="{63716153-11D6-4A96-9E13-9AA432B9AE43}" destId="{D19D0A2D-0EBB-448F-B942-B26972FA18A2}" srcOrd="2" destOrd="0" presId="urn:microsoft.com/office/officeart/2008/layout/LinedList"/>
    <dgm:cxn modelId="{E3B68A33-DC2A-4646-8871-6D808E6E9E0E}" type="presParOf" srcId="{F5B84566-535C-4750-AB30-7201EA607498}" destId="{844E237D-9DE2-4A2F-8E9C-074FE8823B1D}" srcOrd="2" destOrd="0" presId="urn:microsoft.com/office/officeart/2008/layout/LinedList"/>
    <dgm:cxn modelId="{F5B0E68C-E840-4972-9E2E-DEDEC77EF1CA}" type="presParOf" srcId="{F5B84566-535C-4750-AB30-7201EA607498}" destId="{905906DB-24CC-4A03-9C45-A14A5BF2AEEA}" srcOrd="3" destOrd="0" presId="urn:microsoft.com/office/officeart/2008/layout/LinedList"/>
    <dgm:cxn modelId="{8707DC09-F5B9-455F-9FF5-069925828D0A}" type="presParOf" srcId="{F5B84566-535C-4750-AB30-7201EA607498}" destId="{8E6D0643-06B6-428B-9C2A-57F4271F6C54}" srcOrd="4" destOrd="0" presId="urn:microsoft.com/office/officeart/2008/layout/LinedList"/>
    <dgm:cxn modelId="{4C860D69-7FC9-4D5A-BC1F-73F58270E84E}" type="presParOf" srcId="{8E6D0643-06B6-428B-9C2A-57F4271F6C54}" destId="{0FEE44B7-B41A-42E8-B6AF-1533AB11F55C}" srcOrd="0" destOrd="0" presId="urn:microsoft.com/office/officeart/2008/layout/LinedList"/>
    <dgm:cxn modelId="{3BDFBB9F-1E6A-4BDF-80F3-93E9615BDA7C}" type="presParOf" srcId="{8E6D0643-06B6-428B-9C2A-57F4271F6C54}" destId="{351A7228-020F-4707-B507-E3BA4385B245}" srcOrd="1" destOrd="0" presId="urn:microsoft.com/office/officeart/2008/layout/LinedList"/>
    <dgm:cxn modelId="{BEBEDE0E-4BBA-441F-8D59-EA3655C18F73}" type="presParOf" srcId="{8E6D0643-06B6-428B-9C2A-57F4271F6C54}" destId="{2B3D1764-61F2-44E1-AFD1-DE3A55441AB6}" srcOrd="2" destOrd="0" presId="urn:microsoft.com/office/officeart/2008/layout/LinedList"/>
    <dgm:cxn modelId="{7807E7EC-1ABF-4250-AA11-B21C60B7FBF4}" type="presParOf" srcId="{F5B84566-535C-4750-AB30-7201EA607498}" destId="{B98CA33B-5912-4E64-AEA9-E3156FA45B59}" srcOrd="5" destOrd="0" presId="urn:microsoft.com/office/officeart/2008/layout/LinedList"/>
    <dgm:cxn modelId="{23807BE5-597F-478F-AC68-C181198B53FE}" type="presParOf" srcId="{F5B84566-535C-4750-AB30-7201EA607498}" destId="{8F3AA923-6329-425E-8B0D-5A38CE0E7E2D}" srcOrd="6" destOrd="0" presId="urn:microsoft.com/office/officeart/2008/layout/LinedList"/>
    <dgm:cxn modelId="{6E85BA22-EEB1-4AC6-B024-9E5026F71483}" type="presParOf" srcId="{F5B84566-535C-4750-AB30-7201EA607498}" destId="{4FA1AF72-71D3-4B1B-9544-7B3C4238DB5E}" srcOrd="7" destOrd="0" presId="urn:microsoft.com/office/officeart/2008/layout/LinedList"/>
    <dgm:cxn modelId="{0A31A9AF-BA8E-4629-94B7-1E5FE2C531E6}" type="presParOf" srcId="{4FA1AF72-71D3-4B1B-9544-7B3C4238DB5E}" destId="{7ABD1E1B-4BAB-4B0A-BE18-6E6B68C99E52}" srcOrd="0" destOrd="0" presId="urn:microsoft.com/office/officeart/2008/layout/LinedList"/>
    <dgm:cxn modelId="{EC25A316-166E-41A2-A7B4-A955B6A14588}" type="presParOf" srcId="{4FA1AF72-71D3-4B1B-9544-7B3C4238DB5E}" destId="{ACF5F5D1-ECDC-4BC3-A177-011591CF38B7}" srcOrd="1" destOrd="0" presId="urn:microsoft.com/office/officeart/2008/layout/LinedList"/>
    <dgm:cxn modelId="{FAB7CD7D-B7DE-4738-BF64-94E4F291412C}" type="presParOf" srcId="{4FA1AF72-71D3-4B1B-9544-7B3C4238DB5E}" destId="{EBDBD014-C68B-4213-9AB9-FF34BF312034}" srcOrd="2" destOrd="0" presId="urn:microsoft.com/office/officeart/2008/layout/LinedList"/>
    <dgm:cxn modelId="{10FBA08E-29A4-4CDB-9612-B6B80578086D}" type="presParOf" srcId="{F5B84566-535C-4750-AB30-7201EA607498}" destId="{B4481F18-4D74-45AE-815D-B7F25573C3AF}" srcOrd="8" destOrd="0" presId="urn:microsoft.com/office/officeart/2008/layout/LinedList"/>
    <dgm:cxn modelId="{8C21883A-56F6-4BB0-9873-42A08E2119F7}" type="presParOf" srcId="{F5B84566-535C-4750-AB30-7201EA607498}" destId="{4494EA2A-2A9D-4437-A286-A104A0954E2F}"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0A6664-AFF6-473C-BB22-184A14B4CB0E}" type="doc">
      <dgm:prSet loTypeId="urn:microsoft.com/office/officeart/2008/layout/SquareAccentList" loCatId="list" qsTypeId="urn:microsoft.com/office/officeart/2005/8/quickstyle/simple5" qsCatId="simple" csTypeId="urn:microsoft.com/office/officeart/2005/8/colors/accent2_4" csCatId="accent2" phldr="1"/>
      <dgm:spPr/>
      <dgm:t>
        <a:bodyPr/>
        <a:lstStyle/>
        <a:p>
          <a:endParaRPr lang="es-ES"/>
        </a:p>
      </dgm:t>
    </dgm:pt>
    <dgm:pt modelId="{FF9766BE-B2A2-418E-A676-E9FAA43508AD}">
      <dgm:prSet phldrT="[Texto]"/>
      <dgm:spPr/>
      <dgm:t>
        <a:bodyPr/>
        <a:lstStyle/>
        <a:p>
          <a:r>
            <a:rPr lang="es-419" dirty="0" smtClean="0">
              <a:solidFill>
                <a:schemeClr val="bg1">
                  <a:lumMod val="50000"/>
                </a:schemeClr>
              </a:solidFill>
            </a:rPr>
            <a:t>Etapas</a:t>
          </a:r>
          <a:endParaRPr lang="es-ES" dirty="0">
            <a:solidFill>
              <a:schemeClr val="bg1">
                <a:lumMod val="50000"/>
              </a:schemeClr>
            </a:solidFill>
          </a:endParaRPr>
        </a:p>
      </dgm:t>
    </dgm:pt>
    <dgm:pt modelId="{E64E0F0B-9EA3-43B8-99EF-C2D1356FA274}" type="parTrans" cxnId="{9664DFD8-068D-4323-AB70-073489B04245}">
      <dgm:prSet/>
      <dgm:spPr/>
      <dgm:t>
        <a:bodyPr/>
        <a:lstStyle/>
        <a:p>
          <a:endParaRPr lang="es-ES">
            <a:solidFill>
              <a:schemeClr val="bg1">
                <a:lumMod val="50000"/>
              </a:schemeClr>
            </a:solidFill>
          </a:endParaRPr>
        </a:p>
      </dgm:t>
    </dgm:pt>
    <dgm:pt modelId="{6E50EFD6-CF65-459E-B1ED-7DCC10F2A8BB}" type="sibTrans" cxnId="{9664DFD8-068D-4323-AB70-073489B04245}">
      <dgm:prSet/>
      <dgm:spPr/>
      <dgm:t>
        <a:bodyPr/>
        <a:lstStyle/>
        <a:p>
          <a:endParaRPr lang="es-ES">
            <a:solidFill>
              <a:schemeClr val="bg1">
                <a:lumMod val="50000"/>
              </a:schemeClr>
            </a:solidFill>
          </a:endParaRPr>
        </a:p>
      </dgm:t>
    </dgm:pt>
    <dgm:pt modelId="{D6974841-7A62-41D9-8357-4088343E9A4F}">
      <dgm:prSet phldrT="[Texto]" custT="1"/>
      <dgm:spPr/>
      <dgm:t>
        <a:bodyPr/>
        <a:lstStyle/>
        <a:p>
          <a:r>
            <a:rPr lang="es-419" sz="1600" dirty="0" smtClean="0">
              <a:solidFill>
                <a:schemeClr val="bg1">
                  <a:lumMod val="50000"/>
                </a:schemeClr>
              </a:solidFill>
            </a:rPr>
            <a:t>Contacto directo / Proliferación</a:t>
          </a:r>
          <a:endParaRPr lang="es-ES" sz="1600" dirty="0">
            <a:solidFill>
              <a:schemeClr val="bg1">
                <a:lumMod val="50000"/>
              </a:schemeClr>
            </a:solidFill>
          </a:endParaRPr>
        </a:p>
      </dgm:t>
    </dgm:pt>
    <dgm:pt modelId="{6D7ACEF3-65BE-41EF-8E35-6CB12626FE86}" type="parTrans" cxnId="{66770D32-6012-46CF-8A75-2DF7DAB6048F}">
      <dgm:prSet/>
      <dgm:spPr/>
      <dgm:t>
        <a:bodyPr/>
        <a:lstStyle/>
        <a:p>
          <a:endParaRPr lang="es-ES">
            <a:solidFill>
              <a:schemeClr val="bg1">
                <a:lumMod val="50000"/>
              </a:schemeClr>
            </a:solidFill>
          </a:endParaRPr>
        </a:p>
      </dgm:t>
    </dgm:pt>
    <dgm:pt modelId="{1B6E8483-9206-46FC-8569-023854AEECC8}" type="sibTrans" cxnId="{66770D32-6012-46CF-8A75-2DF7DAB6048F}">
      <dgm:prSet/>
      <dgm:spPr/>
      <dgm:t>
        <a:bodyPr/>
        <a:lstStyle/>
        <a:p>
          <a:endParaRPr lang="es-ES">
            <a:solidFill>
              <a:schemeClr val="bg1">
                <a:lumMod val="50000"/>
              </a:schemeClr>
            </a:solidFill>
          </a:endParaRPr>
        </a:p>
      </dgm:t>
    </dgm:pt>
    <dgm:pt modelId="{35F73263-AA1E-48C6-BB76-E1151F7207CE}">
      <dgm:prSet phldrT="[Texto]" custT="1"/>
      <dgm:spPr/>
      <dgm:t>
        <a:bodyPr/>
        <a:lstStyle/>
        <a:p>
          <a:r>
            <a:rPr lang="es-419" sz="1600" dirty="0" smtClean="0">
              <a:solidFill>
                <a:schemeClr val="bg1">
                  <a:lumMod val="50000"/>
                </a:schemeClr>
              </a:solidFill>
            </a:rPr>
            <a:t>Fase tumoltosa</a:t>
          </a:r>
          <a:endParaRPr lang="es-ES" sz="1600" dirty="0">
            <a:solidFill>
              <a:schemeClr val="bg1">
                <a:lumMod val="50000"/>
              </a:schemeClr>
            </a:solidFill>
          </a:endParaRPr>
        </a:p>
      </dgm:t>
    </dgm:pt>
    <dgm:pt modelId="{C66A88ED-D02C-4273-9034-510641320C2C}" type="parTrans" cxnId="{1234DA3E-A343-4234-9A20-94DA9D40164C}">
      <dgm:prSet/>
      <dgm:spPr/>
      <dgm:t>
        <a:bodyPr/>
        <a:lstStyle/>
        <a:p>
          <a:endParaRPr lang="es-ES">
            <a:solidFill>
              <a:schemeClr val="bg1">
                <a:lumMod val="50000"/>
              </a:schemeClr>
            </a:solidFill>
          </a:endParaRPr>
        </a:p>
      </dgm:t>
    </dgm:pt>
    <dgm:pt modelId="{9EBFFB15-B893-4FB5-B727-DEF101C487D6}" type="sibTrans" cxnId="{1234DA3E-A343-4234-9A20-94DA9D40164C}">
      <dgm:prSet/>
      <dgm:spPr/>
      <dgm:t>
        <a:bodyPr/>
        <a:lstStyle/>
        <a:p>
          <a:endParaRPr lang="es-ES">
            <a:solidFill>
              <a:schemeClr val="bg1">
                <a:lumMod val="50000"/>
              </a:schemeClr>
            </a:solidFill>
          </a:endParaRPr>
        </a:p>
      </dgm:t>
    </dgm:pt>
    <dgm:pt modelId="{94493E28-6267-4A37-B6F3-2C85FF8D1C98}">
      <dgm:prSet phldrT="[Texto]" custT="1"/>
      <dgm:spPr/>
      <dgm:t>
        <a:bodyPr/>
        <a:lstStyle/>
        <a:p>
          <a:r>
            <a:rPr lang="es-419" sz="1600" dirty="0" smtClean="0">
              <a:solidFill>
                <a:schemeClr val="bg1">
                  <a:lumMod val="50000"/>
                </a:schemeClr>
              </a:solidFill>
            </a:rPr>
            <a:t>Detención de CO</a:t>
          </a:r>
          <a:r>
            <a:rPr lang="es-419" sz="1200" dirty="0" smtClean="0">
              <a:solidFill>
                <a:schemeClr val="bg1">
                  <a:lumMod val="50000"/>
                </a:schemeClr>
              </a:solidFill>
            </a:rPr>
            <a:t>2</a:t>
          </a:r>
          <a:endParaRPr lang="es-ES" sz="1600" dirty="0">
            <a:solidFill>
              <a:schemeClr val="bg1">
                <a:lumMod val="50000"/>
              </a:schemeClr>
            </a:solidFill>
          </a:endParaRPr>
        </a:p>
      </dgm:t>
    </dgm:pt>
    <dgm:pt modelId="{ABDEAEB8-5EEA-4F63-A881-A8EB9FCFF845}" type="parTrans" cxnId="{32A6ACA6-D32D-493E-BE15-4BAB6F380E06}">
      <dgm:prSet/>
      <dgm:spPr/>
      <dgm:t>
        <a:bodyPr/>
        <a:lstStyle/>
        <a:p>
          <a:endParaRPr lang="es-ES">
            <a:solidFill>
              <a:schemeClr val="bg1">
                <a:lumMod val="50000"/>
              </a:schemeClr>
            </a:solidFill>
          </a:endParaRPr>
        </a:p>
      </dgm:t>
    </dgm:pt>
    <dgm:pt modelId="{049E021D-1ECD-4CA4-95CD-D031D384F77E}" type="sibTrans" cxnId="{32A6ACA6-D32D-493E-BE15-4BAB6F380E06}">
      <dgm:prSet/>
      <dgm:spPr/>
      <dgm:t>
        <a:bodyPr/>
        <a:lstStyle/>
        <a:p>
          <a:endParaRPr lang="es-ES">
            <a:solidFill>
              <a:schemeClr val="bg1">
                <a:lumMod val="50000"/>
              </a:schemeClr>
            </a:solidFill>
          </a:endParaRPr>
        </a:p>
      </dgm:t>
    </dgm:pt>
    <dgm:pt modelId="{0C22CC23-B010-4289-9036-216143D2FBAE}" type="pres">
      <dgm:prSet presAssocID="{670A6664-AFF6-473C-BB22-184A14B4CB0E}" presName="layout" presStyleCnt="0">
        <dgm:presLayoutVars>
          <dgm:chMax/>
          <dgm:chPref/>
          <dgm:dir/>
          <dgm:resizeHandles/>
        </dgm:presLayoutVars>
      </dgm:prSet>
      <dgm:spPr/>
      <dgm:t>
        <a:bodyPr/>
        <a:lstStyle/>
        <a:p>
          <a:endParaRPr lang="es-ES"/>
        </a:p>
      </dgm:t>
    </dgm:pt>
    <dgm:pt modelId="{C43E9EB8-DABA-41AE-BF3D-A12DCE44EE26}" type="pres">
      <dgm:prSet presAssocID="{FF9766BE-B2A2-418E-A676-E9FAA43508AD}" presName="root" presStyleCnt="0">
        <dgm:presLayoutVars>
          <dgm:chMax/>
          <dgm:chPref/>
        </dgm:presLayoutVars>
      </dgm:prSet>
      <dgm:spPr/>
    </dgm:pt>
    <dgm:pt modelId="{335B4590-4CA0-4C9F-ADCC-8C0924FAB003}" type="pres">
      <dgm:prSet presAssocID="{FF9766BE-B2A2-418E-A676-E9FAA43508AD}" presName="rootComposite" presStyleCnt="0">
        <dgm:presLayoutVars/>
      </dgm:prSet>
      <dgm:spPr/>
    </dgm:pt>
    <dgm:pt modelId="{641868D8-35BC-46D8-9826-671CA3A3AD05}" type="pres">
      <dgm:prSet presAssocID="{FF9766BE-B2A2-418E-A676-E9FAA43508AD}" presName="ParentAccent" presStyleLbl="alignNode1" presStyleIdx="0" presStyleCnt="1"/>
      <dgm:spPr/>
    </dgm:pt>
    <dgm:pt modelId="{2EA26A63-1D76-4BE8-AA34-0CE891AC785B}" type="pres">
      <dgm:prSet presAssocID="{FF9766BE-B2A2-418E-A676-E9FAA43508AD}" presName="ParentSmallAccent" presStyleLbl="fgAcc1" presStyleIdx="0" presStyleCnt="1"/>
      <dgm:spPr/>
    </dgm:pt>
    <dgm:pt modelId="{13470B26-2814-4BD2-B005-64D1AC2F3609}" type="pres">
      <dgm:prSet presAssocID="{FF9766BE-B2A2-418E-A676-E9FAA43508AD}" presName="Parent" presStyleLbl="revTx" presStyleIdx="0" presStyleCnt="4">
        <dgm:presLayoutVars>
          <dgm:chMax/>
          <dgm:chPref val="4"/>
          <dgm:bulletEnabled val="1"/>
        </dgm:presLayoutVars>
      </dgm:prSet>
      <dgm:spPr/>
      <dgm:t>
        <a:bodyPr/>
        <a:lstStyle/>
        <a:p>
          <a:endParaRPr lang="es-ES"/>
        </a:p>
      </dgm:t>
    </dgm:pt>
    <dgm:pt modelId="{31255F2D-BA4A-4D82-AFC7-E4D569BEA7A5}" type="pres">
      <dgm:prSet presAssocID="{FF9766BE-B2A2-418E-A676-E9FAA43508AD}" presName="childShape" presStyleCnt="0">
        <dgm:presLayoutVars>
          <dgm:chMax val="0"/>
          <dgm:chPref val="0"/>
        </dgm:presLayoutVars>
      </dgm:prSet>
      <dgm:spPr/>
    </dgm:pt>
    <dgm:pt modelId="{A38C39D5-A062-4552-8920-718952DA1A88}" type="pres">
      <dgm:prSet presAssocID="{D6974841-7A62-41D9-8357-4088343E9A4F}" presName="childComposite" presStyleCnt="0">
        <dgm:presLayoutVars>
          <dgm:chMax val="0"/>
          <dgm:chPref val="0"/>
        </dgm:presLayoutVars>
      </dgm:prSet>
      <dgm:spPr/>
    </dgm:pt>
    <dgm:pt modelId="{60CF4440-1A46-4D4F-8E61-D55CFD807E0B}" type="pres">
      <dgm:prSet presAssocID="{D6974841-7A62-41D9-8357-4088343E9A4F}" presName="ChildAccent" presStyleLbl="solidFgAcc1" presStyleIdx="0" presStyleCnt="3"/>
      <dgm:spPr/>
    </dgm:pt>
    <dgm:pt modelId="{20D0ACF0-9328-429D-92A0-FABCDFCF58E0}" type="pres">
      <dgm:prSet presAssocID="{D6974841-7A62-41D9-8357-4088343E9A4F}" presName="Child" presStyleLbl="revTx" presStyleIdx="1" presStyleCnt="4">
        <dgm:presLayoutVars>
          <dgm:chMax val="0"/>
          <dgm:chPref val="0"/>
          <dgm:bulletEnabled val="1"/>
        </dgm:presLayoutVars>
      </dgm:prSet>
      <dgm:spPr/>
      <dgm:t>
        <a:bodyPr/>
        <a:lstStyle/>
        <a:p>
          <a:endParaRPr lang="es-ES"/>
        </a:p>
      </dgm:t>
    </dgm:pt>
    <dgm:pt modelId="{024BA7FE-84D5-4D05-B118-84DB164EF932}" type="pres">
      <dgm:prSet presAssocID="{35F73263-AA1E-48C6-BB76-E1151F7207CE}" presName="childComposite" presStyleCnt="0">
        <dgm:presLayoutVars>
          <dgm:chMax val="0"/>
          <dgm:chPref val="0"/>
        </dgm:presLayoutVars>
      </dgm:prSet>
      <dgm:spPr/>
    </dgm:pt>
    <dgm:pt modelId="{8F8C4ECD-D280-44F7-867B-2071A810040A}" type="pres">
      <dgm:prSet presAssocID="{35F73263-AA1E-48C6-BB76-E1151F7207CE}" presName="ChildAccent" presStyleLbl="solidFgAcc1" presStyleIdx="1" presStyleCnt="3"/>
      <dgm:spPr/>
    </dgm:pt>
    <dgm:pt modelId="{B0F9CF42-0E06-47A4-B9DE-E917252D7469}" type="pres">
      <dgm:prSet presAssocID="{35F73263-AA1E-48C6-BB76-E1151F7207CE}" presName="Child" presStyleLbl="revTx" presStyleIdx="2" presStyleCnt="4">
        <dgm:presLayoutVars>
          <dgm:chMax val="0"/>
          <dgm:chPref val="0"/>
          <dgm:bulletEnabled val="1"/>
        </dgm:presLayoutVars>
      </dgm:prSet>
      <dgm:spPr/>
      <dgm:t>
        <a:bodyPr/>
        <a:lstStyle/>
        <a:p>
          <a:endParaRPr lang="es-ES"/>
        </a:p>
      </dgm:t>
    </dgm:pt>
    <dgm:pt modelId="{5DF93CEB-ECFC-40DF-BE2D-B590AD9DFDB0}" type="pres">
      <dgm:prSet presAssocID="{94493E28-6267-4A37-B6F3-2C85FF8D1C98}" presName="childComposite" presStyleCnt="0">
        <dgm:presLayoutVars>
          <dgm:chMax val="0"/>
          <dgm:chPref val="0"/>
        </dgm:presLayoutVars>
      </dgm:prSet>
      <dgm:spPr/>
    </dgm:pt>
    <dgm:pt modelId="{1CE543B1-89C1-493E-A157-36138FFAE45B}" type="pres">
      <dgm:prSet presAssocID="{94493E28-6267-4A37-B6F3-2C85FF8D1C98}" presName="ChildAccent" presStyleLbl="solidFgAcc1" presStyleIdx="2" presStyleCnt="3"/>
      <dgm:spPr/>
    </dgm:pt>
    <dgm:pt modelId="{0E0DF4C2-E841-4A07-BF98-614E53C82FC7}" type="pres">
      <dgm:prSet presAssocID="{94493E28-6267-4A37-B6F3-2C85FF8D1C98}" presName="Child" presStyleLbl="revTx" presStyleIdx="3" presStyleCnt="4">
        <dgm:presLayoutVars>
          <dgm:chMax val="0"/>
          <dgm:chPref val="0"/>
          <dgm:bulletEnabled val="1"/>
        </dgm:presLayoutVars>
      </dgm:prSet>
      <dgm:spPr/>
      <dgm:t>
        <a:bodyPr/>
        <a:lstStyle/>
        <a:p>
          <a:endParaRPr lang="es-ES"/>
        </a:p>
      </dgm:t>
    </dgm:pt>
  </dgm:ptLst>
  <dgm:cxnLst>
    <dgm:cxn modelId="{1234DA3E-A343-4234-9A20-94DA9D40164C}" srcId="{FF9766BE-B2A2-418E-A676-E9FAA43508AD}" destId="{35F73263-AA1E-48C6-BB76-E1151F7207CE}" srcOrd="1" destOrd="0" parTransId="{C66A88ED-D02C-4273-9034-510641320C2C}" sibTransId="{9EBFFB15-B893-4FB5-B727-DEF101C487D6}"/>
    <dgm:cxn modelId="{5648ED1A-D6CF-46FD-89FF-B38D69344177}" type="presOf" srcId="{35F73263-AA1E-48C6-BB76-E1151F7207CE}" destId="{B0F9CF42-0E06-47A4-B9DE-E917252D7469}" srcOrd="0" destOrd="0" presId="urn:microsoft.com/office/officeart/2008/layout/SquareAccentList"/>
    <dgm:cxn modelId="{B7605930-E603-4064-B33D-DD0F243C5F68}" type="presOf" srcId="{FF9766BE-B2A2-418E-A676-E9FAA43508AD}" destId="{13470B26-2814-4BD2-B005-64D1AC2F3609}" srcOrd="0" destOrd="0" presId="urn:microsoft.com/office/officeart/2008/layout/SquareAccentList"/>
    <dgm:cxn modelId="{66770D32-6012-46CF-8A75-2DF7DAB6048F}" srcId="{FF9766BE-B2A2-418E-A676-E9FAA43508AD}" destId="{D6974841-7A62-41D9-8357-4088343E9A4F}" srcOrd="0" destOrd="0" parTransId="{6D7ACEF3-65BE-41EF-8E35-6CB12626FE86}" sibTransId="{1B6E8483-9206-46FC-8569-023854AEECC8}"/>
    <dgm:cxn modelId="{FCF30121-139B-4F7E-A739-A11F849AA46C}" type="presOf" srcId="{670A6664-AFF6-473C-BB22-184A14B4CB0E}" destId="{0C22CC23-B010-4289-9036-216143D2FBAE}" srcOrd="0" destOrd="0" presId="urn:microsoft.com/office/officeart/2008/layout/SquareAccentList"/>
    <dgm:cxn modelId="{D22AC1C9-C0F8-47A5-AF7A-DB6F478932FF}" type="presOf" srcId="{D6974841-7A62-41D9-8357-4088343E9A4F}" destId="{20D0ACF0-9328-429D-92A0-FABCDFCF58E0}" srcOrd="0" destOrd="0" presId="urn:microsoft.com/office/officeart/2008/layout/SquareAccentList"/>
    <dgm:cxn modelId="{7E624AC3-F3C9-4206-A091-1C07116302DD}" type="presOf" srcId="{94493E28-6267-4A37-B6F3-2C85FF8D1C98}" destId="{0E0DF4C2-E841-4A07-BF98-614E53C82FC7}" srcOrd="0" destOrd="0" presId="urn:microsoft.com/office/officeart/2008/layout/SquareAccentList"/>
    <dgm:cxn modelId="{9664DFD8-068D-4323-AB70-073489B04245}" srcId="{670A6664-AFF6-473C-BB22-184A14B4CB0E}" destId="{FF9766BE-B2A2-418E-A676-E9FAA43508AD}" srcOrd="0" destOrd="0" parTransId="{E64E0F0B-9EA3-43B8-99EF-C2D1356FA274}" sibTransId="{6E50EFD6-CF65-459E-B1ED-7DCC10F2A8BB}"/>
    <dgm:cxn modelId="{32A6ACA6-D32D-493E-BE15-4BAB6F380E06}" srcId="{FF9766BE-B2A2-418E-A676-E9FAA43508AD}" destId="{94493E28-6267-4A37-B6F3-2C85FF8D1C98}" srcOrd="2" destOrd="0" parTransId="{ABDEAEB8-5EEA-4F63-A881-A8EB9FCFF845}" sibTransId="{049E021D-1ECD-4CA4-95CD-D031D384F77E}"/>
    <dgm:cxn modelId="{6EF68DFF-62D2-4B61-92AC-A53FBFF52AC9}" type="presParOf" srcId="{0C22CC23-B010-4289-9036-216143D2FBAE}" destId="{C43E9EB8-DABA-41AE-BF3D-A12DCE44EE26}" srcOrd="0" destOrd="0" presId="urn:microsoft.com/office/officeart/2008/layout/SquareAccentList"/>
    <dgm:cxn modelId="{3D2479FD-609B-4872-97B2-BFEEA64688EE}" type="presParOf" srcId="{C43E9EB8-DABA-41AE-BF3D-A12DCE44EE26}" destId="{335B4590-4CA0-4C9F-ADCC-8C0924FAB003}" srcOrd="0" destOrd="0" presId="urn:microsoft.com/office/officeart/2008/layout/SquareAccentList"/>
    <dgm:cxn modelId="{87413924-432B-4EE3-BEFC-E24254C0D4BE}" type="presParOf" srcId="{335B4590-4CA0-4C9F-ADCC-8C0924FAB003}" destId="{641868D8-35BC-46D8-9826-671CA3A3AD05}" srcOrd="0" destOrd="0" presId="urn:microsoft.com/office/officeart/2008/layout/SquareAccentList"/>
    <dgm:cxn modelId="{4E17F434-D296-42E0-B921-F736F901C9E5}" type="presParOf" srcId="{335B4590-4CA0-4C9F-ADCC-8C0924FAB003}" destId="{2EA26A63-1D76-4BE8-AA34-0CE891AC785B}" srcOrd="1" destOrd="0" presId="urn:microsoft.com/office/officeart/2008/layout/SquareAccentList"/>
    <dgm:cxn modelId="{8E787BCF-5491-4451-A17B-70D7FA8A41B7}" type="presParOf" srcId="{335B4590-4CA0-4C9F-ADCC-8C0924FAB003}" destId="{13470B26-2814-4BD2-B005-64D1AC2F3609}" srcOrd="2" destOrd="0" presId="urn:microsoft.com/office/officeart/2008/layout/SquareAccentList"/>
    <dgm:cxn modelId="{88299F97-6911-43E1-BB49-5F8F54A24B66}" type="presParOf" srcId="{C43E9EB8-DABA-41AE-BF3D-A12DCE44EE26}" destId="{31255F2D-BA4A-4D82-AFC7-E4D569BEA7A5}" srcOrd="1" destOrd="0" presId="urn:microsoft.com/office/officeart/2008/layout/SquareAccentList"/>
    <dgm:cxn modelId="{66540281-9ACE-4E1C-9686-9AE4FAE36C55}" type="presParOf" srcId="{31255F2D-BA4A-4D82-AFC7-E4D569BEA7A5}" destId="{A38C39D5-A062-4552-8920-718952DA1A88}" srcOrd="0" destOrd="0" presId="urn:microsoft.com/office/officeart/2008/layout/SquareAccentList"/>
    <dgm:cxn modelId="{6FCD612F-6F93-449C-8C47-F86C62362C19}" type="presParOf" srcId="{A38C39D5-A062-4552-8920-718952DA1A88}" destId="{60CF4440-1A46-4D4F-8E61-D55CFD807E0B}" srcOrd="0" destOrd="0" presId="urn:microsoft.com/office/officeart/2008/layout/SquareAccentList"/>
    <dgm:cxn modelId="{EBCBF66B-E98E-4516-8BAD-77D698704C3E}" type="presParOf" srcId="{A38C39D5-A062-4552-8920-718952DA1A88}" destId="{20D0ACF0-9328-429D-92A0-FABCDFCF58E0}" srcOrd="1" destOrd="0" presId="urn:microsoft.com/office/officeart/2008/layout/SquareAccentList"/>
    <dgm:cxn modelId="{F6D86427-C826-4E7C-A081-C3F40A6F3D01}" type="presParOf" srcId="{31255F2D-BA4A-4D82-AFC7-E4D569BEA7A5}" destId="{024BA7FE-84D5-4D05-B118-84DB164EF932}" srcOrd="1" destOrd="0" presId="urn:microsoft.com/office/officeart/2008/layout/SquareAccentList"/>
    <dgm:cxn modelId="{55DB4ACE-9AEA-4750-A88E-199DC834C205}" type="presParOf" srcId="{024BA7FE-84D5-4D05-B118-84DB164EF932}" destId="{8F8C4ECD-D280-44F7-867B-2071A810040A}" srcOrd="0" destOrd="0" presId="urn:microsoft.com/office/officeart/2008/layout/SquareAccentList"/>
    <dgm:cxn modelId="{E2D90027-C091-4064-9906-829D7C3423FD}" type="presParOf" srcId="{024BA7FE-84D5-4D05-B118-84DB164EF932}" destId="{B0F9CF42-0E06-47A4-B9DE-E917252D7469}" srcOrd="1" destOrd="0" presId="urn:microsoft.com/office/officeart/2008/layout/SquareAccentList"/>
    <dgm:cxn modelId="{B2E05639-28A4-40AA-9D46-3E0294B9A198}" type="presParOf" srcId="{31255F2D-BA4A-4D82-AFC7-E4D569BEA7A5}" destId="{5DF93CEB-ECFC-40DF-BE2D-B590AD9DFDB0}" srcOrd="2" destOrd="0" presId="urn:microsoft.com/office/officeart/2008/layout/SquareAccentList"/>
    <dgm:cxn modelId="{0D48709E-A31E-41E9-B280-8EF61F4E84F6}" type="presParOf" srcId="{5DF93CEB-ECFC-40DF-BE2D-B590AD9DFDB0}" destId="{1CE543B1-89C1-493E-A157-36138FFAE45B}" srcOrd="0" destOrd="0" presId="urn:microsoft.com/office/officeart/2008/layout/SquareAccentList"/>
    <dgm:cxn modelId="{38577D19-9AE8-4805-8E9E-6DFEBAF18CFF}" type="presParOf" srcId="{5DF93CEB-ECFC-40DF-BE2D-B590AD9DFDB0}" destId="{0E0DF4C2-E841-4A07-BF98-614E53C82FC7}" srcOrd="1" destOrd="0" presId="urn:microsoft.com/office/officeart/2008/layout/Square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3F65C-532C-4103-B71C-98BB455FB76E}">
      <dsp:nvSpPr>
        <dsp:cNvPr id="0" name=""/>
        <dsp:cNvSpPr/>
      </dsp:nvSpPr>
      <dsp:spPr>
        <a:xfrm>
          <a:off x="0" y="546"/>
          <a:ext cx="255213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49953C-56C4-4C4E-B78A-D24C59F65871}">
      <dsp:nvSpPr>
        <dsp:cNvPr id="0" name=""/>
        <dsp:cNvSpPr/>
      </dsp:nvSpPr>
      <dsp:spPr>
        <a:xfrm>
          <a:off x="0" y="546"/>
          <a:ext cx="874335" cy="1117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s-EC" sz="1000" kern="1200" dirty="0" smtClean="0">
              <a:solidFill>
                <a:schemeClr val="bg1">
                  <a:lumMod val="50000"/>
                </a:schemeClr>
              </a:solidFill>
            </a:rPr>
            <a:t>Principales Agentes</a:t>
          </a:r>
          <a:endParaRPr lang="es-EC" sz="1000" kern="1200" dirty="0">
            <a:solidFill>
              <a:schemeClr val="bg1">
                <a:lumMod val="50000"/>
              </a:schemeClr>
            </a:solidFill>
          </a:endParaRPr>
        </a:p>
      </dsp:txBody>
      <dsp:txXfrm>
        <a:off x="0" y="546"/>
        <a:ext cx="874335" cy="1117751"/>
      </dsp:txXfrm>
    </dsp:sp>
    <dsp:sp modelId="{75E178EE-42F9-4F1E-BA58-8CB90B14AE58}">
      <dsp:nvSpPr>
        <dsp:cNvPr id="0" name=""/>
        <dsp:cNvSpPr/>
      </dsp:nvSpPr>
      <dsp:spPr>
        <a:xfrm>
          <a:off x="905775" y="0"/>
          <a:ext cx="1645393" cy="34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solidFill>
                <a:schemeClr val="bg1">
                  <a:lumMod val="50000"/>
                </a:schemeClr>
              </a:solidFill>
            </a:rPr>
            <a:t>Bacterias</a:t>
          </a:r>
          <a:endParaRPr lang="es-EC" sz="1800" kern="1200" dirty="0">
            <a:solidFill>
              <a:schemeClr val="bg1">
                <a:lumMod val="50000"/>
              </a:schemeClr>
            </a:solidFill>
          </a:endParaRPr>
        </a:p>
      </dsp:txBody>
      <dsp:txXfrm>
        <a:off x="905775" y="0"/>
        <a:ext cx="1645393" cy="349297"/>
      </dsp:txXfrm>
    </dsp:sp>
    <dsp:sp modelId="{8BFD8610-3B44-4C60-B64F-E4E901A4200A}">
      <dsp:nvSpPr>
        <dsp:cNvPr id="0" name=""/>
        <dsp:cNvSpPr/>
      </dsp:nvSpPr>
      <dsp:spPr>
        <a:xfrm>
          <a:off x="874335" y="367308"/>
          <a:ext cx="1676834"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79987-F3A2-42CA-9CBD-4A906DF10CAD}">
      <dsp:nvSpPr>
        <dsp:cNvPr id="0" name=""/>
        <dsp:cNvSpPr/>
      </dsp:nvSpPr>
      <dsp:spPr>
        <a:xfrm>
          <a:off x="905775" y="384773"/>
          <a:ext cx="1645393" cy="34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solidFill>
                <a:schemeClr val="bg1">
                  <a:lumMod val="50000"/>
                </a:schemeClr>
              </a:solidFill>
            </a:rPr>
            <a:t>Virus</a:t>
          </a:r>
          <a:endParaRPr lang="es-EC" sz="1800" kern="1200" dirty="0">
            <a:solidFill>
              <a:schemeClr val="bg1">
                <a:lumMod val="50000"/>
              </a:schemeClr>
            </a:solidFill>
          </a:endParaRPr>
        </a:p>
      </dsp:txBody>
      <dsp:txXfrm>
        <a:off x="905775" y="384773"/>
        <a:ext cx="1645393" cy="349297"/>
      </dsp:txXfrm>
    </dsp:sp>
    <dsp:sp modelId="{75AC99A4-D521-4E79-9692-2E8FB2B601ED}">
      <dsp:nvSpPr>
        <dsp:cNvPr id="0" name=""/>
        <dsp:cNvSpPr/>
      </dsp:nvSpPr>
      <dsp:spPr>
        <a:xfrm>
          <a:off x="874335" y="734070"/>
          <a:ext cx="1676834"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542444-11A4-4012-ABCA-6F2691C54AC2}">
      <dsp:nvSpPr>
        <dsp:cNvPr id="0" name=""/>
        <dsp:cNvSpPr/>
      </dsp:nvSpPr>
      <dsp:spPr>
        <a:xfrm>
          <a:off x="905775" y="751535"/>
          <a:ext cx="1645393" cy="34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solidFill>
                <a:schemeClr val="bg1">
                  <a:lumMod val="50000"/>
                </a:schemeClr>
              </a:solidFill>
            </a:rPr>
            <a:t>Parásitos</a:t>
          </a:r>
        </a:p>
      </dsp:txBody>
      <dsp:txXfrm>
        <a:off x="905775" y="751535"/>
        <a:ext cx="1645393" cy="349297"/>
      </dsp:txXfrm>
    </dsp:sp>
    <dsp:sp modelId="{221A8DAC-FFC9-431B-B343-2F09FC6BFA74}">
      <dsp:nvSpPr>
        <dsp:cNvPr id="0" name=""/>
        <dsp:cNvSpPr/>
      </dsp:nvSpPr>
      <dsp:spPr>
        <a:xfrm>
          <a:off x="874335" y="1100832"/>
          <a:ext cx="1676834"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C65B4-1600-473E-87F0-31DDC5EA3E50}">
      <dsp:nvSpPr>
        <dsp:cNvPr id="0" name=""/>
        <dsp:cNvSpPr/>
      </dsp:nvSpPr>
      <dsp:spPr>
        <a:xfrm>
          <a:off x="2271129" y="0"/>
          <a:ext cx="3406695" cy="1154604"/>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419" sz="1800" kern="1200" dirty="0" smtClean="0">
              <a:latin typeface="Arial" panose="020B0604020202020204" pitchFamily="34" charset="0"/>
              <a:cs typeface="Arial" panose="020B0604020202020204" pitchFamily="34" charset="0"/>
            </a:rPr>
            <a:t>↑ </a:t>
          </a:r>
          <a:r>
            <a:rPr lang="es-419" sz="1800" kern="1200" dirty="0" smtClean="0"/>
            <a:t>Ácido láctico.</a:t>
          </a:r>
          <a:endParaRPr lang="es-ES" sz="1800" kern="1200" dirty="0"/>
        </a:p>
      </dsp:txBody>
      <dsp:txXfrm>
        <a:off x="2271129" y="144326"/>
        <a:ext cx="2973719" cy="865953"/>
      </dsp:txXfrm>
    </dsp:sp>
    <dsp:sp modelId="{9D71B5D8-E514-40CA-84F2-C387EC9FB7AD}">
      <dsp:nvSpPr>
        <dsp:cNvPr id="0" name=""/>
        <dsp:cNvSpPr/>
      </dsp:nvSpPr>
      <dsp:spPr>
        <a:xfrm>
          <a:off x="0" y="0"/>
          <a:ext cx="2271130" cy="115460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419" sz="1800" kern="1200" smtClean="0"/>
            <a:t>Homofermentativa</a:t>
          </a:r>
          <a:endParaRPr lang="es-ES" sz="1800" kern="1200" dirty="0"/>
        </a:p>
      </dsp:txBody>
      <dsp:txXfrm>
        <a:off x="56363" y="56363"/>
        <a:ext cx="2158404" cy="1041878"/>
      </dsp:txXfrm>
    </dsp:sp>
    <dsp:sp modelId="{8C458999-7426-4F3C-A3A8-CAECF4E2EFDB}">
      <dsp:nvSpPr>
        <dsp:cNvPr id="0" name=""/>
        <dsp:cNvSpPr/>
      </dsp:nvSpPr>
      <dsp:spPr>
        <a:xfrm>
          <a:off x="2271129" y="1270064"/>
          <a:ext cx="3406695" cy="1154604"/>
        </a:xfrm>
        <a:prstGeom prst="rightArrow">
          <a:avLst>
            <a:gd name="adj1" fmla="val 75000"/>
            <a:gd name="adj2" fmla="val 50000"/>
          </a:avLst>
        </a:prstGeom>
        <a:solidFill>
          <a:schemeClr val="accent5">
            <a:tint val="40000"/>
            <a:alpha val="90000"/>
            <a:hueOff val="268417"/>
            <a:satOff val="-10531"/>
            <a:lumOff val="-3377"/>
            <a:alphaOff val="0"/>
          </a:schemeClr>
        </a:solidFill>
        <a:ln w="9525" cap="flat" cmpd="sng" algn="ctr">
          <a:solidFill>
            <a:schemeClr val="accent5">
              <a:tint val="40000"/>
              <a:alpha val="90000"/>
              <a:hueOff val="268417"/>
              <a:satOff val="-10531"/>
              <a:lumOff val="-33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419" sz="1800" kern="1200" dirty="0" smtClean="0"/>
            <a:t>Fermentación de hexosas.</a:t>
          </a:r>
          <a:endParaRPr lang="es-ES" sz="1800" kern="1200" dirty="0"/>
        </a:p>
        <a:p>
          <a:pPr marL="171450" lvl="1" indent="-171450" algn="l" defTabSz="800100">
            <a:lnSpc>
              <a:spcPct val="90000"/>
            </a:lnSpc>
            <a:spcBef>
              <a:spcPct val="0"/>
            </a:spcBef>
            <a:spcAft>
              <a:spcPct val="15000"/>
            </a:spcAft>
            <a:buChar char="••"/>
          </a:pPr>
          <a:r>
            <a:rPr lang="es-ES" sz="1800" kern="1200" dirty="0" smtClean="0">
              <a:latin typeface="Arial" panose="020B0604020202020204" pitchFamily="34" charset="0"/>
              <a:cs typeface="Arial" panose="020B0604020202020204" pitchFamily="34" charset="0"/>
            </a:rPr>
            <a:t>↓ Ácido láctico.</a:t>
          </a:r>
          <a:endParaRPr lang="es-ES" sz="1800" kern="1200" dirty="0"/>
        </a:p>
      </dsp:txBody>
      <dsp:txXfrm>
        <a:off x="2271129" y="1414390"/>
        <a:ext cx="2973719" cy="865953"/>
      </dsp:txXfrm>
    </dsp:sp>
    <dsp:sp modelId="{1064247D-9A1B-4833-ADCF-9C8174B26D67}">
      <dsp:nvSpPr>
        <dsp:cNvPr id="0" name=""/>
        <dsp:cNvSpPr/>
      </dsp:nvSpPr>
      <dsp:spPr>
        <a:xfrm>
          <a:off x="0" y="1270064"/>
          <a:ext cx="2271130" cy="1154604"/>
        </a:xfrm>
        <a:prstGeom prst="roundRect">
          <a:avLst/>
        </a:prstGeom>
        <a:gradFill rotWithShape="0">
          <a:gsLst>
            <a:gs pos="0">
              <a:schemeClr val="accent5">
                <a:hueOff val="384972"/>
                <a:satOff val="-7497"/>
                <a:lumOff val="-13530"/>
                <a:alphaOff val="0"/>
                <a:shade val="51000"/>
                <a:satMod val="130000"/>
              </a:schemeClr>
            </a:gs>
            <a:gs pos="80000">
              <a:schemeClr val="accent5">
                <a:hueOff val="384972"/>
                <a:satOff val="-7497"/>
                <a:lumOff val="-13530"/>
                <a:alphaOff val="0"/>
                <a:shade val="93000"/>
                <a:satMod val="130000"/>
              </a:schemeClr>
            </a:gs>
            <a:gs pos="100000">
              <a:schemeClr val="accent5">
                <a:hueOff val="384972"/>
                <a:satOff val="-7497"/>
                <a:lumOff val="-135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419" sz="1800" kern="1200" smtClean="0"/>
            <a:t>Heterofermentativa</a:t>
          </a:r>
          <a:endParaRPr lang="es-ES" sz="1800" kern="1200" dirty="0"/>
        </a:p>
      </dsp:txBody>
      <dsp:txXfrm>
        <a:off x="56363" y="1326427"/>
        <a:ext cx="2158404" cy="1041878"/>
      </dsp:txXfrm>
    </dsp:sp>
    <dsp:sp modelId="{3AD17995-E562-4F48-9C67-CC3CCA0EEB4C}">
      <dsp:nvSpPr>
        <dsp:cNvPr id="0" name=""/>
        <dsp:cNvSpPr/>
      </dsp:nvSpPr>
      <dsp:spPr>
        <a:xfrm>
          <a:off x="2271129" y="2540129"/>
          <a:ext cx="3406695" cy="1154604"/>
        </a:xfrm>
        <a:prstGeom prst="rightArrow">
          <a:avLst>
            <a:gd name="adj1" fmla="val 75000"/>
            <a:gd name="adj2" fmla="val 50000"/>
          </a:avLst>
        </a:prstGeom>
        <a:solidFill>
          <a:schemeClr val="accent5">
            <a:tint val="40000"/>
            <a:alpha val="90000"/>
            <a:hueOff val="536834"/>
            <a:satOff val="-21062"/>
            <a:lumOff val="-6754"/>
            <a:alphaOff val="0"/>
          </a:schemeClr>
        </a:solidFill>
        <a:ln w="9525" cap="flat" cmpd="sng" algn="ctr">
          <a:solidFill>
            <a:schemeClr val="accent5">
              <a:tint val="40000"/>
              <a:alpha val="90000"/>
              <a:hueOff val="536834"/>
              <a:satOff val="-21062"/>
              <a:lumOff val="-67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419" sz="1800" kern="1200" smtClean="0"/>
            <a:t>Fermentación de hexosas</a:t>
          </a:r>
          <a:endParaRPr lang="es-ES" sz="1800" kern="1200" dirty="0"/>
        </a:p>
        <a:p>
          <a:pPr marL="171450" lvl="1" indent="-171450" algn="l" defTabSz="800100">
            <a:lnSpc>
              <a:spcPct val="90000"/>
            </a:lnSpc>
            <a:spcBef>
              <a:spcPct val="0"/>
            </a:spcBef>
            <a:spcAft>
              <a:spcPct val="15000"/>
            </a:spcAft>
            <a:buChar char="••"/>
          </a:pPr>
          <a:r>
            <a:rPr lang="es-419" sz="1800" kern="1200" dirty="0" smtClean="0"/>
            <a:t>Ácido láctico, acético, fórmico y CO</a:t>
          </a:r>
          <a:r>
            <a:rPr lang="es-419" sz="1200" kern="1200" dirty="0" smtClean="0"/>
            <a:t>2.</a:t>
          </a:r>
          <a:endParaRPr lang="es-ES" sz="1800" kern="1200" dirty="0"/>
        </a:p>
      </dsp:txBody>
      <dsp:txXfrm>
        <a:off x="2271129" y="2684455"/>
        <a:ext cx="2973719" cy="865953"/>
      </dsp:txXfrm>
    </dsp:sp>
    <dsp:sp modelId="{E7CC5C42-84B1-47D5-A324-BB9304ECA85A}">
      <dsp:nvSpPr>
        <dsp:cNvPr id="0" name=""/>
        <dsp:cNvSpPr/>
      </dsp:nvSpPr>
      <dsp:spPr>
        <a:xfrm>
          <a:off x="0" y="2540129"/>
          <a:ext cx="2271130" cy="1154604"/>
        </a:xfrm>
        <a:prstGeom prst="roundRect">
          <a:avLst/>
        </a:prstGeom>
        <a:gradFill rotWithShape="0">
          <a:gsLst>
            <a:gs pos="0">
              <a:schemeClr val="accent5">
                <a:hueOff val="769944"/>
                <a:satOff val="-14995"/>
                <a:lumOff val="-27059"/>
                <a:alphaOff val="0"/>
                <a:shade val="51000"/>
                <a:satMod val="130000"/>
              </a:schemeClr>
            </a:gs>
            <a:gs pos="80000">
              <a:schemeClr val="accent5">
                <a:hueOff val="769944"/>
                <a:satOff val="-14995"/>
                <a:lumOff val="-27059"/>
                <a:alphaOff val="0"/>
                <a:shade val="93000"/>
                <a:satMod val="130000"/>
              </a:schemeClr>
            </a:gs>
            <a:gs pos="100000">
              <a:schemeClr val="accent5">
                <a:hueOff val="769944"/>
                <a:satOff val="-14995"/>
                <a:lumOff val="-27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419" sz="1800" kern="1200" smtClean="0"/>
            <a:t>Heterofermentativa obligada</a:t>
          </a:r>
          <a:endParaRPr lang="es-ES" sz="1800" kern="1200" dirty="0"/>
        </a:p>
      </dsp:txBody>
      <dsp:txXfrm>
        <a:off x="56363" y="2596492"/>
        <a:ext cx="2158404" cy="10418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1BEC-770B-4849-A60F-46789AA2D16F}">
      <dsp:nvSpPr>
        <dsp:cNvPr id="0" name=""/>
        <dsp:cNvSpPr/>
      </dsp:nvSpPr>
      <dsp:spPr>
        <a:xfrm>
          <a:off x="2958111" y="2012994"/>
          <a:ext cx="1922064" cy="192206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solidFill>
                <a:schemeClr val="bg1">
                  <a:lumMod val="50000"/>
                </a:schemeClr>
              </a:solidFill>
            </a:rPr>
            <a:t>Micoorganismos fermentadores de Ácido Láctico</a:t>
          </a:r>
          <a:endParaRPr lang="en-US" sz="1400" kern="1200" dirty="0">
            <a:solidFill>
              <a:schemeClr val="bg1">
                <a:lumMod val="50000"/>
              </a:schemeClr>
            </a:solidFill>
          </a:endParaRPr>
        </a:p>
      </dsp:txBody>
      <dsp:txXfrm>
        <a:off x="3239591" y="2294474"/>
        <a:ext cx="1359104" cy="1359104"/>
      </dsp:txXfrm>
    </dsp:sp>
    <dsp:sp modelId="{BFD06722-1D97-4323-B1C5-CB35683E2423}">
      <dsp:nvSpPr>
        <dsp:cNvPr id="0" name=""/>
        <dsp:cNvSpPr/>
      </dsp:nvSpPr>
      <dsp:spPr>
        <a:xfrm rot="11700000">
          <a:off x="1504320" y="2244731"/>
          <a:ext cx="1430489" cy="547788"/>
        </a:xfrm>
        <a:prstGeom prst="lef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16B9463-FE2B-4688-9A5A-516F3FAC63F7}">
      <dsp:nvSpPr>
        <dsp:cNvPr id="0" name=""/>
        <dsp:cNvSpPr/>
      </dsp:nvSpPr>
      <dsp:spPr>
        <a:xfrm>
          <a:off x="615711" y="1603122"/>
          <a:ext cx="1825961" cy="146076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n-US" sz="1900" kern="1200" smtClean="0">
              <a:solidFill>
                <a:schemeClr val="bg1">
                  <a:lumMod val="50000"/>
                </a:schemeClr>
              </a:solidFill>
            </a:rPr>
            <a:t>Tipos</a:t>
          </a:r>
          <a:endParaRPr lang="en-US" sz="1900" kern="1200" dirty="0">
            <a:solidFill>
              <a:schemeClr val="bg1">
                <a:lumMod val="50000"/>
              </a:schemeClr>
            </a:solidFill>
          </a:endParaRPr>
        </a:p>
        <a:p>
          <a:pPr marL="114300" lvl="1" indent="-114300" algn="l" defTabSz="666750">
            <a:lnSpc>
              <a:spcPct val="90000"/>
            </a:lnSpc>
            <a:spcBef>
              <a:spcPct val="0"/>
            </a:spcBef>
            <a:spcAft>
              <a:spcPct val="15000"/>
            </a:spcAft>
            <a:buChar char="••"/>
          </a:pPr>
          <a:r>
            <a:rPr lang="en-US" sz="1500" kern="1200" smtClean="0">
              <a:solidFill>
                <a:schemeClr val="bg1">
                  <a:lumMod val="50000"/>
                </a:schemeClr>
              </a:solidFill>
            </a:rPr>
            <a:t>Levaduras</a:t>
          </a:r>
          <a:endParaRPr lang="en-US" sz="1500" kern="1200" dirty="0">
            <a:solidFill>
              <a:schemeClr val="bg1">
                <a:lumMod val="50000"/>
              </a:schemeClr>
            </a:solidFill>
          </a:endParaRPr>
        </a:p>
        <a:p>
          <a:pPr marL="114300" lvl="1" indent="-114300" algn="l" defTabSz="666750">
            <a:lnSpc>
              <a:spcPct val="90000"/>
            </a:lnSpc>
            <a:spcBef>
              <a:spcPct val="0"/>
            </a:spcBef>
            <a:spcAft>
              <a:spcPct val="15000"/>
            </a:spcAft>
            <a:buChar char="••"/>
          </a:pPr>
          <a:r>
            <a:rPr lang="en-US" sz="1500" kern="1200" smtClean="0">
              <a:solidFill>
                <a:schemeClr val="bg1">
                  <a:lumMod val="50000"/>
                </a:schemeClr>
              </a:solidFill>
            </a:rPr>
            <a:t>Bacterias</a:t>
          </a:r>
          <a:endParaRPr lang="en-US" sz="1500" kern="1200" dirty="0">
            <a:solidFill>
              <a:schemeClr val="bg1">
                <a:lumMod val="50000"/>
              </a:schemeClr>
            </a:solidFill>
          </a:endParaRPr>
        </a:p>
      </dsp:txBody>
      <dsp:txXfrm>
        <a:off x="658495" y="1645906"/>
        <a:ext cx="1740393" cy="1375200"/>
      </dsp:txXfrm>
    </dsp:sp>
    <dsp:sp modelId="{70238519-B417-4790-9F08-912AA10B3CB9}">
      <dsp:nvSpPr>
        <dsp:cNvPr id="0" name=""/>
        <dsp:cNvSpPr/>
      </dsp:nvSpPr>
      <dsp:spPr>
        <a:xfrm rot="14700000">
          <a:off x="2460288" y="1105454"/>
          <a:ext cx="1430489" cy="547788"/>
        </a:xfrm>
        <a:prstGeom prst="leftArrow">
          <a:avLst>
            <a:gd name="adj1" fmla="val 60000"/>
            <a:gd name="adj2" fmla="val 50000"/>
          </a:avLst>
        </a:prstGeom>
        <a:gradFill rotWithShape="0">
          <a:gsLst>
            <a:gs pos="0">
              <a:schemeClr val="accent4">
                <a:hueOff val="64297"/>
                <a:satOff val="16374"/>
                <a:lumOff val="-2614"/>
                <a:alphaOff val="0"/>
                <a:shade val="51000"/>
                <a:satMod val="130000"/>
              </a:schemeClr>
            </a:gs>
            <a:gs pos="80000">
              <a:schemeClr val="accent4">
                <a:hueOff val="64297"/>
                <a:satOff val="16374"/>
                <a:lumOff val="-2614"/>
                <a:alphaOff val="0"/>
                <a:shade val="93000"/>
                <a:satMod val="130000"/>
              </a:schemeClr>
            </a:gs>
            <a:gs pos="100000">
              <a:schemeClr val="accent4">
                <a:hueOff val="64297"/>
                <a:satOff val="16374"/>
                <a:lumOff val="-26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FCDCBE9-0F2A-465F-A2F8-D8CC3A4A4826}">
      <dsp:nvSpPr>
        <dsp:cNvPr id="0" name=""/>
        <dsp:cNvSpPr/>
      </dsp:nvSpPr>
      <dsp:spPr>
        <a:xfrm>
          <a:off x="1960276" y="732"/>
          <a:ext cx="1825961" cy="1460768"/>
        </a:xfrm>
        <a:prstGeom prst="roundRect">
          <a:avLst>
            <a:gd name="adj" fmla="val 10000"/>
          </a:avLst>
        </a:prstGeom>
        <a:gradFill rotWithShape="0">
          <a:gsLst>
            <a:gs pos="0">
              <a:schemeClr val="accent4">
                <a:hueOff val="64297"/>
                <a:satOff val="16374"/>
                <a:lumOff val="-2614"/>
                <a:alphaOff val="0"/>
                <a:shade val="51000"/>
                <a:satMod val="130000"/>
              </a:schemeClr>
            </a:gs>
            <a:gs pos="80000">
              <a:schemeClr val="accent4">
                <a:hueOff val="64297"/>
                <a:satOff val="16374"/>
                <a:lumOff val="-2614"/>
                <a:alphaOff val="0"/>
                <a:shade val="93000"/>
                <a:satMod val="130000"/>
              </a:schemeClr>
            </a:gs>
            <a:gs pos="100000">
              <a:schemeClr val="accent4">
                <a:hueOff val="64297"/>
                <a:satOff val="16374"/>
                <a:lumOff val="-26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n-US" sz="1900" kern="1200" smtClean="0">
              <a:solidFill>
                <a:schemeClr val="bg1">
                  <a:lumMod val="50000"/>
                </a:schemeClr>
              </a:solidFill>
            </a:rPr>
            <a:t>Metabolismo</a:t>
          </a:r>
          <a:endParaRPr lang="en-US" sz="1900" kern="1200" dirty="0">
            <a:solidFill>
              <a:schemeClr val="bg1">
                <a:lumMod val="50000"/>
              </a:schemeClr>
            </a:solidFill>
          </a:endParaRPr>
        </a:p>
        <a:p>
          <a:pPr marL="114300" lvl="1" indent="-114300" algn="l" defTabSz="666750">
            <a:lnSpc>
              <a:spcPct val="90000"/>
            </a:lnSpc>
            <a:spcBef>
              <a:spcPct val="0"/>
            </a:spcBef>
            <a:spcAft>
              <a:spcPct val="15000"/>
            </a:spcAft>
            <a:buChar char="••"/>
          </a:pPr>
          <a:r>
            <a:rPr lang="en-US" sz="1500" kern="1200" smtClean="0">
              <a:solidFill>
                <a:schemeClr val="bg1">
                  <a:lumMod val="50000"/>
                </a:schemeClr>
              </a:solidFill>
            </a:rPr>
            <a:t>Anaerobio</a:t>
          </a:r>
          <a:endParaRPr lang="en-US" sz="1500" kern="1200" dirty="0">
            <a:solidFill>
              <a:schemeClr val="bg1">
                <a:lumMod val="50000"/>
              </a:schemeClr>
            </a:solidFill>
          </a:endParaRPr>
        </a:p>
        <a:p>
          <a:pPr marL="114300" lvl="1" indent="-114300" algn="l" defTabSz="666750">
            <a:lnSpc>
              <a:spcPct val="90000"/>
            </a:lnSpc>
            <a:spcBef>
              <a:spcPct val="0"/>
            </a:spcBef>
            <a:spcAft>
              <a:spcPct val="15000"/>
            </a:spcAft>
            <a:buChar char="••"/>
          </a:pPr>
          <a:r>
            <a:rPr lang="en-US" sz="1500" kern="1200" smtClean="0">
              <a:solidFill>
                <a:schemeClr val="bg1">
                  <a:lumMod val="50000"/>
                </a:schemeClr>
              </a:solidFill>
            </a:rPr>
            <a:t>Anaerobio </a:t>
          </a:r>
          <a:r>
            <a:rPr lang="es-419" sz="1500" kern="1200" noProof="0" smtClean="0">
              <a:solidFill>
                <a:schemeClr val="bg1">
                  <a:lumMod val="50000"/>
                </a:schemeClr>
              </a:solidFill>
            </a:rPr>
            <a:t>Facultativo</a:t>
          </a:r>
          <a:endParaRPr lang="es-419" sz="1500" kern="1200" noProof="0" dirty="0">
            <a:solidFill>
              <a:schemeClr val="bg1">
                <a:lumMod val="50000"/>
              </a:schemeClr>
            </a:solidFill>
          </a:endParaRPr>
        </a:p>
      </dsp:txBody>
      <dsp:txXfrm>
        <a:off x="2003060" y="43516"/>
        <a:ext cx="1740393" cy="1375200"/>
      </dsp:txXfrm>
    </dsp:sp>
    <dsp:sp modelId="{CFD5D2F6-416D-45B5-9ABB-F4293970FF42}">
      <dsp:nvSpPr>
        <dsp:cNvPr id="0" name=""/>
        <dsp:cNvSpPr/>
      </dsp:nvSpPr>
      <dsp:spPr>
        <a:xfrm rot="17700000">
          <a:off x="3947509" y="1105454"/>
          <a:ext cx="1430489" cy="547788"/>
        </a:xfrm>
        <a:prstGeom prst="leftArrow">
          <a:avLst>
            <a:gd name="adj1" fmla="val 60000"/>
            <a:gd name="adj2" fmla="val 50000"/>
          </a:avLst>
        </a:prstGeom>
        <a:gradFill rotWithShape="0">
          <a:gsLst>
            <a:gs pos="0">
              <a:schemeClr val="accent4">
                <a:hueOff val="128595"/>
                <a:satOff val="32748"/>
                <a:lumOff val="-5229"/>
                <a:alphaOff val="0"/>
                <a:shade val="51000"/>
                <a:satMod val="130000"/>
              </a:schemeClr>
            </a:gs>
            <a:gs pos="80000">
              <a:schemeClr val="accent4">
                <a:hueOff val="128595"/>
                <a:satOff val="32748"/>
                <a:lumOff val="-5229"/>
                <a:alphaOff val="0"/>
                <a:shade val="93000"/>
                <a:satMod val="130000"/>
              </a:schemeClr>
            </a:gs>
            <a:gs pos="100000">
              <a:schemeClr val="accent4">
                <a:hueOff val="128595"/>
                <a:satOff val="32748"/>
                <a:lumOff val="-5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65BB2D8-A1DD-4C1B-B13F-D9F4874EE717}">
      <dsp:nvSpPr>
        <dsp:cNvPr id="0" name=""/>
        <dsp:cNvSpPr/>
      </dsp:nvSpPr>
      <dsp:spPr>
        <a:xfrm>
          <a:off x="4052049" y="732"/>
          <a:ext cx="1825961" cy="1460768"/>
        </a:xfrm>
        <a:prstGeom prst="roundRect">
          <a:avLst>
            <a:gd name="adj" fmla="val 10000"/>
          </a:avLst>
        </a:prstGeom>
        <a:gradFill rotWithShape="0">
          <a:gsLst>
            <a:gs pos="0">
              <a:schemeClr val="accent4">
                <a:hueOff val="128595"/>
                <a:satOff val="32748"/>
                <a:lumOff val="-5229"/>
                <a:alphaOff val="0"/>
                <a:shade val="51000"/>
                <a:satMod val="130000"/>
              </a:schemeClr>
            </a:gs>
            <a:gs pos="80000">
              <a:schemeClr val="accent4">
                <a:hueOff val="128595"/>
                <a:satOff val="32748"/>
                <a:lumOff val="-5229"/>
                <a:alphaOff val="0"/>
                <a:shade val="93000"/>
                <a:satMod val="130000"/>
              </a:schemeClr>
            </a:gs>
            <a:gs pos="100000">
              <a:schemeClr val="accent4">
                <a:hueOff val="128595"/>
                <a:satOff val="32748"/>
                <a:lumOff val="-5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s-419" sz="1900" kern="1200" noProof="0" smtClean="0">
              <a:solidFill>
                <a:schemeClr val="bg1">
                  <a:lumMod val="50000"/>
                </a:schemeClr>
              </a:solidFill>
            </a:rPr>
            <a:t>Características Microscópicas</a:t>
          </a:r>
          <a:endParaRPr lang="es-419" sz="1900" kern="1200" noProof="0" dirty="0">
            <a:solidFill>
              <a:schemeClr val="bg1">
                <a:lumMod val="50000"/>
              </a:schemeClr>
            </a:solidFill>
          </a:endParaRPr>
        </a:p>
        <a:p>
          <a:pPr marL="114300" lvl="1" indent="-114300" algn="l" defTabSz="666750">
            <a:lnSpc>
              <a:spcPct val="90000"/>
            </a:lnSpc>
            <a:spcBef>
              <a:spcPct val="0"/>
            </a:spcBef>
            <a:spcAft>
              <a:spcPct val="15000"/>
            </a:spcAft>
            <a:buChar char="••"/>
          </a:pPr>
          <a:r>
            <a:rPr lang="es-419" sz="1500" kern="1200" noProof="0" smtClean="0">
              <a:solidFill>
                <a:schemeClr val="bg1">
                  <a:lumMod val="50000"/>
                </a:schemeClr>
              </a:solidFill>
            </a:rPr>
            <a:t>Gram positivas</a:t>
          </a:r>
          <a:endParaRPr lang="es-419" sz="1500" kern="1200" noProof="0" dirty="0">
            <a:solidFill>
              <a:schemeClr val="bg1">
                <a:lumMod val="50000"/>
              </a:schemeClr>
            </a:solidFill>
          </a:endParaRPr>
        </a:p>
      </dsp:txBody>
      <dsp:txXfrm>
        <a:off x="4094833" y="43516"/>
        <a:ext cx="1740393" cy="1375200"/>
      </dsp:txXfrm>
    </dsp:sp>
    <dsp:sp modelId="{246650F8-A893-44D2-B20F-080539F25E83}">
      <dsp:nvSpPr>
        <dsp:cNvPr id="0" name=""/>
        <dsp:cNvSpPr/>
      </dsp:nvSpPr>
      <dsp:spPr>
        <a:xfrm rot="20700000">
          <a:off x="4903477" y="2244731"/>
          <a:ext cx="1430489" cy="547788"/>
        </a:xfrm>
        <a:prstGeom prst="leftArrow">
          <a:avLst>
            <a:gd name="adj1" fmla="val 60000"/>
            <a:gd name="adj2" fmla="val 50000"/>
          </a:avLst>
        </a:prstGeom>
        <a:gradFill rotWithShape="0">
          <a:gsLst>
            <a:gs pos="0">
              <a:schemeClr val="accent4">
                <a:hueOff val="192892"/>
                <a:satOff val="49122"/>
                <a:lumOff val="-7843"/>
                <a:alphaOff val="0"/>
                <a:shade val="51000"/>
                <a:satMod val="130000"/>
              </a:schemeClr>
            </a:gs>
            <a:gs pos="80000">
              <a:schemeClr val="accent4">
                <a:hueOff val="192892"/>
                <a:satOff val="49122"/>
                <a:lumOff val="-7843"/>
                <a:alphaOff val="0"/>
                <a:shade val="93000"/>
                <a:satMod val="130000"/>
              </a:schemeClr>
            </a:gs>
            <a:gs pos="100000">
              <a:schemeClr val="accent4">
                <a:hueOff val="192892"/>
                <a:satOff val="49122"/>
                <a:lumOff val="-78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8394C4-47D4-4954-838D-3DC13A96033C}">
      <dsp:nvSpPr>
        <dsp:cNvPr id="0" name=""/>
        <dsp:cNvSpPr/>
      </dsp:nvSpPr>
      <dsp:spPr>
        <a:xfrm>
          <a:off x="5396614" y="1603122"/>
          <a:ext cx="1825961" cy="1460768"/>
        </a:xfrm>
        <a:prstGeom prst="roundRect">
          <a:avLst>
            <a:gd name="adj" fmla="val 10000"/>
          </a:avLst>
        </a:prstGeom>
        <a:gradFill rotWithShape="0">
          <a:gsLst>
            <a:gs pos="0">
              <a:schemeClr val="accent4">
                <a:hueOff val="192892"/>
                <a:satOff val="49122"/>
                <a:lumOff val="-7843"/>
                <a:alphaOff val="0"/>
                <a:shade val="51000"/>
                <a:satMod val="130000"/>
              </a:schemeClr>
            </a:gs>
            <a:gs pos="80000">
              <a:schemeClr val="accent4">
                <a:hueOff val="192892"/>
                <a:satOff val="49122"/>
                <a:lumOff val="-7843"/>
                <a:alphaOff val="0"/>
                <a:shade val="93000"/>
                <a:satMod val="130000"/>
              </a:schemeClr>
            </a:gs>
            <a:gs pos="100000">
              <a:schemeClr val="accent4">
                <a:hueOff val="192892"/>
                <a:satOff val="49122"/>
                <a:lumOff val="-78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endParaRPr lang="en-US" sz="1900" kern="1200" dirty="0">
            <a:solidFill>
              <a:schemeClr val="bg1">
                <a:lumMod val="50000"/>
              </a:schemeClr>
            </a:solidFill>
          </a:endParaRPr>
        </a:p>
        <a:p>
          <a:pPr marL="114300" lvl="1" indent="-114300" algn="l" defTabSz="666750">
            <a:lnSpc>
              <a:spcPct val="90000"/>
            </a:lnSpc>
            <a:spcBef>
              <a:spcPct val="0"/>
            </a:spcBef>
            <a:spcAft>
              <a:spcPct val="15000"/>
            </a:spcAft>
            <a:buChar char="••"/>
          </a:pPr>
          <a:r>
            <a:rPr lang="es-419" sz="1500" kern="1200" noProof="0" smtClean="0">
              <a:solidFill>
                <a:schemeClr val="bg1">
                  <a:lumMod val="50000"/>
                </a:schemeClr>
              </a:solidFill>
            </a:rPr>
            <a:t>Inmóviles</a:t>
          </a:r>
          <a:endParaRPr lang="es-419" sz="1500" kern="1200" noProof="0" dirty="0">
            <a:solidFill>
              <a:schemeClr val="bg1">
                <a:lumMod val="50000"/>
              </a:schemeClr>
            </a:solidFill>
          </a:endParaRPr>
        </a:p>
        <a:p>
          <a:pPr marL="114300" lvl="1" indent="-114300" algn="l" defTabSz="666750">
            <a:lnSpc>
              <a:spcPct val="90000"/>
            </a:lnSpc>
            <a:spcBef>
              <a:spcPct val="0"/>
            </a:spcBef>
            <a:spcAft>
              <a:spcPct val="15000"/>
            </a:spcAft>
            <a:buChar char="••"/>
          </a:pPr>
          <a:r>
            <a:rPr lang="en-US" sz="1500" kern="1200" dirty="0" smtClean="0">
              <a:solidFill>
                <a:schemeClr val="bg1">
                  <a:lumMod val="50000"/>
                </a:schemeClr>
              </a:solidFill>
            </a:rPr>
            <a:t>No esporulados</a:t>
          </a:r>
          <a:endParaRPr lang="en-US" sz="1500" kern="1200" dirty="0">
            <a:solidFill>
              <a:schemeClr val="bg1">
                <a:lumMod val="50000"/>
              </a:schemeClr>
            </a:solidFill>
          </a:endParaRPr>
        </a:p>
      </dsp:txBody>
      <dsp:txXfrm>
        <a:off x="5439398" y="1645906"/>
        <a:ext cx="1740393" cy="13752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47D0B-D139-428B-9604-CF2EED9742D8}">
      <dsp:nvSpPr>
        <dsp:cNvPr id="0" name=""/>
        <dsp:cNvSpPr/>
      </dsp:nvSpPr>
      <dsp:spPr>
        <a:xfrm>
          <a:off x="515422" y="2172"/>
          <a:ext cx="2453515" cy="2453515"/>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66034141-5A00-4493-92ED-CB6DC60A6253}">
      <dsp:nvSpPr>
        <dsp:cNvPr id="0" name=""/>
        <dsp:cNvSpPr/>
      </dsp:nvSpPr>
      <dsp:spPr>
        <a:xfrm>
          <a:off x="631485" y="105219"/>
          <a:ext cx="441632" cy="44163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7CDA7B21-481D-4479-AA25-F7D6C1A70541}">
      <dsp:nvSpPr>
        <dsp:cNvPr id="0" name=""/>
        <dsp:cNvSpPr/>
      </dsp:nvSpPr>
      <dsp:spPr>
        <a:xfrm>
          <a:off x="852301" y="105219"/>
          <a:ext cx="2362258" cy="441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lvl="0" algn="l" defTabSz="1066800">
            <a:lnSpc>
              <a:spcPct val="90000"/>
            </a:lnSpc>
            <a:spcBef>
              <a:spcPct val="0"/>
            </a:spcBef>
            <a:spcAft>
              <a:spcPct val="35000"/>
            </a:spcAft>
          </a:pPr>
          <a:r>
            <a:rPr lang="es-419" sz="2400" kern="1200" dirty="0" smtClean="0">
              <a:solidFill>
                <a:schemeClr val="bg1">
                  <a:lumMod val="50000"/>
                </a:schemeClr>
              </a:solidFill>
            </a:rPr>
            <a:t>Inicio </a:t>
          </a:r>
          <a:endParaRPr lang="es-ES" sz="2400" kern="1200" dirty="0">
            <a:solidFill>
              <a:schemeClr val="bg1">
                <a:lumMod val="50000"/>
              </a:schemeClr>
            </a:solidFill>
          </a:endParaRPr>
        </a:p>
      </dsp:txBody>
      <dsp:txXfrm>
        <a:off x="852301" y="105219"/>
        <a:ext cx="2362258" cy="441632"/>
      </dsp:txXfrm>
    </dsp:sp>
    <dsp:sp modelId="{A49BCBC0-B67D-4F5F-8029-E41C6CCD2864}">
      <dsp:nvSpPr>
        <dsp:cNvPr id="0" name=""/>
        <dsp:cNvSpPr/>
      </dsp:nvSpPr>
      <dsp:spPr>
        <a:xfrm>
          <a:off x="852301" y="546852"/>
          <a:ext cx="2362258" cy="51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Producción directa.</a:t>
          </a:r>
          <a:endParaRPr lang="es-ES" sz="1600" kern="1200" dirty="0">
            <a:solidFill>
              <a:schemeClr val="bg1">
                <a:lumMod val="50000"/>
              </a:schemeClr>
            </a:solidFill>
          </a:endParaRPr>
        </a:p>
      </dsp:txBody>
      <dsp:txXfrm>
        <a:off x="852301" y="546852"/>
        <a:ext cx="2362258" cy="518150"/>
      </dsp:txXfrm>
    </dsp:sp>
    <dsp:sp modelId="{B11C1ACD-F058-4D42-8E3F-A4F90EE922CB}">
      <dsp:nvSpPr>
        <dsp:cNvPr id="0" name=""/>
        <dsp:cNvSpPr/>
      </dsp:nvSpPr>
      <dsp:spPr>
        <a:xfrm>
          <a:off x="515422" y="2215464"/>
          <a:ext cx="2453515" cy="2453515"/>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AA32D3F3-A104-4DF4-AB6B-844996B44F1E}">
      <dsp:nvSpPr>
        <dsp:cNvPr id="0" name=""/>
        <dsp:cNvSpPr/>
      </dsp:nvSpPr>
      <dsp:spPr>
        <a:xfrm>
          <a:off x="631485" y="2318512"/>
          <a:ext cx="441632" cy="44163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84DCC415-EF96-4A63-B42E-F1351377B63A}">
      <dsp:nvSpPr>
        <dsp:cNvPr id="0" name=""/>
        <dsp:cNvSpPr/>
      </dsp:nvSpPr>
      <dsp:spPr>
        <a:xfrm>
          <a:off x="852301" y="2318512"/>
          <a:ext cx="2362258" cy="441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lvl="0" algn="l" defTabSz="1066800">
            <a:lnSpc>
              <a:spcPct val="90000"/>
            </a:lnSpc>
            <a:spcBef>
              <a:spcPct val="0"/>
            </a:spcBef>
            <a:spcAft>
              <a:spcPct val="35000"/>
            </a:spcAft>
          </a:pPr>
          <a:r>
            <a:rPr lang="es-419" sz="2400" kern="1200" dirty="0" smtClean="0">
              <a:solidFill>
                <a:schemeClr val="bg1">
                  <a:lumMod val="50000"/>
                </a:schemeClr>
              </a:solidFill>
            </a:rPr>
            <a:t>Intermedio</a:t>
          </a:r>
          <a:endParaRPr lang="es-ES" sz="2400" kern="1200" dirty="0">
            <a:solidFill>
              <a:schemeClr val="bg1">
                <a:lumMod val="50000"/>
              </a:schemeClr>
            </a:solidFill>
          </a:endParaRPr>
        </a:p>
      </dsp:txBody>
      <dsp:txXfrm>
        <a:off x="852301" y="2318512"/>
        <a:ext cx="2362258" cy="441632"/>
      </dsp:txXfrm>
    </dsp:sp>
    <dsp:sp modelId="{E88970CC-CCE3-4E0F-B967-54ADD90887BF}">
      <dsp:nvSpPr>
        <dsp:cNvPr id="0" name=""/>
        <dsp:cNvSpPr/>
      </dsp:nvSpPr>
      <dsp:spPr>
        <a:xfrm>
          <a:off x="852301" y="2760145"/>
          <a:ext cx="2362258" cy="51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Producción indirecta.</a:t>
          </a:r>
          <a:endParaRPr lang="es-ES" sz="1600" kern="1200" dirty="0">
            <a:solidFill>
              <a:schemeClr val="bg1">
                <a:lumMod val="50000"/>
              </a:schemeClr>
            </a:solidFill>
          </a:endParaRPr>
        </a:p>
      </dsp:txBody>
      <dsp:txXfrm>
        <a:off x="852301" y="2760145"/>
        <a:ext cx="2362258" cy="518150"/>
      </dsp:txXfrm>
    </dsp:sp>
    <dsp:sp modelId="{59F9D6E6-E1EA-4561-BA09-CAEABD1BA91C}">
      <dsp:nvSpPr>
        <dsp:cNvPr id="0" name=""/>
        <dsp:cNvSpPr/>
      </dsp:nvSpPr>
      <dsp:spPr>
        <a:xfrm>
          <a:off x="852301" y="3278295"/>
          <a:ext cx="186002" cy="18600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CDEE77B3-7DBB-49F0-9A35-633FE2D60D4B}">
      <dsp:nvSpPr>
        <dsp:cNvPr id="0" name=""/>
        <dsp:cNvSpPr/>
      </dsp:nvSpPr>
      <dsp:spPr>
        <a:xfrm>
          <a:off x="852301" y="3464298"/>
          <a:ext cx="2362258" cy="51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Define características organolépticas.</a:t>
          </a:r>
          <a:endParaRPr lang="es-ES" sz="1600" kern="1200" dirty="0">
            <a:solidFill>
              <a:schemeClr val="bg1">
                <a:lumMod val="50000"/>
              </a:schemeClr>
            </a:solidFill>
          </a:endParaRPr>
        </a:p>
      </dsp:txBody>
      <dsp:txXfrm>
        <a:off x="852301" y="3464298"/>
        <a:ext cx="2362258" cy="5181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6813A-0A27-43B6-8EB8-CE2C6BE118B1}">
      <dsp:nvSpPr>
        <dsp:cNvPr id="0" name=""/>
        <dsp:cNvSpPr/>
      </dsp:nvSpPr>
      <dsp:spPr>
        <a:xfrm>
          <a:off x="521555" y="733855"/>
          <a:ext cx="3472334" cy="408509"/>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0202D98-0EEA-4EDA-A9F9-9177D2FF7A5F}">
      <dsp:nvSpPr>
        <dsp:cNvPr id="0" name=""/>
        <dsp:cNvSpPr/>
      </dsp:nvSpPr>
      <dsp:spPr>
        <a:xfrm>
          <a:off x="521555" y="887275"/>
          <a:ext cx="255090" cy="255090"/>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4772E96-9643-4571-A769-7B64D0AF0E7C}">
      <dsp:nvSpPr>
        <dsp:cNvPr id="0" name=""/>
        <dsp:cNvSpPr/>
      </dsp:nvSpPr>
      <dsp:spPr>
        <a:xfrm>
          <a:off x="521555" y="0"/>
          <a:ext cx="3472334" cy="73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es-419" sz="3600" kern="1200" dirty="0" smtClean="0">
              <a:solidFill>
                <a:schemeClr val="bg1">
                  <a:lumMod val="50000"/>
                </a:schemeClr>
              </a:solidFill>
            </a:rPr>
            <a:t>Características</a:t>
          </a:r>
          <a:endParaRPr lang="es-ES" sz="3600" kern="1200" dirty="0">
            <a:solidFill>
              <a:schemeClr val="bg1">
                <a:lumMod val="50000"/>
              </a:schemeClr>
            </a:solidFill>
          </a:endParaRPr>
        </a:p>
      </dsp:txBody>
      <dsp:txXfrm>
        <a:off x="521555" y="0"/>
        <a:ext cx="3472334" cy="733855"/>
      </dsp:txXfrm>
    </dsp:sp>
    <dsp:sp modelId="{251BDF71-097A-458A-B255-BA509BBF85D0}">
      <dsp:nvSpPr>
        <dsp:cNvPr id="0" name=""/>
        <dsp:cNvSpPr/>
      </dsp:nvSpPr>
      <dsp:spPr>
        <a:xfrm>
          <a:off x="521555" y="1481883"/>
          <a:ext cx="255083" cy="255083"/>
        </a:xfrm>
        <a:prstGeom prst="rect">
          <a:avLst/>
        </a:prstGeom>
        <a:solidFill>
          <a:schemeClr val="lt1">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69040C-6AC3-4971-AAE7-8F5BEA1F8333}">
      <dsp:nvSpPr>
        <dsp:cNvPr id="0" name=""/>
        <dsp:cNvSpPr/>
      </dsp:nvSpPr>
      <dsp:spPr>
        <a:xfrm>
          <a:off x="764618" y="1312124"/>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Alimentos sin cocción.</a:t>
          </a:r>
          <a:endParaRPr lang="es-ES" sz="1600" kern="1200" dirty="0">
            <a:solidFill>
              <a:schemeClr val="bg1">
                <a:lumMod val="50000"/>
              </a:schemeClr>
            </a:solidFill>
          </a:endParaRPr>
        </a:p>
      </dsp:txBody>
      <dsp:txXfrm>
        <a:off x="764618" y="1312124"/>
        <a:ext cx="3229271" cy="594601"/>
      </dsp:txXfrm>
    </dsp:sp>
    <dsp:sp modelId="{D9E73AEE-2678-41F0-8657-A7A0333B6A04}">
      <dsp:nvSpPr>
        <dsp:cNvPr id="0" name=""/>
        <dsp:cNvSpPr/>
      </dsp:nvSpPr>
      <dsp:spPr>
        <a:xfrm>
          <a:off x="521555" y="2076484"/>
          <a:ext cx="255083" cy="255083"/>
        </a:xfrm>
        <a:prstGeom prst="rect">
          <a:avLst/>
        </a:prstGeom>
        <a:solidFill>
          <a:schemeClr val="lt1">
            <a:hueOff val="0"/>
            <a:satOff val="0"/>
            <a:lumOff val="0"/>
            <a:alphaOff val="0"/>
          </a:schemeClr>
        </a:solidFill>
        <a:ln w="9525" cap="flat" cmpd="sng" algn="ctr">
          <a:solidFill>
            <a:schemeClr val="accent2">
              <a:shade val="50000"/>
              <a:hueOff val="-64574"/>
              <a:satOff val="-217"/>
              <a:lumOff val="114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9DA0D45-ECBB-403A-8A21-058B450EF316}">
      <dsp:nvSpPr>
        <dsp:cNvPr id="0" name=""/>
        <dsp:cNvSpPr/>
      </dsp:nvSpPr>
      <dsp:spPr>
        <a:xfrm>
          <a:off x="764618" y="1906725"/>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Tracto intestinal.</a:t>
          </a:r>
          <a:endParaRPr lang="es-ES" sz="1600" kern="1200" dirty="0">
            <a:solidFill>
              <a:schemeClr val="bg1">
                <a:lumMod val="50000"/>
              </a:schemeClr>
            </a:solidFill>
          </a:endParaRPr>
        </a:p>
      </dsp:txBody>
      <dsp:txXfrm>
        <a:off x="764618" y="1906725"/>
        <a:ext cx="3229271" cy="594601"/>
      </dsp:txXfrm>
    </dsp:sp>
    <dsp:sp modelId="{A20C138A-716E-4694-BDEA-959AF7045FA3}">
      <dsp:nvSpPr>
        <dsp:cNvPr id="0" name=""/>
        <dsp:cNvSpPr/>
      </dsp:nvSpPr>
      <dsp:spPr>
        <a:xfrm>
          <a:off x="521555" y="2671085"/>
          <a:ext cx="255083" cy="255083"/>
        </a:xfrm>
        <a:prstGeom prst="rect">
          <a:avLst/>
        </a:prstGeom>
        <a:solidFill>
          <a:schemeClr val="lt1">
            <a:hueOff val="0"/>
            <a:satOff val="0"/>
            <a:lumOff val="0"/>
            <a:alphaOff val="0"/>
          </a:schemeClr>
        </a:solidFill>
        <a:ln w="9525" cap="flat" cmpd="sng" algn="ctr">
          <a:solidFill>
            <a:schemeClr val="accent2">
              <a:shade val="50000"/>
              <a:hueOff val="-129149"/>
              <a:satOff val="-434"/>
              <a:lumOff val="229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CF9A011-1053-4550-93A8-B19DBB53CD26}">
      <dsp:nvSpPr>
        <dsp:cNvPr id="0" name=""/>
        <dsp:cNvSpPr/>
      </dsp:nvSpPr>
      <dsp:spPr>
        <a:xfrm>
          <a:off x="764618" y="2501327"/>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380 especies, 40 géneros y 6 familias.</a:t>
          </a:r>
          <a:endParaRPr lang="es-ES" sz="1600" kern="1200" dirty="0">
            <a:solidFill>
              <a:schemeClr val="bg1">
                <a:lumMod val="50000"/>
              </a:schemeClr>
            </a:solidFill>
          </a:endParaRPr>
        </a:p>
      </dsp:txBody>
      <dsp:txXfrm>
        <a:off x="764618" y="2501327"/>
        <a:ext cx="3229271" cy="594601"/>
      </dsp:txXfrm>
    </dsp:sp>
    <dsp:sp modelId="{14104834-819C-4F9E-BBE0-B389DABDB791}">
      <dsp:nvSpPr>
        <dsp:cNvPr id="0" name=""/>
        <dsp:cNvSpPr/>
      </dsp:nvSpPr>
      <dsp:spPr>
        <a:xfrm>
          <a:off x="521555" y="3265687"/>
          <a:ext cx="255083" cy="255083"/>
        </a:xfrm>
        <a:prstGeom prst="rect">
          <a:avLst/>
        </a:prstGeom>
        <a:solidFill>
          <a:schemeClr val="lt1">
            <a:hueOff val="0"/>
            <a:satOff val="0"/>
            <a:lumOff val="0"/>
            <a:alphaOff val="0"/>
          </a:schemeClr>
        </a:solidFill>
        <a:ln w="9525" cap="flat" cmpd="sng" algn="ctr">
          <a:solidFill>
            <a:schemeClr val="accent2">
              <a:shade val="50000"/>
              <a:hueOff val="-193723"/>
              <a:satOff val="-651"/>
              <a:lumOff val="3446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C1FAFDA-BFD2-4B2A-B8EA-DC90B8D61348}">
      <dsp:nvSpPr>
        <dsp:cNvPr id="0" name=""/>
        <dsp:cNvSpPr/>
      </dsp:nvSpPr>
      <dsp:spPr>
        <a:xfrm>
          <a:off x="764618" y="3095928"/>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C" sz="1600" i="1" kern="1200" dirty="0" err="1" smtClean="0">
              <a:solidFill>
                <a:schemeClr val="bg1">
                  <a:lumMod val="50000"/>
                </a:schemeClr>
              </a:solidFill>
            </a:rPr>
            <a:t>Streptococcus</a:t>
          </a:r>
          <a:r>
            <a:rPr lang="es-EC" sz="1600" i="1" kern="1200" dirty="0" smtClean="0">
              <a:solidFill>
                <a:schemeClr val="bg1">
                  <a:lumMod val="50000"/>
                </a:schemeClr>
              </a:solidFill>
            </a:rPr>
            <a:t>, </a:t>
          </a:r>
          <a:r>
            <a:rPr lang="es-EC" sz="1600" i="1" kern="1200" dirty="0" err="1" smtClean="0">
              <a:solidFill>
                <a:schemeClr val="bg1">
                  <a:lumMod val="50000"/>
                </a:schemeClr>
              </a:solidFill>
            </a:rPr>
            <a:t>Lactococcus</a:t>
          </a:r>
          <a:r>
            <a:rPr lang="es-EC" sz="1600" i="1" kern="1200" dirty="0" smtClean="0">
              <a:solidFill>
                <a:schemeClr val="bg1">
                  <a:lumMod val="50000"/>
                </a:schemeClr>
              </a:solidFill>
            </a:rPr>
            <a:t>, </a:t>
          </a:r>
          <a:r>
            <a:rPr lang="es-EC" sz="1600" i="1" kern="1200" dirty="0" err="1" smtClean="0">
              <a:solidFill>
                <a:schemeClr val="bg1">
                  <a:lumMod val="50000"/>
                </a:schemeClr>
              </a:solidFill>
            </a:rPr>
            <a:t>Lactobacillus</a:t>
          </a:r>
          <a:r>
            <a:rPr lang="es-EC" sz="1600" i="1" kern="1200" dirty="0" smtClean="0">
              <a:solidFill>
                <a:schemeClr val="bg1">
                  <a:lumMod val="50000"/>
                </a:schemeClr>
              </a:solidFill>
            </a:rPr>
            <a:t>, </a:t>
          </a:r>
          <a:r>
            <a:rPr lang="es-EC" sz="1600" i="1" kern="1200" dirty="0" err="1" smtClean="0">
              <a:solidFill>
                <a:schemeClr val="bg1">
                  <a:lumMod val="50000"/>
                </a:schemeClr>
              </a:solidFill>
            </a:rPr>
            <a:t>Carnobacterium</a:t>
          </a:r>
          <a:endParaRPr lang="es-ES" sz="1600" kern="1200" dirty="0">
            <a:solidFill>
              <a:schemeClr val="bg1">
                <a:lumMod val="50000"/>
              </a:schemeClr>
            </a:solidFill>
          </a:endParaRPr>
        </a:p>
      </dsp:txBody>
      <dsp:txXfrm>
        <a:off x="764618" y="3095928"/>
        <a:ext cx="3229271" cy="594601"/>
      </dsp:txXfrm>
    </dsp:sp>
    <dsp:sp modelId="{0EBCC374-01F8-4807-B8DB-CC4CC0AE6EE8}">
      <dsp:nvSpPr>
        <dsp:cNvPr id="0" name=""/>
        <dsp:cNvSpPr/>
      </dsp:nvSpPr>
      <dsp:spPr>
        <a:xfrm>
          <a:off x="521555" y="3860288"/>
          <a:ext cx="255083" cy="255083"/>
        </a:xfrm>
        <a:prstGeom prst="rect">
          <a:avLst/>
        </a:prstGeom>
        <a:solidFill>
          <a:schemeClr val="lt1">
            <a:hueOff val="0"/>
            <a:satOff val="0"/>
            <a:lumOff val="0"/>
            <a:alphaOff val="0"/>
          </a:schemeClr>
        </a:solidFill>
        <a:ln w="9525" cap="flat" cmpd="sng" algn="ctr">
          <a:solidFill>
            <a:schemeClr val="accent2">
              <a:shade val="50000"/>
              <a:hueOff val="-193723"/>
              <a:satOff val="-651"/>
              <a:lumOff val="3446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2D2CC8D-E069-454F-8AF9-DEC98077EE52}">
      <dsp:nvSpPr>
        <dsp:cNvPr id="0" name=""/>
        <dsp:cNvSpPr/>
      </dsp:nvSpPr>
      <dsp:spPr>
        <a:xfrm>
          <a:off x="764618" y="3690529"/>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Modificación de características organolépticas.</a:t>
          </a:r>
          <a:endParaRPr lang="es-ES" sz="1600" kern="1200" dirty="0">
            <a:solidFill>
              <a:schemeClr val="bg1">
                <a:lumMod val="50000"/>
              </a:schemeClr>
            </a:solidFill>
          </a:endParaRPr>
        </a:p>
      </dsp:txBody>
      <dsp:txXfrm>
        <a:off x="764618" y="3690529"/>
        <a:ext cx="3229271" cy="594601"/>
      </dsp:txXfrm>
    </dsp:sp>
    <dsp:sp modelId="{C65B6391-5283-4874-A344-E034ED3A015E}">
      <dsp:nvSpPr>
        <dsp:cNvPr id="0" name=""/>
        <dsp:cNvSpPr/>
      </dsp:nvSpPr>
      <dsp:spPr>
        <a:xfrm>
          <a:off x="521555" y="4454889"/>
          <a:ext cx="255083" cy="255083"/>
        </a:xfrm>
        <a:prstGeom prst="rect">
          <a:avLst/>
        </a:prstGeom>
        <a:solidFill>
          <a:schemeClr val="lt1">
            <a:hueOff val="0"/>
            <a:satOff val="0"/>
            <a:lumOff val="0"/>
            <a:alphaOff val="0"/>
          </a:schemeClr>
        </a:solidFill>
        <a:ln w="9525" cap="flat" cmpd="sng" algn="ctr">
          <a:solidFill>
            <a:schemeClr val="accent2">
              <a:shade val="50000"/>
              <a:hueOff val="-129149"/>
              <a:satOff val="-434"/>
              <a:lumOff val="229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18C3787-F942-4965-8FB0-AC96FE92265C}">
      <dsp:nvSpPr>
        <dsp:cNvPr id="0" name=""/>
        <dsp:cNvSpPr/>
      </dsp:nvSpPr>
      <dsp:spPr>
        <a:xfrm>
          <a:off x="764618" y="4285131"/>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Cultivo iniciador.</a:t>
          </a:r>
          <a:endParaRPr lang="es-ES" sz="1600" kern="1200" dirty="0">
            <a:solidFill>
              <a:schemeClr val="bg1">
                <a:lumMod val="50000"/>
              </a:schemeClr>
            </a:solidFill>
          </a:endParaRPr>
        </a:p>
      </dsp:txBody>
      <dsp:txXfrm>
        <a:off x="764618" y="4285131"/>
        <a:ext cx="3229271" cy="594601"/>
      </dsp:txXfrm>
    </dsp:sp>
    <dsp:sp modelId="{09C50960-61C6-4FE8-A7D1-83040E8F4D29}">
      <dsp:nvSpPr>
        <dsp:cNvPr id="0" name=""/>
        <dsp:cNvSpPr/>
      </dsp:nvSpPr>
      <dsp:spPr>
        <a:xfrm>
          <a:off x="521555" y="5049491"/>
          <a:ext cx="255083" cy="255083"/>
        </a:xfrm>
        <a:prstGeom prst="rect">
          <a:avLst/>
        </a:prstGeom>
        <a:solidFill>
          <a:schemeClr val="lt1">
            <a:hueOff val="0"/>
            <a:satOff val="0"/>
            <a:lumOff val="0"/>
            <a:alphaOff val="0"/>
          </a:schemeClr>
        </a:solidFill>
        <a:ln w="9525" cap="flat" cmpd="sng" algn="ctr">
          <a:solidFill>
            <a:schemeClr val="accent2">
              <a:shade val="50000"/>
              <a:hueOff val="-64574"/>
              <a:satOff val="-217"/>
              <a:lumOff val="114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BF2A108-1B7A-46FE-B6BA-1E1D2ADBAC5A}">
      <dsp:nvSpPr>
        <dsp:cNvPr id="0" name=""/>
        <dsp:cNvSpPr/>
      </dsp:nvSpPr>
      <dsp:spPr>
        <a:xfrm>
          <a:off x="764618" y="4879732"/>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C" sz="1600" b="0" i="1" kern="1200" dirty="0" err="1" smtClean="0">
              <a:solidFill>
                <a:schemeClr val="bg1">
                  <a:lumMod val="50000"/>
                </a:schemeClr>
              </a:solidFill>
            </a:rPr>
            <a:t>Lactobacillus</a:t>
          </a:r>
          <a:r>
            <a:rPr lang="es-EC" sz="1600" b="0" i="1" kern="1200" dirty="0" smtClean="0">
              <a:solidFill>
                <a:schemeClr val="bg1">
                  <a:lumMod val="50000"/>
                </a:schemeClr>
              </a:solidFill>
            </a:rPr>
            <a:t> </a:t>
          </a:r>
          <a:r>
            <a:rPr lang="es-EC" sz="1600" b="0" i="0" kern="1200" dirty="0" smtClean="0">
              <a:solidFill>
                <a:schemeClr val="bg1">
                  <a:lumMod val="50000"/>
                </a:schemeClr>
              </a:solidFill>
            </a:rPr>
            <a:t>(</a:t>
          </a:r>
          <a:r>
            <a:rPr lang="es-EC" sz="1600" b="0" i="0" kern="1200" dirty="0" err="1" smtClean="0">
              <a:solidFill>
                <a:schemeClr val="bg1">
                  <a:lumMod val="50000"/>
                </a:schemeClr>
              </a:solidFill>
            </a:rPr>
            <a:t>próbiotico</a:t>
          </a:r>
          <a:r>
            <a:rPr lang="es-EC" sz="1600" b="0" i="0" kern="1200" dirty="0" smtClean="0">
              <a:solidFill>
                <a:schemeClr val="bg1">
                  <a:lumMod val="50000"/>
                </a:schemeClr>
              </a:solidFill>
            </a:rPr>
            <a:t>).</a:t>
          </a:r>
          <a:endParaRPr lang="es-ES" sz="1600" b="0" i="0" kern="1200" dirty="0">
            <a:solidFill>
              <a:schemeClr val="bg1">
                <a:lumMod val="50000"/>
              </a:schemeClr>
            </a:solidFill>
          </a:endParaRPr>
        </a:p>
      </dsp:txBody>
      <dsp:txXfrm>
        <a:off x="764618" y="4879732"/>
        <a:ext cx="3229271" cy="5946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6813A-0A27-43B6-8EB8-CE2C6BE118B1}">
      <dsp:nvSpPr>
        <dsp:cNvPr id="0" name=""/>
        <dsp:cNvSpPr/>
      </dsp:nvSpPr>
      <dsp:spPr>
        <a:xfrm>
          <a:off x="521555" y="733855"/>
          <a:ext cx="3472334" cy="408509"/>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0202D98-0EEA-4EDA-A9F9-9177D2FF7A5F}">
      <dsp:nvSpPr>
        <dsp:cNvPr id="0" name=""/>
        <dsp:cNvSpPr/>
      </dsp:nvSpPr>
      <dsp:spPr>
        <a:xfrm>
          <a:off x="521555" y="887275"/>
          <a:ext cx="255090" cy="255090"/>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4772E96-9643-4571-A769-7B64D0AF0E7C}">
      <dsp:nvSpPr>
        <dsp:cNvPr id="0" name=""/>
        <dsp:cNvSpPr/>
      </dsp:nvSpPr>
      <dsp:spPr>
        <a:xfrm>
          <a:off x="521555" y="0"/>
          <a:ext cx="3472334" cy="73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es-419" sz="3600" kern="1200" dirty="0" smtClean="0">
              <a:solidFill>
                <a:schemeClr val="bg1">
                  <a:lumMod val="50000"/>
                </a:schemeClr>
              </a:solidFill>
            </a:rPr>
            <a:t>Características</a:t>
          </a:r>
          <a:endParaRPr lang="es-ES" sz="3600" kern="1200" dirty="0">
            <a:solidFill>
              <a:schemeClr val="bg1">
                <a:lumMod val="50000"/>
              </a:schemeClr>
            </a:solidFill>
          </a:endParaRPr>
        </a:p>
      </dsp:txBody>
      <dsp:txXfrm>
        <a:off x="521555" y="0"/>
        <a:ext cx="3472334" cy="733855"/>
      </dsp:txXfrm>
    </dsp:sp>
    <dsp:sp modelId="{251BDF71-097A-458A-B255-BA509BBF85D0}">
      <dsp:nvSpPr>
        <dsp:cNvPr id="0" name=""/>
        <dsp:cNvSpPr/>
      </dsp:nvSpPr>
      <dsp:spPr>
        <a:xfrm>
          <a:off x="521555" y="1481883"/>
          <a:ext cx="255083" cy="255083"/>
        </a:xfrm>
        <a:prstGeom prst="rect">
          <a:avLst/>
        </a:prstGeom>
        <a:solidFill>
          <a:schemeClr val="lt1">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69040C-6AC3-4971-AAE7-8F5BEA1F8333}">
      <dsp:nvSpPr>
        <dsp:cNvPr id="0" name=""/>
        <dsp:cNvSpPr/>
      </dsp:nvSpPr>
      <dsp:spPr>
        <a:xfrm>
          <a:off x="764618" y="1312124"/>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Productos fermentados</a:t>
          </a:r>
          <a:endParaRPr lang="es-ES" sz="1600" kern="1200" dirty="0">
            <a:solidFill>
              <a:schemeClr val="bg1">
                <a:lumMod val="50000"/>
              </a:schemeClr>
            </a:solidFill>
          </a:endParaRPr>
        </a:p>
      </dsp:txBody>
      <dsp:txXfrm>
        <a:off x="764618" y="1312124"/>
        <a:ext cx="3229271" cy="594601"/>
      </dsp:txXfrm>
    </dsp:sp>
    <dsp:sp modelId="{D9E73AEE-2678-41F0-8657-A7A0333B6A04}">
      <dsp:nvSpPr>
        <dsp:cNvPr id="0" name=""/>
        <dsp:cNvSpPr/>
      </dsp:nvSpPr>
      <dsp:spPr>
        <a:xfrm>
          <a:off x="521555" y="2076484"/>
          <a:ext cx="255083" cy="255083"/>
        </a:xfrm>
        <a:prstGeom prst="rect">
          <a:avLst/>
        </a:prstGeom>
        <a:solidFill>
          <a:schemeClr val="lt1">
            <a:hueOff val="0"/>
            <a:satOff val="0"/>
            <a:lumOff val="0"/>
            <a:alphaOff val="0"/>
          </a:schemeClr>
        </a:solidFill>
        <a:ln w="9525" cap="flat" cmpd="sng" algn="ctr">
          <a:solidFill>
            <a:schemeClr val="accent2">
              <a:shade val="50000"/>
              <a:hueOff val="-64574"/>
              <a:satOff val="-217"/>
              <a:lumOff val="114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9DA0D45-ECBB-403A-8A21-058B450EF316}">
      <dsp:nvSpPr>
        <dsp:cNvPr id="0" name=""/>
        <dsp:cNvSpPr/>
      </dsp:nvSpPr>
      <dsp:spPr>
        <a:xfrm>
          <a:off x="764618" y="1906725"/>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Metabolizan: fructosa, glucosa y manosa</a:t>
          </a:r>
          <a:endParaRPr lang="es-ES" sz="1600" kern="1200" dirty="0">
            <a:solidFill>
              <a:schemeClr val="bg1">
                <a:lumMod val="50000"/>
              </a:schemeClr>
            </a:solidFill>
          </a:endParaRPr>
        </a:p>
      </dsp:txBody>
      <dsp:txXfrm>
        <a:off x="764618" y="1906725"/>
        <a:ext cx="3229271" cy="594601"/>
      </dsp:txXfrm>
    </dsp:sp>
    <dsp:sp modelId="{A20C138A-716E-4694-BDEA-959AF7045FA3}">
      <dsp:nvSpPr>
        <dsp:cNvPr id="0" name=""/>
        <dsp:cNvSpPr/>
      </dsp:nvSpPr>
      <dsp:spPr>
        <a:xfrm>
          <a:off x="521555" y="2671085"/>
          <a:ext cx="255083" cy="255083"/>
        </a:xfrm>
        <a:prstGeom prst="rect">
          <a:avLst/>
        </a:prstGeom>
        <a:solidFill>
          <a:schemeClr val="lt1">
            <a:hueOff val="0"/>
            <a:satOff val="0"/>
            <a:lumOff val="0"/>
            <a:alphaOff val="0"/>
          </a:schemeClr>
        </a:solidFill>
        <a:ln w="9525" cap="flat" cmpd="sng" algn="ctr">
          <a:solidFill>
            <a:schemeClr val="accent2">
              <a:shade val="50000"/>
              <a:hueOff val="-129149"/>
              <a:satOff val="-434"/>
              <a:lumOff val="229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CF9A011-1053-4550-93A8-B19DBB53CD26}">
      <dsp:nvSpPr>
        <dsp:cNvPr id="0" name=""/>
        <dsp:cNvSpPr/>
      </dsp:nvSpPr>
      <dsp:spPr>
        <a:xfrm>
          <a:off x="764618" y="2501327"/>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Anaerobias o aerobias</a:t>
          </a:r>
          <a:endParaRPr lang="es-ES" sz="1600" kern="1200" dirty="0">
            <a:solidFill>
              <a:schemeClr val="bg1">
                <a:lumMod val="50000"/>
              </a:schemeClr>
            </a:solidFill>
          </a:endParaRPr>
        </a:p>
      </dsp:txBody>
      <dsp:txXfrm>
        <a:off x="764618" y="2501327"/>
        <a:ext cx="3229271" cy="594601"/>
      </dsp:txXfrm>
    </dsp:sp>
    <dsp:sp modelId="{14104834-819C-4F9E-BBE0-B389DABDB791}">
      <dsp:nvSpPr>
        <dsp:cNvPr id="0" name=""/>
        <dsp:cNvSpPr/>
      </dsp:nvSpPr>
      <dsp:spPr>
        <a:xfrm>
          <a:off x="521555" y="3265687"/>
          <a:ext cx="255083" cy="255083"/>
        </a:xfrm>
        <a:prstGeom prst="rect">
          <a:avLst/>
        </a:prstGeom>
        <a:solidFill>
          <a:schemeClr val="lt1">
            <a:hueOff val="0"/>
            <a:satOff val="0"/>
            <a:lumOff val="0"/>
            <a:alphaOff val="0"/>
          </a:schemeClr>
        </a:solidFill>
        <a:ln w="9525" cap="flat" cmpd="sng" algn="ctr">
          <a:solidFill>
            <a:schemeClr val="accent2">
              <a:shade val="50000"/>
              <a:hueOff val="-193723"/>
              <a:satOff val="-651"/>
              <a:lumOff val="3446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C1FAFDA-BFD2-4B2A-B8EA-DC90B8D61348}">
      <dsp:nvSpPr>
        <dsp:cNvPr id="0" name=""/>
        <dsp:cNvSpPr/>
      </dsp:nvSpPr>
      <dsp:spPr>
        <a:xfrm>
          <a:off x="764618" y="3095928"/>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C" sz="1600" i="0" kern="1200" dirty="0" smtClean="0">
              <a:solidFill>
                <a:schemeClr val="bg1">
                  <a:lumMod val="50000"/>
                </a:schemeClr>
              </a:solidFill>
            </a:rPr>
            <a:t>Presencia posterior a 5 días </a:t>
          </a:r>
          <a:endParaRPr lang="es-ES" sz="1600" i="0" kern="1200" dirty="0">
            <a:solidFill>
              <a:schemeClr val="bg1">
                <a:lumMod val="50000"/>
              </a:schemeClr>
            </a:solidFill>
          </a:endParaRPr>
        </a:p>
      </dsp:txBody>
      <dsp:txXfrm>
        <a:off x="764618" y="3095928"/>
        <a:ext cx="3229271" cy="594601"/>
      </dsp:txXfrm>
    </dsp:sp>
    <dsp:sp modelId="{0EBCC374-01F8-4807-B8DB-CC4CC0AE6EE8}">
      <dsp:nvSpPr>
        <dsp:cNvPr id="0" name=""/>
        <dsp:cNvSpPr/>
      </dsp:nvSpPr>
      <dsp:spPr>
        <a:xfrm>
          <a:off x="521555" y="3860288"/>
          <a:ext cx="255083" cy="255083"/>
        </a:xfrm>
        <a:prstGeom prst="rect">
          <a:avLst/>
        </a:prstGeom>
        <a:solidFill>
          <a:schemeClr val="lt1">
            <a:hueOff val="0"/>
            <a:satOff val="0"/>
            <a:lumOff val="0"/>
            <a:alphaOff val="0"/>
          </a:schemeClr>
        </a:solidFill>
        <a:ln w="9525" cap="flat" cmpd="sng" algn="ctr">
          <a:solidFill>
            <a:schemeClr val="accent2">
              <a:shade val="50000"/>
              <a:hueOff val="-193723"/>
              <a:satOff val="-651"/>
              <a:lumOff val="3446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2D2CC8D-E069-454F-8AF9-DEC98077EE52}">
      <dsp:nvSpPr>
        <dsp:cNvPr id="0" name=""/>
        <dsp:cNvSpPr/>
      </dsp:nvSpPr>
      <dsp:spPr>
        <a:xfrm>
          <a:off x="764618" y="3690529"/>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Carbohidratos como ATP</a:t>
          </a:r>
          <a:endParaRPr lang="es-ES" sz="1600" kern="1200" dirty="0">
            <a:solidFill>
              <a:schemeClr val="bg1">
                <a:lumMod val="50000"/>
              </a:schemeClr>
            </a:solidFill>
          </a:endParaRPr>
        </a:p>
      </dsp:txBody>
      <dsp:txXfrm>
        <a:off x="764618" y="3690529"/>
        <a:ext cx="3229271" cy="594601"/>
      </dsp:txXfrm>
    </dsp:sp>
    <dsp:sp modelId="{C65B6391-5283-4874-A344-E034ED3A015E}">
      <dsp:nvSpPr>
        <dsp:cNvPr id="0" name=""/>
        <dsp:cNvSpPr/>
      </dsp:nvSpPr>
      <dsp:spPr>
        <a:xfrm>
          <a:off x="521555" y="4454889"/>
          <a:ext cx="255083" cy="255083"/>
        </a:xfrm>
        <a:prstGeom prst="rect">
          <a:avLst/>
        </a:prstGeom>
        <a:solidFill>
          <a:schemeClr val="lt1">
            <a:hueOff val="0"/>
            <a:satOff val="0"/>
            <a:lumOff val="0"/>
            <a:alphaOff val="0"/>
          </a:schemeClr>
        </a:solidFill>
        <a:ln w="9525" cap="flat" cmpd="sng" algn="ctr">
          <a:solidFill>
            <a:schemeClr val="accent2">
              <a:shade val="50000"/>
              <a:hueOff val="-129149"/>
              <a:satOff val="-434"/>
              <a:lumOff val="229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18C3787-F942-4965-8FB0-AC96FE92265C}">
      <dsp:nvSpPr>
        <dsp:cNvPr id="0" name=""/>
        <dsp:cNvSpPr/>
      </dsp:nvSpPr>
      <dsp:spPr>
        <a:xfrm>
          <a:off x="764618" y="4285131"/>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Cultivo iniciador</a:t>
          </a:r>
          <a:endParaRPr lang="es-ES" sz="1600" kern="1200" dirty="0">
            <a:solidFill>
              <a:schemeClr val="bg1">
                <a:lumMod val="50000"/>
              </a:schemeClr>
            </a:solidFill>
          </a:endParaRPr>
        </a:p>
      </dsp:txBody>
      <dsp:txXfrm>
        <a:off x="764618" y="4285131"/>
        <a:ext cx="3229271" cy="594601"/>
      </dsp:txXfrm>
    </dsp:sp>
    <dsp:sp modelId="{09C50960-61C6-4FE8-A7D1-83040E8F4D29}">
      <dsp:nvSpPr>
        <dsp:cNvPr id="0" name=""/>
        <dsp:cNvSpPr/>
      </dsp:nvSpPr>
      <dsp:spPr>
        <a:xfrm>
          <a:off x="521555" y="5049491"/>
          <a:ext cx="255083" cy="255083"/>
        </a:xfrm>
        <a:prstGeom prst="rect">
          <a:avLst/>
        </a:prstGeom>
        <a:solidFill>
          <a:schemeClr val="lt1">
            <a:hueOff val="0"/>
            <a:satOff val="0"/>
            <a:lumOff val="0"/>
            <a:alphaOff val="0"/>
          </a:schemeClr>
        </a:solidFill>
        <a:ln w="9525" cap="flat" cmpd="sng" algn="ctr">
          <a:solidFill>
            <a:schemeClr val="accent2">
              <a:shade val="50000"/>
              <a:hueOff val="-64574"/>
              <a:satOff val="-217"/>
              <a:lumOff val="1148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BF2A108-1B7A-46FE-B6BA-1E1D2ADBAC5A}">
      <dsp:nvSpPr>
        <dsp:cNvPr id="0" name=""/>
        <dsp:cNvSpPr/>
      </dsp:nvSpPr>
      <dsp:spPr>
        <a:xfrm>
          <a:off x="764618" y="4879732"/>
          <a:ext cx="3229271" cy="594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EC" sz="1600" b="1" i="0" kern="1200" dirty="0" err="1" smtClean="0">
              <a:solidFill>
                <a:schemeClr val="bg1">
                  <a:lumMod val="50000"/>
                </a:schemeClr>
              </a:solidFill>
            </a:rPr>
            <a:t>Saccharomyces</a:t>
          </a:r>
          <a:r>
            <a:rPr lang="es-EC" sz="1600" b="1" i="1" kern="1200" dirty="0" smtClean="0">
              <a:solidFill>
                <a:schemeClr val="bg1">
                  <a:lumMod val="50000"/>
                </a:schemeClr>
              </a:solidFill>
            </a:rPr>
            <a:t> </a:t>
          </a:r>
          <a:r>
            <a:rPr lang="es-EC" sz="1600" b="1" i="1" kern="1200" dirty="0" err="1" smtClean="0">
              <a:solidFill>
                <a:schemeClr val="bg1">
                  <a:lumMod val="50000"/>
                </a:schemeClr>
              </a:solidFill>
            </a:rPr>
            <a:t>cerevisiae</a:t>
          </a:r>
          <a:r>
            <a:rPr lang="es-EC" sz="1600" b="1" i="1" kern="1200" dirty="0" smtClean="0">
              <a:solidFill>
                <a:schemeClr val="bg1">
                  <a:lumMod val="50000"/>
                </a:schemeClr>
              </a:solidFill>
            </a:rPr>
            <a:t> </a:t>
          </a:r>
          <a:r>
            <a:rPr lang="es-EC" sz="1600" b="1" i="0" kern="1200" dirty="0" smtClean="0">
              <a:solidFill>
                <a:schemeClr val="bg1">
                  <a:lumMod val="50000"/>
                </a:schemeClr>
              </a:solidFill>
            </a:rPr>
            <a:t>y </a:t>
          </a:r>
          <a:r>
            <a:rPr lang="es-EC" sz="1600" b="1" i="1" kern="1200" dirty="0" err="1" smtClean="0">
              <a:solidFill>
                <a:schemeClr val="bg1">
                  <a:lumMod val="50000"/>
                </a:schemeClr>
              </a:solidFill>
            </a:rPr>
            <a:t>Saccharomyces</a:t>
          </a:r>
          <a:r>
            <a:rPr lang="es-EC" sz="1600" b="1" i="1" kern="1200" dirty="0" smtClean="0">
              <a:solidFill>
                <a:schemeClr val="bg1">
                  <a:lumMod val="50000"/>
                </a:schemeClr>
              </a:solidFill>
            </a:rPr>
            <a:t> </a:t>
          </a:r>
          <a:r>
            <a:rPr lang="es-EC" sz="1600" b="1" i="1" kern="1200" dirty="0" err="1" smtClean="0">
              <a:solidFill>
                <a:schemeClr val="bg1">
                  <a:lumMod val="50000"/>
                </a:schemeClr>
              </a:solidFill>
            </a:rPr>
            <a:t>allipsoideus</a:t>
          </a:r>
          <a:r>
            <a:rPr lang="es-EC" sz="1600" b="1" kern="1200" dirty="0" smtClean="0">
              <a:solidFill>
                <a:schemeClr val="bg1">
                  <a:lumMod val="50000"/>
                </a:schemeClr>
              </a:solidFill>
            </a:rPr>
            <a:t> </a:t>
          </a:r>
          <a:endParaRPr lang="es-ES" sz="1600" b="1" i="0" kern="1200" dirty="0">
            <a:solidFill>
              <a:schemeClr val="bg1">
                <a:lumMod val="50000"/>
              </a:schemeClr>
            </a:solidFill>
          </a:endParaRPr>
        </a:p>
      </dsp:txBody>
      <dsp:txXfrm>
        <a:off x="764618" y="4879732"/>
        <a:ext cx="3229271" cy="5946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47D0B-D139-428B-9604-CF2EED9742D8}">
      <dsp:nvSpPr>
        <dsp:cNvPr id="0" name=""/>
        <dsp:cNvSpPr/>
      </dsp:nvSpPr>
      <dsp:spPr>
        <a:xfrm>
          <a:off x="515422" y="2172"/>
          <a:ext cx="2453515" cy="2453515"/>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66034141-5A00-4493-92ED-CB6DC60A6253}">
      <dsp:nvSpPr>
        <dsp:cNvPr id="0" name=""/>
        <dsp:cNvSpPr/>
      </dsp:nvSpPr>
      <dsp:spPr>
        <a:xfrm>
          <a:off x="631485" y="105219"/>
          <a:ext cx="441632" cy="44163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7CDA7B21-481D-4479-AA25-F7D6C1A70541}">
      <dsp:nvSpPr>
        <dsp:cNvPr id="0" name=""/>
        <dsp:cNvSpPr/>
      </dsp:nvSpPr>
      <dsp:spPr>
        <a:xfrm>
          <a:off x="852301" y="105219"/>
          <a:ext cx="2362258" cy="441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lvl="0" algn="l" defTabSz="1066800">
            <a:lnSpc>
              <a:spcPct val="90000"/>
            </a:lnSpc>
            <a:spcBef>
              <a:spcPct val="0"/>
            </a:spcBef>
            <a:spcAft>
              <a:spcPct val="35000"/>
            </a:spcAft>
          </a:pPr>
          <a:r>
            <a:rPr lang="es-419" sz="2400" kern="1200" dirty="0" smtClean="0">
              <a:solidFill>
                <a:schemeClr val="bg1">
                  <a:lumMod val="50000"/>
                </a:schemeClr>
              </a:solidFill>
            </a:rPr>
            <a:t>Originan </a:t>
          </a:r>
          <a:endParaRPr lang="es-ES" sz="2400" kern="1200" dirty="0">
            <a:solidFill>
              <a:schemeClr val="bg1">
                <a:lumMod val="50000"/>
              </a:schemeClr>
            </a:solidFill>
          </a:endParaRPr>
        </a:p>
      </dsp:txBody>
      <dsp:txXfrm>
        <a:off x="852301" y="105219"/>
        <a:ext cx="2362258" cy="441632"/>
      </dsp:txXfrm>
    </dsp:sp>
    <dsp:sp modelId="{A49BCBC0-B67D-4F5F-8029-E41C6CCD2864}">
      <dsp:nvSpPr>
        <dsp:cNvPr id="0" name=""/>
        <dsp:cNvSpPr/>
      </dsp:nvSpPr>
      <dsp:spPr>
        <a:xfrm>
          <a:off x="852301" y="546852"/>
          <a:ext cx="2362258" cy="61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Etanol</a:t>
          </a:r>
        </a:p>
        <a:p>
          <a:pPr lvl="0" algn="l" defTabSz="711200">
            <a:lnSpc>
              <a:spcPct val="90000"/>
            </a:lnSpc>
            <a:spcBef>
              <a:spcPct val="0"/>
            </a:spcBef>
            <a:spcAft>
              <a:spcPct val="35000"/>
            </a:spcAft>
          </a:pPr>
          <a:r>
            <a:rPr lang="es-ES" sz="1600" kern="1200" dirty="0" smtClean="0">
              <a:solidFill>
                <a:schemeClr val="bg1">
                  <a:lumMod val="50000"/>
                </a:schemeClr>
              </a:solidFill>
            </a:rPr>
            <a:t>Ácidos orgánicos</a:t>
          </a:r>
        </a:p>
        <a:p>
          <a:pPr lvl="0" algn="l" defTabSz="711200">
            <a:lnSpc>
              <a:spcPct val="90000"/>
            </a:lnSpc>
            <a:spcBef>
              <a:spcPct val="0"/>
            </a:spcBef>
            <a:spcAft>
              <a:spcPct val="35000"/>
            </a:spcAft>
          </a:pPr>
          <a:r>
            <a:rPr lang="es-ES" sz="1600" kern="1200" dirty="0" smtClean="0">
              <a:solidFill>
                <a:schemeClr val="bg1">
                  <a:lumMod val="50000"/>
                </a:schemeClr>
              </a:solidFill>
            </a:rPr>
            <a:t>Variabilidad de </a:t>
          </a:r>
          <a:r>
            <a:rPr lang="es-ES" sz="1600" kern="1200" dirty="0" err="1" smtClean="0">
              <a:solidFill>
                <a:schemeClr val="bg1">
                  <a:lumMod val="50000"/>
                </a:schemeClr>
              </a:solidFill>
            </a:rPr>
            <a:t>flavor</a:t>
          </a:r>
          <a:endParaRPr lang="es-ES" sz="1600" kern="1200" dirty="0">
            <a:solidFill>
              <a:schemeClr val="bg1">
                <a:lumMod val="50000"/>
              </a:schemeClr>
            </a:solidFill>
          </a:endParaRPr>
        </a:p>
      </dsp:txBody>
      <dsp:txXfrm>
        <a:off x="852301" y="546852"/>
        <a:ext cx="2362258" cy="615303"/>
      </dsp:txXfrm>
    </dsp:sp>
    <dsp:sp modelId="{B11C1ACD-F058-4D42-8E3F-A4F90EE922CB}">
      <dsp:nvSpPr>
        <dsp:cNvPr id="0" name=""/>
        <dsp:cNvSpPr/>
      </dsp:nvSpPr>
      <dsp:spPr>
        <a:xfrm>
          <a:off x="515422" y="2215464"/>
          <a:ext cx="2453515" cy="2453515"/>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AA32D3F3-A104-4DF4-AB6B-844996B44F1E}">
      <dsp:nvSpPr>
        <dsp:cNvPr id="0" name=""/>
        <dsp:cNvSpPr/>
      </dsp:nvSpPr>
      <dsp:spPr>
        <a:xfrm>
          <a:off x="631485" y="2318512"/>
          <a:ext cx="441632" cy="44163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84DCC415-EF96-4A63-B42E-F1351377B63A}">
      <dsp:nvSpPr>
        <dsp:cNvPr id="0" name=""/>
        <dsp:cNvSpPr/>
      </dsp:nvSpPr>
      <dsp:spPr>
        <a:xfrm>
          <a:off x="852301" y="2318512"/>
          <a:ext cx="2362258" cy="441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lvl="0" algn="l" defTabSz="1066800">
            <a:lnSpc>
              <a:spcPct val="90000"/>
            </a:lnSpc>
            <a:spcBef>
              <a:spcPct val="0"/>
            </a:spcBef>
            <a:spcAft>
              <a:spcPct val="35000"/>
            </a:spcAft>
          </a:pPr>
          <a:r>
            <a:rPr lang="es-ES" sz="2400" kern="1200" dirty="0" smtClean="0">
              <a:solidFill>
                <a:schemeClr val="bg1">
                  <a:lumMod val="50000"/>
                </a:schemeClr>
              </a:solidFill>
            </a:rPr>
            <a:t>Presencia</a:t>
          </a:r>
          <a:endParaRPr lang="es-ES" sz="2400" kern="1200" dirty="0">
            <a:solidFill>
              <a:schemeClr val="bg1">
                <a:lumMod val="50000"/>
              </a:schemeClr>
            </a:solidFill>
          </a:endParaRPr>
        </a:p>
      </dsp:txBody>
      <dsp:txXfrm>
        <a:off x="852301" y="2318512"/>
        <a:ext cx="2362258" cy="441632"/>
      </dsp:txXfrm>
    </dsp:sp>
    <dsp:sp modelId="{E88970CC-CCE3-4E0F-B967-54ADD90887BF}">
      <dsp:nvSpPr>
        <dsp:cNvPr id="0" name=""/>
        <dsp:cNvSpPr/>
      </dsp:nvSpPr>
      <dsp:spPr>
        <a:xfrm>
          <a:off x="852301" y="2760145"/>
          <a:ext cx="2362258" cy="51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Amplia diversidad al inicio del cultivo</a:t>
          </a:r>
          <a:endParaRPr lang="es-ES" sz="1600" kern="1200" dirty="0">
            <a:solidFill>
              <a:schemeClr val="bg1">
                <a:lumMod val="50000"/>
              </a:schemeClr>
            </a:solidFill>
          </a:endParaRPr>
        </a:p>
      </dsp:txBody>
      <dsp:txXfrm>
        <a:off x="852301" y="2760145"/>
        <a:ext cx="2362258" cy="518150"/>
      </dsp:txXfrm>
    </dsp:sp>
    <dsp:sp modelId="{59F9D6E6-E1EA-4561-BA09-CAEABD1BA91C}">
      <dsp:nvSpPr>
        <dsp:cNvPr id="0" name=""/>
        <dsp:cNvSpPr/>
      </dsp:nvSpPr>
      <dsp:spPr>
        <a:xfrm>
          <a:off x="852301" y="3278295"/>
          <a:ext cx="186002" cy="186002"/>
        </a:xfrm>
        <a:prstGeom prst="ellipse">
          <a:avLst/>
        </a:prstGeom>
        <a:gradFill rotWithShape="0">
          <a:gsLst>
            <a:gs pos="0">
              <a:schemeClr val="lt1">
                <a:alpha val="50000"/>
                <a:hueOff val="0"/>
                <a:satOff val="0"/>
                <a:lumOff val="0"/>
                <a:alphaOff val="0"/>
                <a:shade val="51000"/>
                <a:satMod val="130000"/>
              </a:schemeClr>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sp>
    <dsp:sp modelId="{CDEE77B3-7DBB-49F0-9A35-633FE2D60D4B}">
      <dsp:nvSpPr>
        <dsp:cNvPr id="0" name=""/>
        <dsp:cNvSpPr/>
      </dsp:nvSpPr>
      <dsp:spPr>
        <a:xfrm>
          <a:off x="852301" y="3464298"/>
          <a:ext cx="2362258" cy="51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Grado de alcohol disminuye viabilidad.</a:t>
          </a:r>
          <a:endParaRPr lang="es-ES" sz="1600" kern="1200" dirty="0">
            <a:solidFill>
              <a:schemeClr val="bg1">
                <a:lumMod val="50000"/>
              </a:schemeClr>
            </a:solidFill>
          </a:endParaRPr>
        </a:p>
      </dsp:txBody>
      <dsp:txXfrm>
        <a:off x="852301" y="3464298"/>
        <a:ext cx="2362258" cy="5181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1D7D2-B57B-490F-89C5-267E5ABE6442}">
      <dsp:nvSpPr>
        <dsp:cNvPr id="0" name=""/>
        <dsp:cNvSpPr/>
      </dsp:nvSpPr>
      <dsp:spPr>
        <a:xfrm>
          <a:off x="3295246" y="1105529"/>
          <a:ext cx="2670623" cy="2670623"/>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419" sz="2800" kern="1200" dirty="0" smtClean="0">
              <a:solidFill>
                <a:schemeClr val="bg1">
                  <a:lumMod val="50000"/>
                </a:schemeClr>
              </a:solidFill>
            </a:rPr>
            <a:t>Probióticos</a:t>
          </a:r>
          <a:endParaRPr lang="es-ES" sz="2800" kern="1200" dirty="0">
            <a:solidFill>
              <a:schemeClr val="bg1">
                <a:lumMod val="50000"/>
              </a:schemeClr>
            </a:solidFill>
          </a:endParaRPr>
        </a:p>
      </dsp:txBody>
      <dsp:txXfrm>
        <a:off x="3686350" y="1496633"/>
        <a:ext cx="1888415" cy="1888415"/>
      </dsp:txXfrm>
    </dsp:sp>
    <dsp:sp modelId="{CE2559CF-39A6-4D04-978D-F15B0D0BA676}">
      <dsp:nvSpPr>
        <dsp:cNvPr id="0" name=""/>
        <dsp:cNvSpPr/>
      </dsp:nvSpPr>
      <dsp:spPr>
        <a:xfrm>
          <a:off x="4031847" y="44011"/>
          <a:ext cx="1335311" cy="1335311"/>
        </a:xfrm>
        <a:prstGeom prst="ellipse">
          <a:avLst/>
        </a:prstGeom>
        <a:gradFill rotWithShape="0">
          <a:gsLst>
            <a:gs pos="0">
              <a:schemeClr val="accent2">
                <a:alpha val="50000"/>
                <a:hueOff val="-136776"/>
                <a:satOff val="-3871"/>
                <a:lumOff val="2129"/>
                <a:alphaOff val="0"/>
                <a:shade val="51000"/>
                <a:satMod val="130000"/>
              </a:schemeClr>
            </a:gs>
            <a:gs pos="80000">
              <a:schemeClr val="accent2">
                <a:alpha val="50000"/>
                <a:hueOff val="-136776"/>
                <a:satOff val="-3871"/>
                <a:lumOff val="2129"/>
                <a:alphaOff val="0"/>
                <a:shade val="93000"/>
                <a:satMod val="130000"/>
              </a:schemeClr>
            </a:gs>
            <a:gs pos="100000">
              <a:schemeClr val="accent2">
                <a:alpha val="50000"/>
                <a:hueOff val="-136776"/>
                <a:satOff val="-3871"/>
                <a:lumOff val="21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Regular la función inmune</a:t>
          </a:r>
          <a:endParaRPr lang="es-ES" sz="1200" kern="1200" dirty="0">
            <a:solidFill>
              <a:schemeClr val="bg1">
                <a:lumMod val="50000"/>
              </a:schemeClr>
            </a:solidFill>
          </a:endParaRPr>
        </a:p>
      </dsp:txBody>
      <dsp:txXfrm>
        <a:off x="4227399" y="239563"/>
        <a:ext cx="944207" cy="944207"/>
      </dsp:txXfrm>
    </dsp:sp>
    <dsp:sp modelId="{3DB43B72-AFF0-435D-BF92-7312F955D2CA}">
      <dsp:nvSpPr>
        <dsp:cNvPr id="0" name=""/>
        <dsp:cNvSpPr/>
      </dsp:nvSpPr>
      <dsp:spPr>
        <a:xfrm>
          <a:off x="5392368" y="699203"/>
          <a:ext cx="1335311" cy="1335311"/>
        </a:xfrm>
        <a:prstGeom prst="ellipse">
          <a:avLst/>
        </a:prstGeom>
        <a:gradFill rotWithShape="0">
          <a:gsLst>
            <a:gs pos="0">
              <a:schemeClr val="accent2">
                <a:alpha val="50000"/>
                <a:hueOff val="-273552"/>
                <a:satOff val="-7743"/>
                <a:lumOff val="4258"/>
                <a:alphaOff val="0"/>
                <a:shade val="51000"/>
                <a:satMod val="130000"/>
              </a:schemeClr>
            </a:gs>
            <a:gs pos="80000">
              <a:schemeClr val="accent2">
                <a:alpha val="50000"/>
                <a:hueOff val="-273552"/>
                <a:satOff val="-7743"/>
                <a:lumOff val="4258"/>
                <a:alphaOff val="0"/>
                <a:shade val="93000"/>
                <a:satMod val="130000"/>
              </a:schemeClr>
            </a:gs>
            <a:gs pos="100000">
              <a:schemeClr val="accent2">
                <a:alpha val="50000"/>
                <a:hueOff val="-273552"/>
                <a:satOff val="-7743"/>
                <a:lumOff val="42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Favorece al metabolismo</a:t>
          </a:r>
          <a:endParaRPr lang="es-ES" sz="1200" kern="1200" dirty="0">
            <a:solidFill>
              <a:schemeClr val="bg1">
                <a:lumMod val="50000"/>
              </a:schemeClr>
            </a:solidFill>
          </a:endParaRPr>
        </a:p>
      </dsp:txBody>
      <dsp:txXfrm>
        <a:off x="5587920" y="894755"/>
        <a:ext cx="944207" cy="944207"/>
      </dsp:txXfrm>
    </dsp:sp>
    <dsp:sp modelId="{1073D327-0A18-40C2-ABD4-CFB6CF91C136}">
      <dsp:nvSpPr>
        <dsp:cNvPr id="0" name=""/>
        <dsp:cNvSpPr/>
      </dsp:nvSpPr>
      <dsp:spPr>
        <a:xfrm>
          <a:off x="5728389" y="2171407"/>
          <a:ext cx="1335311" cy="1335311"/>
        </a:xfrm>
        <a:prstGeom prst="ellipse">
          <a:avLst/>
        </a:prstGeom>
        <a:gradFill rotWithShape="0">
          <a:gsLst>
            <a:gs pos="0">
              <a:schemeClr val="accent2">
                <a:alpha val="50000"/>
                <a:hueOff val="-410328"/>
                <a:satOff val="-11614"/>
                <a:lumOff val="6387"/>
                <a:alphaOff val="0"/>
                <a:shade val="51000"/>
                <a:satMod val="130000"/>
              </a:schemeClr>
            </a:gs>
            <a:gs pos="80000">
              <a:schemeClr val="accent2">
                <a:alpha val="50000"/>
                <a:hueOff val="-410328"/>
                <a:satOff val="-11614"/>
                <a:lumOff val="6387"/>
                <a:alphaOff val="0"/>
                <a:shade val="93000"/>
                <a:satMod val="130000"/>
              </a:schemeClr>
            </a:gs>
            <a:gs pos="100000">
              <a:schemeClr val="accent2">
                <a:alpha val="50000"/>
                <a:hueOff val="-410328"/>
                <a:satOff val="-11614"/>
                <a:lumOff val="638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Apoyar la barrera mucosa</a:t>
          </a:r>
          <a:endParaRPr lang="es-ES" sz="1200" kern="1200" dirty="0">
            <a:solidFill>
              <a:schemeClr val="bg1">
                <a:lumMod val="50000"/>
              </a:schemeClr>
            </a:solidFill>
          </a:endParaRPr>
        </a:p>
      </dsp:txBody>
      <dsp:txXfrm>
        <a:off x="5923941" y="2366959"/>
        <a:ext cx="944207" cy="944207"/>
      </dsp:txXfrm>
    </dsp:sp>
    <dsp:sp modelId="{8DEF9F56-BA62-4770-A6BC-DA2977E5A97A}">
      <dsp:nvSpPr>
        <dsp:cNvPr id="0" name=""/>
        <dsp:cNvSpPr/>
      </dsp:nvSpPr>
      <dsp:spPr>
        <a:xfrm>
          <a:off x="4786879" y="3352022"/>
          <a:ext cx="1335311" cy="1335311"/>
        </a:xfrm>
        <a:prstGeom prst="ellipse">
          <a:avLst/>
        </a:prstGeom>
        <a:gradFill rotWithShape="0">
          <a:gsLst>
            <a:gs pos="0">
              <a:schemeClr val="accent2">
                <a:alpha val="50000"/>
                <a:hueOff val="-547103"/>
                <a:satOff val="-15486"/>
                <a:lumOff val="8516"/>
                <a:alphaOff val="0"/>
                <a:shade val="51000"/>
                <a:satMod val="130000"/>
              </a:schemeClr>
            </a:gs>
            <a:gs pos="80000">
              <a:schemeClr val="accent2">
                <a:alpha val="50000"/>
                <a:hueOff val="-547103"/>
                <a:satOff val="-15486"/>
                <a:lumOff val="8516"/>
                <a:alphaOff val="0"/>
                <a:shade val="93000"/>
                <a:satMod val="130000"/>
              </a:schemeClr>
            </a:gs>
            <a:gs pos="100000">
              <a:schemeClr val="accent2">
                <a:alpha val="50000"/>
                <a:hueOff val="-547103"/>
                <a:satOff val="-15486"/>
                <a:lumOff val="851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Mejora la utilización de nutrientes</a:t>
          </a:r>
          <a:endParaRPr lang="es-ES" sz="1200" kern="1200" dirty="0">
            <a:solidFill>
              <a:schemeClr val="bg1">
                <a:lumMod val="50000"/>
              </a:schemeClr>
            </a:solidFill>
          </a:endParaRPr>
        </a:p>
      </dsp:txBody>
      <dsp:txXfrm>
        <a:off x="4982431" y="3547574"/>
        <a:ext cx="944207" cy="944207"/>
      </dsp:txXfrm>
    </dsp:sp>
    <dsp:sp modelId="{46D8D495-CFE8-4E4B-AC2D-A6090D76DAB2}">
      <dsp:nvSpPr>
        <dsp:cNvPr id="0" name=""/>
        <dsp:cNvSpPr/>
      </dsp:nvSpPr>
      <dsp:spPr>
        <a:xfrm>
          <a:off x="3276815" y="3352022"/>
          <a:ext cx="1335311" cy="1335311"/>
        </a:xfrm>
        <a:prstGeom prst="ellipse">
          <a:avLst/>
        </a:prstGeom>
        <a:gradFill rotWithShape="0">
          <a:gsLst>
            <a:gs pos="0">
              <a:schemeClr val="accent2">
                <a:alpha val="50000"/>
                <a:hueOff val="-683879"/>
                <a:satOff val="-19357"/>
                <a:lumOff val="10645"/>
                <a:alphaOff val="0"/>
                <a:shade val="51000"/>
                <a:satMod val="130000"/>
              </a:schemeClr>
            </a:gs>
            <a:gs pos="80000">
              <a:schemeClr val="accent2">
                <a:alpha val="50000"/>
                <a:hueOff val="-683879"/>
                <a:satOff val="-19357"/>
                <a:lumOff val="10645"/>
                <a:alphaOff val="0"/>
                <a:shade val="93000"/>
                <a:satMod val="130000"/>
              </a:schemeClr>
            </a:gs>
            <a:gs pos="100000">
              <a:schemeClr val="accent2">
                <a:alpha val="50000"/>
                <a:hueOff val="-683879"/>
                <a:satOff val="-19357"/>
                <a:lumOff val="106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Prevenir cambios neoplásicos</a:t>
          </a:r>
          <a:endParaRPr lang="es-ES" sz="1200" kern="1200" dirty="0">
            <a:solidFill>
              <a:schemeClr val="bg1">
                <a:lumMod val="50000"/>
              </a:schemeClr>
            </a:solidFill>
          </a:endParaRPr>
        </a:p>
      </dsp:txBody>
      <dsp:txXfrm>
        <a:off x="3472367" y="3547574"/>
        <a:ext cx="944207" cy="944207"/>
      </dsp:txXfrm>
    </dsp:sp>
    <dsp:sp modelId="{DFB29EB9-8079-42E7-9715-E0FD6B917AE6}">
      <dsp:nvSpPr>
        <dsp:cNvPr id="0" name=""/>
        <dsp:cNvSpPr/>
      </dsp:nvSpPr>
      <dsp:spPr>
        <a:xfrm>
          <a:off x="2335306" y="2171407"/>
          <a:ext cx="1335311" cy="1335311"/>
        </a:xfrm>
        <a:prstGeom prst="ellipse">
          <a:avLst/>
        </a:prstGeom>
        <a:gradFill rotWithShape="0">
          <a:gsLst>
            <a:gs pos="0">
              <a:schemeClr val="accent2">
                <a:alpha val="50000"/>
                <a:hueOff val="-820655"/>
                <a:satOff val="-23229"/>
                <a:lumOff val="12774"/>
                <a:alphaOff val="0"/>
                <a:shade val="51000"/>
                <a:satMod val="130000"/>
              </a:schemeClr>
            </a:gs>
            <a:gs pos="80000">
              <a:schemeClr val="accent2">
                <a:alpha val="50000"/>
                <a:hueOff val="-820655"/>
                <a:satOff val="-23229"/>
                <a:lumOff val="12774"/>
                <a:alphaOff val="0"/>
                <a:shade val="93000"/>
                <a:satMod val="130000"/>
              </a:schemeClr>
            </a:gs>
            <a:gs pos="100000">
              <a:schemeClr val="accent2">
                <a:alpha val="50000"/>
                <a:hueOff val="-820655"/>
                <a:satOff val="-23229"/>
                <a:lumOff val="127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Regular inflamación</a:t>
          </a:r>
          <a:endParaRPr lang="es-ES" sz="1200" kern="1200" dirty="0">
            <a:solidFill>
              <a:schemeClr val="bg1">
                <a:lumMod val="50000"/>
              </a:schemeClr>
            </a:solidFill>
          </a:endParaRPr>
        </a:p>
      </dsp:txBody>
      <dsp:txXfrm>
        <a:off x="2530858" y="2366959"/>
        <a:ext cx="944207" cy="944207"/>
      </dsp:txXfrm>
    </dsp:sp>
    <dsp:sp modelId="{92D0CFF4-EDD9-48D6-9DB0-EE35FF4E9AFB}">
      <dsp:nvSpPr>
        <dsp:cNvPr id="0" name=""/>
        <dsp:cNvSpPr/>
      </dsp:nvSpPr>
      <dsp:spPr>
        <a:xfrm>
          <a:off x="2671327" y="699203"/>
          <a:ext cx="1335311" cy="1335311"/>
        </a:xfrm>
        <a:prstGeom prst="ellipse">
          <a:avLst/>
        </a:prstGeom>
        <a:gradFill rotWithShape="0">
          <a:gsLst>
            <a:gs pos="0">
              <a:schemeClr val="accent2">
                <a:alpha val="50000"/>
                <a:hueOff val="-957431"/>
                <a:satOff val="-27100"/>
                <a:lumOff val="14903"/>
                <a:alphaOff val="0"/>
                <a:shade val="51000"/>
                <a:satMod val="130000"/>
              </a:schemeClr>
            </a:gs>
            <a:gs pos="80000">
              <a:schemeClr val="accent2">
                <a:alpha val="50000"/>
                <a:hueOff val="-957431"/>
                <a:satOff val="-27100"/>
                <a:lumOff val="14903"/>
                <a:alphaOff val="0"/>
                <a:shade val="93000"/>
                <a:satMod val="130000"/>
              </a:schemeClr>
            </a:gs>
            <a:gs pos="100000">
              <a:schemeClr val="accent2">
                <a:alpha val="50000"/>
                <a:hueOff val="-957431"/>
                <a:satOff val="-27100"/>
                <a:lumOff val="149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419" sz="1200" kern="1200" dirty="0" smtClean="0">
              <a:solidFill>
                <a:schemeClr val="bg1">
                  <a:lumMod val="50000"/>
                </a:schemeClr>
              </a:solidFill>
            </a:rPr>
            <a:t>Prevenir infecciones</a:t>
          </a:r>
          <a:endParaRPr lang="es-ES" sz="1200" kern="1200" dirty="0">
            <a:solidFill>
              <a:schemeClr val="bg1">
                <a:lumMod val="50000"/>
              </a:schemeClr>
            </a:solidFill>
          </a:endParaRPr>
        </a:p>
      </dsp:txBody>
      <dsp:txXfrm>
        <a:off x="2866879" y="894755"/>
        <a:ext cx="944207" cy="9442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0486B-B00D-4568-A141-65D3E3B4910D}">
      <dsp:nvSpPr>
        <dsp:cNvPr id="0" name=""/>
        <dsp:cNvSpPr/>
      </dsp:nvSpPr>
      <dsp:spPr>
        <a:xfrm>
          <a:off x="2303" y="123887"/>
          <a:ext cx="3584376" cy="4525963"/>
        </a:xfrm>
        <a:prstGeom prst="roundRect">
          <a:avLst>
            <a:gd name="adj" fmla="val 10000"/>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C" sz="3000" b="1" i="1" kern="1200" dirty="0" smtClean="0"/>
        </a:p>
        <a:p>
          <a:pPr lvl="0" algn="ctr" defTabSz="1333500">
            <a:lnSpc>
              <a:spcPct val="90000"/>
            </a:lnSpc>
            <a:spcBef>
              <a:spcPct val="0"/>
            </a:spcBef>
            <a:spcAft>
              <a:spcPct val="35000"/>
            </a:spcAft>
          </a:pPr>
          <a:r>
            <a:rPr lang="es-EC" sz="3000" b="1" i="1" kern="1200" dirty="0" smtClean="0"/>
            <a:t>Staphylococcus aureus</a:t>
          </a:r>
          <a:r>
            <a:rPr lang="es-EC" sz="3000" b="1" kern="1200" dirty="0" smtClean="0"/>
            <a:t>  </a:t>
          </a:r>
          <a:endParaRPr lang="es-ES" sz="3000" kern="1200" dirty="0"/>
        </a:p>
      </dsp:txBody>
      <dsp:txXfrm>
        <a:off x="2303" y="1934272"/>
        <a:ext cx="3584376" cy="1810385"/>
      </dsp:txXfrm>
    </dsp:sp>
    <dsp:sp modelId="{69CC0381-2420-43B8-AFB5-EA24FD6B987E}">
      <dsp:nvSpPr>
        <dsp:cNvPr id="0" name=""/>
        <dsp:cNvSpPr/>
      </dsp:nvSpPr>
      <dsp:spPr>
        <a:xfrm>
          <a:off x="441158" y="-123887"/>
          <a:ext cx="2706667" cy="2545810"/>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81F93A0-8F28-41FF-BD96-CB30D37B3086}">
      <dsp:nvSpPr>
        <dsp:cNvPr id="0" name=""/>
        <dsp:cNvSpPr/>
      </dsp:nvSpPr>
      <dsp:spPr>
        <a:xfrm>
          <a:off x="3694211" y="123887"/>
          <a:ext cx="3584376" cy="4525963"/>
        </a:xfrm>
        <a:prstGeom prst="roundRect">
          <a:avLst>
            <a:gd name="adj" fmla="val 10000"/>
          </a:avLst>
        </a:prstGeom>
        <a:gradFill rotWithShape="0">
          <a:gsLst>
            <a:gs pos="0">
              <a:schemeClr val="accent2">
                <a:shade val="50000"/>
                <a:hueOff val="-161757"/>
                <a:satOff val="-1175"/>
                <a:lumOff val="29459"/>
                <a:alphaOff val="0"/>
                <a:shade val="51000"/>
                <a:satMod val="130000"/>
              </a:schemeClr>
            </a:gs>
            <a:gs pos="80000">
              <a:schemeClr val="accent2">
                <a:shade val="50000"/>
                <a:hueOff val="-161757"/>
                <a:satOff val="-1175"/>
                <a:lumOff val="29459"/>
                <a:alphaOff val="0"/>
                <a:shade val="93000"/>
                <a:satMod val="130000"/>
              </a:schemeClr>
            </a:gs>
            <a:gs pos="100000">
              <a:schemeClr val="accent2">
                <a:shade val="50000"/>
                <a:hueOff val="-161757"/>
                <a:satOff val="-1175"/>
                <a:lumOff val="294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C" sz="3000" b="1" i="1" kern="1200" dirty="0" smtClean="0"/>
        </a:p>
        <a:p>
          <a:pPr lvl="0" algn="ctr" defTabSz="1333500">
            <a:lnSpc>
              <a:spcPct val="90000"/>
            </a:lnSpc>
            <a:spcBef>
              <a:spcPct val="0"/>
            </a:spcBef>
            <a:spcAft>
              <a:spcPct val="35000"/>
            </a:spcAft>
          </a:pPr>
          <a:r>
            <a:rPr lang="es-EC" sz="3000" b="1" i="1" kern="1200" dirty="0" smtClean="0"/>
            <a:t>Escherichia coli</a:t>
          </a:r>
          <a:r>
            <a:rPr lang="es-EC" sz="3000" b="1" kern="1200" dirty="0" smtClean="0"/>
            <a:t> </a:t>
          </a:r>
          <a:endParaRPr lang="es-ES" sz="3000" kern="1200" dirty="0"/>
        </a:p>
      </dsp:txBody>
      <dsp:txXfrm>
        <a:off x="3694211" y="1934272"/>
        <a:ext cx="3584376" cy="1810385"/>
      </dsp:txXfrm>
    </dsp:sp>
    <dsp:sp modelId="{2484F1A5-B8B9-4DB9-B04E-D29FC971C2D6}">
      <dsp:nvSpPr>
        <dsp:cNvPr id="0" name=""/>
        <dsp:cNvSpPr/>
      </dsp:nvSpPr>
      <dsp:spPr>
        <a:xfrm>
          <a:off x="4133066" y="-123887"/>
          <a:ext cx="2706667" cy="2545810"/>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6B3A4C7-F652-4807-BC4A-131BCEC5A260}">
      <dsp:nvSpPr>
        <dsp:cNvPr id="0" name=""/>
        <dsp:cNvSpPr/>
      </dsp:nvSpPr>
      <dsp:spPr>
        <a:xfrm>
          <a:off x="7388423" y="123887"/>
          <a:ext cx="3584376" cy="4525963"/>
        </a:xfrm>
        <a:prstGeom prst="roundRect">
          <a:avLst>
            <a:gd name="adj" fmla="val 10000"/>
          </a:avLst>
        </a:prstGeom>
        <a:gradFill rotWithShape="0">
          <a:gsLst>
            <a:gs pos="0">
              <a:schemeClr val="accent2">
                <a:shade val="50000"/>
                <a:hueOff val="-161757"/>
                <a:satOff val="-1175"/>
                <a:lumOff val="29459"/>
                <a:alphaOff val="0"/>
                <a:shade val="51000"/>
                <a:satMod val="130000"/>
              </a:schemeClr>
            </a:gs>
            <a:gs pos="80000">
              <a:schemeClr val="accent2">
                <a:shade val="50000"/>
                <a:hueOff val="-161757"/>
                <a:satOff val="-1175"/>
                <a:lumOff val="29459"/>
                <a:alphaOff val="0"/>
                <a:shade val="93000"/>
                <a:satMod val="130000"/>
              </a:schemeClr>
            </a:gs>
            <a:gs pos="100000">
              <a:schemeClr val="accent2">
                <a:shade val="50000"/>
                <a:hueOff val="-161757"/>
                <a:satOff val="-1175"/>
                <a:lumOff val="294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C" sz="3000" b="1" i="1" kern="1200" dirty="0" smtClean="0"/>
        </a:p>
        <a:p>
          <a:pPr lvl="0" algn="ctr" defTabSz="1333500">
            <a:lnSpc>
              <a:spcPct val="90000"/>
            </a:lnSpc>
            <a:spcBef>
              <a:spcPct val="0"/>
            </a:spcBef>
            <a:spcAft>
              <a:spcPct val="35000"/>
            </a:spcAft>
          </a:pPr>
          <a:r>
            <a:rPr lang="es-EC" sz="3000" b="1" i="1" kern="1200" dirty="0" smtClean="0"/>
            <a:t>Pseudomonas aeruginosa.</a:t>
          </a:r>
          <a:endParaRPr lang="es-ES" sz="3000" kern="1200" dirty="0"/>
        </a:p>
      </dsp:txBody>
      <dsp:txXfrm>
        <a:off x="7388423" y="1934272"/>
        <a:ext cx="3584376" cy="1810385"/>
      </dsp:txXfrm>
    </dsp:sp>
    <dsp:sp modelId="{F01BF289-4393-458C-AF42-36025908FAC6}">
      <dsp:nvSpPr>
        <dsp:cNvPr id="0" name=""/>
        <dsp:cNvSpPr/>
      </dsp:nvSpPr>
      <dsp:spPr>
        <a:xfrm>
          <a:off x="7824973" y="-123887"/>
          <a:ext cx="2706667" cy="2545810"/>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8DE2069-27CD-4EE6-B25E-5F07576E4713}">
      <dsp:nvSpPr>
        <dsp:cNvPr id="0" name=""/>
        <dsp:cNvSpPr/>
      </dsp:nvSpPr>
      <dsp:spPr>
        <a:xfrm>
          <a:off x="438912" y="3620770"/>
          <a:ext cx="10094976" cy="678894"/>
        </a:xfrm>
        <a:prstGeom prst="leftRightArrow">
          <a:avLst/>
        </a:prstGeom>
        <a:gradFill rotWithShape="0">
          <a:gsLst>
            <a:gs pos="0">
              <a:schemeClr val="accent2">
                <a:tint val="55000"/>
                <a:hueOff val="0"/>
                <a:satOff val="0"/>
                <a:lumOff val="0"/>
                <a:alphaOff val="0"/>
                <a:shade val="51000"/>
                <a:satMod val="130000"/>
              </a:schemeClr>
            </a:gs>
            <a:gs pos="80000">
              <a:schemeClr val="accent2">
                <a:tint val="55000"/>
                <a:hueOff val="0"/>
                <a:satOff val="0"/>
                <a:lumOff val="0"/>
                <a:alphaOff val="0"/>
                <a:shade val="93000"/>
                <a:satMod val="130000"/>
              </a:schemeClr>
            </a:gs>
            <a:gs pos="100000">
              <a:schemeClr val="accent2">
                <a:tint val="55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61453-EBB9-410A-9F56-1EEB3221EB5A}">
      <dsp:nvSpPr>
        <dsp:cNvPr id="0" name=""/>
        <dsp:cNvSpPr/>
      </dsp:nvSpPr>
      <dsp:spPr>
        <a:xfrm>
          <a:off x="74677" y="119622"/>
          <a:ext cx="2775444" cy="2976310"/>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9976F84-F1BF-4AFA-8C8F-EF4B0C07BB2A}">
      <dsp:nvSpPr>
        <dsp:cNvPr id="0" name=""/>
        <dsp:cNvSpPr/>
      </dsp:nvSpPr>
      <dsp:spPr>
        <a:xfrm>
          <a:off x="1366031" y="2695819"/>
          <a:ext cx="1543997" cy="405412"/>
        </a:xfrm>
        <a:prstGeom prst="rect">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419" sz="1800" kern="1200" dirty="0" smtClean="0"/>
            <a:t>Muestra 1</a:t>
          </a:r>
          <a:endParaRPr lang="es-ES" sz="1800" kern="1200" dirty="0"/>
        </a:p>
      </dsp:txBody>
      <dsp:txXfrm>
        <a:off x="1366031" y="2695819"/>
        <a:ext cx="1543997" cy="405412"/>
      </dsp:txXfrm>
    </dsp:sp>
    <dsp:sp modelId="{54A624DE-4CCF-4473-A0B6-6E4492211A24}">
      <dsp:nvSpPr>
        <dsp:cNvPr id="0" name=""/>
        <dsp:cNvSpPr/>
      </dsp:nvSpPr>
      <dsp:spPr>
        <a:xfrm>
          <a:off x="3203365" y="143824"/>
          <a:ext cx="2775444" cy="297631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078F7F4-5797-4E93-814B-93A7AD45F602}">
      <dsp:nvSpPr>
        <dsp:cNvPr id="0" name=""/>
        <dsp:cNvSpPr/>
      </dsp:nvSpPr>
      <dsp:spPr>
        <a:xfrm>
          <a:off x="4498212" y="2678051"/>
          <a:ext cx="1473684" cy="426074"/>
        </a:xfrm>
        <a:prstGeom prst="rect">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5000"/>
            </a:spcAft>
          </a:pPr>
          <a:r>
            <a:rPr lang="es-419" sz="1800" kern="1200" dirty="0" smtClean="0"/>
            <a:t>Muestra 2</a:t>
          </a:r>
          <a:endParaRPr lang="es-ES" sz="1800" kern="1200" dirty="0"/>
        </a:p>
      </dsp:txBody>
      <dsp:txXfrm>
        <a:off x="4498212" y="2678051"/>
        <a:ext cx="1473684" cy="4260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6C69C-2C84-4386-B611-5F3E490C6F4E}">
      <dsp:nvSpPr>
        <dsp:cNvPr id="0" name=""/>
        <dsp:cNvSpPr/>
      </dsp:nvSpPr>
      <dsp:spPr>
        <a:xfrm>
          <a:off x="2473723" y="2111"/>
          <a:ext cx="3342644" cy="332291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55B6-8BC5-4DF4-9003-D1A162F38C47}">
      <dsp:nvSpPr>
        <dsp:cNvPr id="0" name=""/>
        <dsp:cNvSpPr/>
      </dsp:nvSpPr>
      <dsp:spPr>
        <a:xfrm>
          <a:off x="6328727" y="1682195"/>
          <a:ext cx="2946737" cy="1820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419" sz="2300" kern="1200" dirty="0" smtClean="0">
              <a:solidFill>
                <a:schemeClr val="bg1">
                  <a:lumMod val="50000"/>
                </a:schemeClr>
              </a:solidFill>
            </a:rPr>
            <a:t>1. Sembrar cepa objetivo</a:t>
          </a:r>
        </a:p>
        <a:p>
          <a:pPr lvl="0" algn="l" defTabSz="1022350">
            <a:lnSpc>
              <a:spcPct val="90000"/>
            </a:lnSpc>
            <a:spcBef>
              <a:spcPct val="0"/>
            </a:spcBef>
            <a:spcAft>
              <a:spcPct val="35000"/>
            </a:spcAft>
          </a:pPr>
          <a:r>
            <a:rPr lang="es-419" sz="2300" kern="1200" dirty="0" smtClean="0">
              <a:solidFill>
                <a:schemeClr val="bg1">
                  <a:lumMod val="50000"/>
                </a:schemeClr>
              </a:solidFill>
            </a:rPr>
            <a:t>2. Perforar e inocular</a:t>
          </a:r>
        </a:p>
        <a:p>
          <a:pPr lvl="0" algn="l" defTabSz="1022350">
            <a:lnSpc>
              <a:spcPct val="90000"/>
            </a:lnSpc>
            <a:spcBef>
              <a:spcPct val="0"/>
            </a:spcBef>
            <a:spcAft>
              <a:spcPct val="35000"/>
            </a:spcAft>
          </a:pPr>
          <a:r>
            <a:rPr lang="es-419" sz="2300" kern="1200" dirty="0" smtClean="0">
              <a:solidFill>
                <a:schemeClr val="bg1">
                  <a:lumMod val="50000"/>
                </a:schemeClr>
              </a:solidFill>
            </a:rPr>
            <a:t>3. Observación</a:t>
          </a:r>
          <a:endParaRPr lang="es-419" sz="2300" kern="1200" dirty="0">
            <a:solidFill>
              <a:schemeClr val="bg1">
                <a:lumMod val="50000"/>
              </a:schemeClr>
            </a:solidFill>
          </a:endParaRPr>
        </a:p>
      </dsp:txBody>
      <dsp:txXfrm>
        <a:off x="6328727" y="1682195"/>
        <a:ext cx="2946737" cy="1820147"/>
      </dsp:txXfrm>
    </dsp:sp>
    <dsp:sp modelId="{8D5148ED-480C-4C84-BB9E-A5E0BED3866C}">
      <dsp:nvSpPr>
        <dsp:cNvPr id="0" name=""/>
        <dsp:cNvSpPr/>
      </dsp:nvSpPr>
      <dsp:spPr>
        <a:xfrm>
          <a:off x="5974873" y="1572549"/>
          <a:ext cx="707691" cy="707874"/>
        </a:xfrm>
        <a:prstGeom prst="halfFrame">
          <a:avLst>
            <a:gd name="adj1" fmla="val 25770"/>
            <a:gd name="adj2" fmla="val 2577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EE50D-15F8-4B11-932E-D7CE7F461C7B}">
      <dsp:nvSpPr>
        <dsp:cNvPr id="0" name=""/>
        <dsp:cNvSpPr/>
      </dsp:nvSpPr>
      <dsp:spPr>
        <a:xfrm rot="5400000">
          <a:off x="8781601" y="1572641"/>
          <a:ext cx="707874" cy="707691"/>
        </a:xfrm>
        <a:prstGeom prst="halfFrame">
          <a:avLst>
            <a:gd name="adj1" fmla="val 25770"/>
            <a:gd name="adj2" fmla="val 25770"/>
          </a:avLst>
        </a:prstGeom>
        <a:solidFill>
          <a:schemeClr val="accent1">
            <a:shade val="80000"/>
            <a:hueOff val="-208514"/>
            <a:satOff val="-16195"/>
            <a:lumOff val="1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67601-74A6-4E5C-A5B0-DA85B9728137}">
      <dsp:nvSpPr>
        <dsp:cNvPr id="0" name=""/>
        <dsp:cNvSpPr/>
      </dsp:nvSpPr>
      <dsp:spPr>
        <a:xfrm rot="16200000">
          <a:off x="6008057" y="2944681"/>
          <a:ext cx="707874" cy="707691"/>
        </a:xfrm>
        <a:prstGeom prst="halfFrame">
          <a:avLst>
            <a:gd name="adj1" fmla="val 25770"/>
            <a:gd name="adj2" fmla="val 25770"/>
          </a:avLst>
        </a:prstGeom>
        <a:solidFill>
          <a:schemeClr val="accent1">
            <a:shade val="80000"/>
            <a:hueOff val="-417028"/>
            <a:satOff val="-32389"/>
            <a:lumOff val="2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E1BA8-4D94-44FA-8738-949EFB3F6DAB}">
      <dsp:nvSpPr>
        <dsp:cNvPr id="0" name=""/>
        <dsp:cNvSpPr/>
      </dsp:nvSpPr>
      <dsp:spPr>
        <a:xfrm rot="10800000">
          <a:off x="8787672" y="2944590"/>
          <a:ext cx="707691" cy="707874"/>
        </a:xfrm>
        <a:prstGeom prst="halfFrame">
          <a:avLst>
            <a:gd name="adj1" fmla="val 25770"/>
            <a:gd name="adj2" fmla="val 25770"/>
          </a:avLst>
        </a:prstGeom>
        <a:solidFill>
          <a:schemeClr val="accent1">
            <a:shade val="80000"/>
            <a:hueOff val="-625542"/>
            <a:satOff val="-48584"/>
            <a:lumOff val="363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10D2E-7316-4CD6-87F0-045F99790529}">
      <dsp:nvSpPr>
        <dsp:cNvPr id="0" name=""/>
        <dsp:cNvSpPr/>
      </dsp:nvSpPr>
      <dsp:spPr>
        <a:xfrm>
          <a:off x="566623" y="1447989"/>
          <a:ext cx="334357" cy="804696"/>
        </a:xfrm>
        <a:custGeom>
          <a:avLst/>
          <a:gdLst/>
          <a:ahLst/>
          <a:cxnLst/>
          <a:rect l="0" t="0" r="0" b="0"/>
          <a:pathLst>
            <a:path>
              <a:moveTo>
                <a:pt x="0" y="0"/>
              </a:moveTo>
              <a:lnTo>
                <a:pt x="167178" y="0"/>
              </a:lnTo>
              <a:lnTo>
                <a:pt x="167178" y="804696"/>
              </a:lnTo>
              <a:lnTo>
                <a:pt x="334357" y="8046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solidFill>
              <a:schemeClr val="bg1">
                <a:lumMod val="50000"/>
              </a:schemeClr>
            </a:solidFill>
          </a:endParaRPr>
        </a:p>
      </dsp:txBody>
      <dsp:txXfrm>
        <a:off x="712017" y="1828552"/>
        <a:ext cx="43569" cy="43569"/>
      </dsp:txXfrm>
    </dsp:sp>
    <dsp:sp modelId="{795FB0AE-3F92-41E5-8870-EF00CA72B8B6}">
      <dsp:nvSpPr>
        <dsp:cNvPr id="0" name=""/>
        <dsp:cNvSpPr/>
      </dsp:nvSpPr>
      <dsp:spPr>
        <a:xfrm>
          <a:off x="566623" y="1341349"/>
          <a:ext cx="334357" cy="106639"/>
        </a:xfrm>
        <a:custGeom>
          <a:avLst/>
          <a:gdLst/>
          <a:ahLst/>
          <a:cxnLst/>
          <a:rect l="0" t="0" r="0" b="0"/>
          <a:pathLst>
            <a:path>
              <a:moveTo>
                <a:pt x="0" y="106639"/>
              </a:moveTo>
              <a:lnTo>
                <a:pt x="167178" y="106639"/>
              </a:lnTo>
              <a:lnTo>
                <a:pt x="167178" y="0"/>
              </a:lnTo>
              <a:lnTo>
                <a:pt x="33435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solidFill>
              <a:schemeClr val="bg1">
                <a:lumMod val="50000"/>
              </a:schemeClr>
            </a:solidFill>
          </a:endParaRPr>
        </a:p>
      </dsp:txBody>
      <dsp:txXfrm>
        <a:off x="725028" y="1385895"/>
        <a:ext cx="17547" cy="17547"/>
      </dsp:txXfrm>
    </dsp:sp>
    <dsp:sp modelId="{F2443450-4713-4CEF-87A6-8034A2B3CFAE}">
      <dsp:nvSpPr>
        <dsp:cNvPr id="0" name=""/>
        <dsp:cNvSpPr/>
      </dsp:nvSpPr>
      <dsp:spPr>
        <a:xfrm>
          <a:off x="566623" y="526830"/>
          <a:ext cx="334357" cy="921159"/>
        </a:xfrm>
        <a:custGeom>
          <a:avLst/>
          <a:gdLst/>
          <a:ahLst/>
          <a:cxnLst/>
          <a:rect l="0" t="0" r="0" b="0"/>
          <a:pathLst>
            <a:path>
              <a:moveTo>
                <a:pt x="0" y="921159"/>
              </a:moveTo>
              <a:lnTo>
                <a:pt x="167178" y="921159"/>
              </a:lnTo>
              <a:lnTo>
                <a:pt x="167178" y="0"/>
              </a:lnTo>
              <a:lnTo>
                <a:pt x="33435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solidFill>
              <a:schemeClr val="bg1">
                <a:lumMod val="50000"/>
              </a:schemeClr>
            </a:solidFill>
          </a:endParaRPr>
        </a:p>
      </dsp:txBody>
      <dsp:txXfrm>
        <a:off x="709303" y="962910"/>
        <a:ext cx="48998" cy="48998"/>
      </dsp:txXfrm>
    </dsp:sp>
    <dsp:sp modelId="{0B06C2D3-A487-40DE-BBBA-0084793B8BED}">
      <dsp:nvSpPr>
        <dsp:cNvPr id="0" name=""/>
        <dsp:cNvSpPr/>
      </dsp:nvSpPr>
      <dsp:spPr>
        <a:xfrm rot="16200000">
          <a:off x="-1133105" y="1176604"/>
          <a:ext cx="2856687" cy="54277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kern="1200" smtClean="0">
              <a:solidFill>
                <a:schemeClr val="bg1">
                  <a:lumMod val="50000"/>
                </a:schemeClr>
              </a:solidFill>
            </a:rPr>
            <a:t>Incidencia</a:t>
          </a:r>
          <a:endParaRPr lang="es-EC" sz="4400" kern="1200" dirty="0">
            <a:solidFill>
              <a:schemeClr val="bg1">
                <a:lumMod val="50000"/>
              </a:schemeClr>
            </a:solidFill>
          </a:endParaRPr>
        </a:p>
      </dsp:txBody>
      <dsp:txXfrm>
        <a:off x="-1133105" y="1176604"/>
        <a:ext cx="2856687" cy="542770"/>
      </dsp:txXfrm>
    </dsp:sp>
    <dsp:sp modelId="{603057ED-4090-4FA2-9603-86F241D1C008}">
      <dsp:nvSpPr>
        <dsp:cNvPr id="0" name=""/>
        <dsp:cNvSpPr/>
      </dsp:nvSpPr>
      <dsp:spPr>
        <a:xfrm>
          <a:off x="900981" y="187416"/>
          <a:ext cx="2620796" cy="67882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1">
                  <a:lumMod val="50000"/>
                </a:schemeClr>
              </a:solidFill>
            </a:rPr>
            <a:t>EEUU tercera causa de muerte.</a:t>
          </a:r>
          <a:endParaRPr lang="es-EC" sz="1800" kern="1200" dirty="0">
            <a:solidFill>
              <a:schemeClr val="bg1">
                <a:lumMod val="50000"/>
              </a:schemeClr>
            </a:solidFill>
          </a:endParaRPr>
        </a:p>
      </dsp:txBody>
      <dsp:txXfrm>
        <a:off x="900981" y="187416"/>
        <a:ext cx="2620796" cy="678826"/>
      </dsp:txXfrm>
    </dsp:sp>
    <dsp:sp modelId="{D85C3A72-DE47-4FF6-A552-60C82371FFAE}">
      <dsp:nvSpPr>
        <dsp:cNvPr id="0" name=""/>
        <dsp:cNvSpPr/>
      </dsp:nvSpPr>
      <dsp:spPr>
        <a:xfrm>
          <a:off x="900981" y="1001936"/>
          <a:ext cx="2620796" cy="67882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bg1">
                  <a:lumMod val="50000"/>
                </a:schemeClr>
              </a:solidFill>
            </a:rPr>
            <a:t>Reino Unido el 30% </a:t>
          </a:r>
        </a:p>
        <a:p>
          <a:pPr lvl="0" algn="ctr" defTabSz="800100">
            <a:lnSpc>
              <a:spcPct val="90000"/>
            </a:lnSpc>
            <a:spcBef>
              <a:spcPct val="0"/>
            </a:spcBef>
            <a:spcAft>
              <a:spcPct val="35000"/>
            </a:spcAft>
          </a:pPr>
          <a:r>
            <a:rPr lang="es-EC" sz="1800" kern="1200" smtClean="0">
              <a:solidFill>
                <a:schemeClr val="bg1">
                  <a:lumMod val="50000"/>
                </a:schemeClr>
              </a:solidFill>
            </a:rPr>
            <a:t>(250 000).</a:t>
          </a:r>
          <a:endParaRPr lang="es-EC" sz="1800" kern="1200" dirty="0">
            <a:solidFill>
              <a:schemeClr val="bg1">
                <a:lumMod val="50000"/>
              </a:schemeClr>
            </a:solidFill>
          </a:endParaRPr>
        </a:p>
      </dsp:txBody>
      <dsp:txXfrm>
        <a:off x="900981" y="1001936"/>
        <a:ext cx="2620796" cy="678826"/>
      </dsp:txXfrm>
    </dsp:sp>
    <dsp:sp modelId="{08B1DFAC-C27C-4DB5-8B3C-B6D6647DE749}">
      <dsp:nvSpPr>
        <dsp:cNvPr id="0" name=""/>
        <dsp:cNvSpPr/>
      </dsp:nvSpPr>
      <dsp:spPr>
        <a:xfrm>
          <a:off x="900981" y="1816455"/>
          <a:ext cx="2620796" cy="87246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smtClean="0">
              <a:solidFill>
                <a:schemeClr val="bg1">
                  <a:lumMod val="50000"/>
                </a:schemeClr>
              </a:solidFill>
            </a:rPr>
            <a:t>Ecuador 23 000 personas (INEC, 2019).</a:t>
          </a:r>
          <a:endParaRPr lang="es-EC" sz="1800" kern="1200" dirty="0">
            <a:solidFill>
              <a:schemeClr val="bg1">
                <a:lumMod val="50000"/>
              </a:schemeClr>
            </a:solidFill>
          </a:endParaRPr>
        </a:p>
      </dsp:txBody>
      <dsp:txXfrm>
        <a:off x="900981" y="1816455"/>
        <a:ext cx="2620796" cy="8724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C3C08-0B02-4A39-99DC-F97983CABC9C}">
      <dsp:nvSpPr>
        <dsp:cNvPr id="0" name=""/>
        <dsp:cNvSpPr/>
      </dsp:nvSpPr>
      <dsp:spPr>
        <a:xfrm>
          <a:off x="3463" y="1005259"/>
          <a:ext cx="2747388" cy="2798687"/>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595A199-0929-490F-A924-33BD6FB4605F}">
      <dsp:nvSpPr>
        <dsp:cNvPr id="0" name=""/>
        <dsp:cNvSpPr/>
      </dsp:nvSpPr>
      <dsp:spPr>
        <a:xfrm>
          <a:off x="250728" y="3283767"/>
          <a:ext cx="2445175" cy="769268"/>
        </a:xfrm>
        <a:prstGeom prst="wedgeRectCallout">
          <a:avLst>
            <a:gd name="adj1" fmla="val 20250"/>
            <a:gd name="adj2" fmla="val -607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Bacterias Ácido Láctica M1 (Medio MRS)</a:t>
          </a:r>
          <a:endParaRPr lang="es-ES" sz="1700" kern="1200" dirty="0"/>
        </a:p>
      </dsp:txBody>
      <dsp:txXfrm>
        <a:off x="250728" y="3283767"/>
        <a:ext cx="2445175" cy="769268"/>
      </dsp:txXfrm>
    </dsp:sp>
    <dsp:sp modelId="{A6053CFB-A640-47EF-A1CB-A87F3D9AB000}">
      <dsp:nvSpPr>
        <dsp:cNvPr id="0" name=""/>
        <dsp:cNvSpPr/>
      </dsp:nvSpPr>
      <dsp:spPr>
        <a:xfrm>
          <a:off x="3025590" y="1005259"/>
          <a:ext cx="2747388" cy="2798687"/>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18C6AB6-4348-4EA9-ABC3-E8BDF16C4158}">
      <dsp:nvSpPr>
        <dsp:cNvPr id="0" name=""/>
        <dsp:cNvSpPr/>
      </dsp:nvSpPr>
      <dsp:spPr>
        <a:xfrm>
          <a:off x="3272855" y="3283767"/>
          <a:ext cx="2445175" cy="769268"/>
        </a:xfrm>
        <a:prstGeom prst="wedgeRectCallout">
          <a:avLst>
            <a:gd name="adj1" fmla="val 20250"/>
            <a:gd name="adj2" fmla="val -60700"/>
          </a:avLst>
        </a:prstGeom>
        <a:gradFill rotWithShape="0">
          <a:gsLst>
            <a:gs pos="0">
              <a:schemeClr val="accent2">
                <a:hueOff val="-319144"/>
                <a:satOff val="-9033"/>
                <a:lumOff val="4968"/>
                <a:alphaOff val="0"/>
                <a:shade val="51000"/>
                <a:satMod val="130000"/>
              </a:schemeClr>
            </a:gs>
            <a:gs pos="80000">
              <a:schemeClr val="accent2">
                <a:hueOff val="-319144"/>
                <a:satOff val="-9033"/>
                <a:lumOff val="4968"/>
                <a:alphaOff val="0"/>
                <a:shade val="93000"/>
                <a:satMod val="130000"/>
              </a:schemeClr>
            </a:gs>
            <a:gs pos="100000">
              <a:schemeClr val="accent2">
                <a:hueOff val="-319144"/>
                <a:satOff val="-9033"/>
                <a:lumOff val="49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Bacterias Ácido Láctica M2 (Medio MRS)</a:t>
          </a:r>
          <a:endParaRPr lang="es-ES" sz="1700" kern="1200" dirty="0"/>
        </a:p>
      </dsp:txBody>
      <dsp:txXfrm>
        <a:off x="3272855" y="3283767"/>
        <a:ext cx="2445175" cy="769268"/>
      </dsp:txXfrm>
    </dsp:sp>
    <dsp:sp modelId="{C2A06C59-1FB2-442F-92EB-0D512A37A9EE}">
      <dsp:nvSpPr>
        <dsp:cNvPr id="0" name=""/>
        <dsp:cNvSpPr/>
      </dsp:nvSpPr>
      <dsp:spPr>
        <a:xfrm rot="3979713">
          <a:off x="6047717" y="1018397"/>
          <a:ext cx="2747388" cy="2746135"/>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01F641-B9B2-46B9-A35B-3FCB62CCD059}">
      <dsp:nvSpPr>
        <dsp:cNvPr id="0" name=""/>
        <dsp:cNvSpPr/>
      </dsp:nvSpPr>
      <dsp:spPr>
        <a:xfrm>
          <a:off x="6294982" y="3270629"/>
          <a:ext cx="2445175" cy="769268"/>
        </a:xfrm>
        <a:prstGeom prst="wedgeRectCallout">
          <a:avLst>
            <a:gd name="adj1" fmla="val 20250"/>
            <a:gd name="adj2" fmla="val -60700"/>
          </a:avLst>
        </a:prstGeom>
        <a:gradFill rotWithShape="0">
          <a:gsLst>
            <a:gs pos="0">
              <a:schemeClr val="accent2">
                <a:hueOff val="-638287"/>
                <a:satOff val="-18067"/>
                <a:lumOff val="9935"/>
                <a:alphaOff val="0"/>
                <a:shade val="51000"/>
                <a:satMod val="130000"/>
              </a:schemeClr>
            </a:gs>
            <a:gs pos="80000">
              <a:schemeClr val="accent2">
                <a:hueOff val="-638287"/>
                <a:satOff val="-18067"/>
                <a:lumOff val="9935"/>
                <a:alphaOff val="0"/>
                <a:shade val="93000"/>
                <a:satMod val="130000"/>
              </a:schemeClr>
            </a:gs>
            <a:gs pos="100000">
              <a:schemeClr val="accent2">
                <a:hueOff val="-638287"/>
                <a:satOff val="-18067"/>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Levaduras Ácido Lácticas M1 (Medio SB)</a:t>
          </a:r>
          <a:endParaRPr lang="es-ES" sz="1700" kern="1200" dirty="0"/>
        </a:p>
      </dsp:txBody>
      <dsp:txXfrm>
        <a:off x="6294982" y="3270629"/>
        <a:ext cx="2445175" cy="769268"/>
      </dsp:txXfrm>
    </dsp:sp>
    <dsp:sp modelId="{92FB9EEF-CC23-42F1-BD02-63A65F765521}">
      <dsp:nvSpPr>
        <dsp:cNvPr id="0" name=""/>
        <dsp:cNvSpPr/>
      </dsp:nvSpPr>
      <dsp:spPr>
        <a:xfrm>
          <a:off x="9069844" y="1047327"/>
          <a:ext cx="2747388" cy="2630415"/>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2C6EFBB-6ADD-4DDC-B6B8-EE3AFA61DAFC}">
      <dsp:nvSpPr>
        <dsp:cNvPr id="0" name=""/>
        <dsp:cNvSpPr/>
      </dsp:nvSpPr>
      <dsp:spPr>
        <a:xfrm>
          <a:off x="9317109" y="3241699"/>
          <a:ext cx="2445175" cy="769268"/>
        </a:xfrm>
        <a:prstGeom prst="wedgeRectCallout">
          <a:avLst>
            <a:gd name="adj1" fmla="val 20250"/>
            <a:gd name="adj2" fmla="val -60700"/>
          </a:avLst>
        </a:prstGeom>
        <a:gradFill rotWithShape="0">
          <a:gsLst>
            <a:gs pos="0">
              <a:schemeClr val="accent2">
                <a:hueOff val="-957431"/>
                <a:satOff val="-27100"/>
                <a:lumOff val="14903"/>
                <a:alphaOff val="0"/>
                <a:shade val="51000"/>
                <a:satMod val="130000"/>
              </a:schemeClr>
            </a:gs>
            <a:gs pos="80000">
              <a:schemeClr val="accent2">
                <a:hueOff val="-957431"/>
                <a:satOff val="-27100"/>
                <a:lumOff val="14903"/>
                <a:alphaOff val="0"/>
                <a:shade val="93000"/>
                <a:satMod val="130000"/>
              </a:schemeClr>
            </a:gs>
            <a:gs pos="100000">
              <a:schemeClr val="accent2">
                <a:hueOff val="-957431"/>
                <a:satOff val="-27100"/>
                <a:lumOff val="1490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Levaduras Ácido Lácticas M2 (Medio SB)</a:t>
          </a:r>
          <a:endParaRPr lang="es-ES" sz="1700" kern="1200" dirty="0"/>
        </a:p>
      </dsp:txBody>
      <dsp:txXfrm>
        <a:off x="9317109" y="3241699"/>
        <a:ext cx="2445175" cy="769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636A0-AD30-4F78-8FAC-54EE56BCBDA9}">
      <dsp:nvSpPr>
        <dsp:cNvPr id="0" name=""/>
        <dsp:cNvSpPr/>
      </dsp:nvSpPr>
      <dsp:spPr>
        <a:xfrm>
          <a:off x="193546" y="257674"/>
          <a:ext cx="7173138" cy="5636270"/>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BA43FE-1150-47A1-8553-78F56B00470E}">
      <dsp:nvSpPr>
        <dsp:cNvPr id="0" name=""/>
        <dsp:cNvSpPr/>
      </dsp:nvSpPr>
      <dsp:spPr>
        <a:xfrm>
          <a:off x="8199315" y="4473346"/>
          <a:ext cx="2820382" cy="1042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419" sz="2200" kern="1200" dirty="0" smtClean="0">
              <a:solidFill>
                <a:schemeClr val="bg1">
                  <a:lumMod val="50000"/>
                </a:schemeClr>
              </a:solidFill>
            </a:rPr>
            <a:t>La barrera funcional permite la diferenciación.</a:t>
          </a:r>
          <a:endParaRPr lang="es-419" sz="2200" kern="1200" dirty="0">
            <a:solidFill>
              <a:schemeClr val="bg1">
                <a:lumMod val="50000"/>
              </a:schemeClr>
            </a:solidFill>
          </a:endParaRPr>
        </a:p>
      </dsp:txBody>
      <dsp:txXfrm>
        <a:off x="8199315" y="4473346"/>
        <a:ext cx="2820382" cy="1042389"/>
      </dsp:txXfrm>
    </dsp:sp>
    <dsp:sp modelId="{11C75941-85ED-40A2-A774-7E2EC75B4E3A}">
      <dsp:nvSpPr>
        <dsp:cNvPr id="0" name=""/>
        <dsp:cNvSpPr/>
      </dsp:nvSpPr>
      <dsp:spPr>
        <a:xfrm>
          <a:off x="7967293" y="4240478"/>
          <a:ext cx="895711" cy="895943"/>
        </a:xfrm>
        <a:prstGeom prst="halfFrame">
          <a:avLst>
            <a:gd name="adj1" fmla="val 25770"/>
            <a:gd name="adj2" fmla="val 2577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96A3E5-6EDD-4837-B31F-EF6602318A11}">
      <dsp:nvSpPr>
        <dsp:cNvPr id="0" name=""/>
        <dsp:cNvSpPr/>
      </dsp:nvSpPr>
      <dsp:spPr>
        <a:xfrm rot="5400000">
          <a:off x="10368375" y="4240594"/>
          <a:ext cx="895943" cy="895711"/>
        </a:xfrm>
        <a:prstGeom prst="halfFrame">
          <a:avLst>
            <a:gd name="adj1" fmla="val 25770"/>
            <a:gd name="adj2" fmla="val 25770"/>
          </a:avLst>
        </a:prstGeom>
        <a:solidFill>
          <a:schemeClr val="accent2">
            <a:shade val="50000"/>
            <a:hueOff val="-121318"/>
            <a:satOff val="-881"/>
            <a:lumOff val="220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B24BEB-6DD3-4638-B096-CE7F1671F2AA}">
      <dsp:nvSpPr>
        <dsp:cNvPr id="0" name=""/>
        <dsp:cNvSpPr/>
      </dsp:nvSpPr>
      <dsp:spPr>
        <a:xfrm rot="16200000">
          <a:off x="7967177" y="4920483"/>
          <a:ext cx="895943" cy="895711"/>
        </a:xfrm>
        <a:prstGeom prst="halfFrame">
          <a:avLst>
            <a:gd name="adj1" fmla="val 25770"/>
            <a:gd name="adj2" fmla="val 25770"/>
          </a:avLst>
        </a:prstGeom>
        <a:solidFill>
          <a:schemeClr val="accent2">
            <a:shade val="50000"/>
            <a:hueOff val="-242635"/>
            <a:satOff val="-1762"/>
            <a:lumOff val="441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54DC3F-3E91-4FEB-B347-2799DC0A46F0}">
      <dsp:nvSpPr>
        <dsp:cNvPr id="0" name=""/>
        <dsp:cNvSpPr/>
      </dsp:nvSpPr>
      <dsp:spPr>
        <a:xfrm rot="10800000">
          <a:off x="10368491" y="4880005"/>
          <a:ext cx="895711" cy="895943"/>
        </a:xfrm>
        <a:prstGeom prst="halfFrame">
          <a:avLst>
            <a:gd name="adj1" fmla="val 25770"/>
            <a:gd name="adj2" fmla="val 25770"/>
          </a:avLst>
        </a:prstGeom>
        <a:solidFill>
          <a:schemeClr val="accent2">
            <a:shade val="50000"/>
            <a:hueOff val="-121318"/>
            <a:satOff val="-881"/>
            <a:lumOff val="220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29294-F96C-4C03-BF0E-DF994A6C3971}">
      <dsp:nvSpPr>
        <dsp:cNvPr id="0" name=""/>
        <dsp:cNvSpPr/>
      </dsp:nvSpPr>
      <dsp:spPr>
        <a:xfrm>
          <a:off x="0" y="409552"/>
          <a:ext cx="6150429" cy="4788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E94D333-0287-49CD-9B0C-E1BEF37F1F6B}">
      <dsp:nvSpPr>
        <dsp:cNvPr id="0" name=""/>
        <dsp:cNvSpPr/>
      </dsp:nvSpPr>
      <dsp:spPr>
        <a:xfrm>
          <a:off x="307521" y="129112"/>
          <a:ext cx="4305300" cy="5608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2730" tIns="0" rIns="162730" bIns="0" numCol="1" spcCol="1270" anchor="ctr" anchorCtr="0">
          <a:noAutofit/>
        </a:bodyPr>
        <a:lstStyle/>
        <a:p>
          <a:pPr lvl="0" algn="l" defTabSz="844550">
            <a:lnSpc>
              <a:spcPct val="90000"/>
            </a:lnSpc>
            <a:spcBef>
              <a:spcPct val="0"/>
            </a:spcBef>
            <a:spcAft>
              <a:spcPct val="35000"/>
            </a:spcAft>
          </a:pPr>
          <a:r>
            <a:rPr lang="es-419" sz="1900" kern="1200" smtClean="0">
              <a:solidFill>
                <a:schemeClr val="bg1">
                  <a:lumMod val="50000"/>
                </a:schemeClr>
              </a:solidFill>
            </a:rPr>
            <a:t>3000 A.C. Mesopotamia</a:t>
          </a:r>
          <a:endParaRPr lang="es-ES" sz="1900" kern="1200" dirty="0">
            <a:solidFill>
              <a:schemeClr val="bg1">
                <a:lumMod val="50000"/>
              </a:schemeClr>
            </a:solidFill>
          </a:endParaRPr>
        </a:p>
      </dsp:txBody>
      <dsp:txXfrm>
        <a:off x="334901" y="156492"/>
        <a:ext cx="4250540" cy="506120"/>
      </dsp:txXfrm>
    </dsp:sp>
    <dsp:sp modelId="{1B13D5AD-F4F4-4115-A3EF-9063DBA67782}">
      <dsp:nvSpPr>
        <dsp:cNvPr id="0" name=""/>
        <dsp:cNvSpPr/>
      </dsp:nvSpPr>
      <dsp:spPr>
        <a:xfrm>
          <a:off x="0" y="1271392"/>
          <a:ext cx="6150429" cy="4788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F0C752C-A84C-4A38-A578-FE992FB45F82}">
      <dsp:nvSpPr>
        <dsp:cNvPr id="0" name=""/>
        <dsp:cNvSpPr/>
      </dsp:nvSpPr>
      <dsp:spPr>
        <a:xfrm>
          <a:off x="307521" y="990952"/>
          <a:ext cx="4305300" cy="5608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2730" tIns="0" rIns="162730" bIns="0" numCol="1" spcCol="1270" anchor="ctr" anchorCtr="0">
          <a:noAutofit/>
        </a:bodyPr>
        <a:lstStyle/>
        <a:p>
          <a:pPr lvl="0" algn="l" defTabSz="844550">
            <a:lnSpc>
              <a:spcPct val="90000"/>
            </a:lnSpc>
            <a:spcBef>
              <a:spcPct val="0"/>
            </a:spcBef>
            <a:spcAft>
              <a:spcPct val="35000"/>
            </a:spcAft>
          </a:pPr>
          <a:r>
            <a:rPr lang="es-419" sz="1900" kern="1200" dirty="0" smtClean="0">
              <a:solidFill>
                <a:schemeClr val="bg1">
                  <a:lumMod val="50000"/>
                </a:schemeClr>
              </a:solidFill>
            </a:rPr>
            <a:t>Conversión de materia por actividad metabólica y microorganismos,</a:t>
          </a:r>
          <a:endParaRPr lang="es-ES" sz="1900" kern="1200" dirty="0">
            <a:solidFill>
              <a:schemeClr val="bg1">
                <a:lumMod val="50000"/>
              </a:schemeClr>
            </a:solidFill>
          </a:endParaRPr>
        </a:p>
      </dsp:txBody>
      <dsp:txXfrm>
        <a:off x="334901" y="1018332"/>
        <a:ext cx="4250540" cy="506120"/>
      </dsp:txXfrm>
    </dsp:sp>
    <dsp:sp modelId="{6C6AC3F5-CEEA-40F1-AF88-5AB243EA558C}">
      <dsp:nvSpPr>
        <dsp:cNvPr id="0" name=""/>
        <dsp:cNvSpPr/>
      </dsp:nvSpPr>
      <dsp:spPr>
        <a:xfrm>
          <a:off x="0" y="2133232"/>
          <a:ext cx="6150429" cy="4788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FA5E35-1D3B-4C00-908D-05006C649937}">
      <dsp:nvSpPr>
        <dsp:cNvPr id="0" name=""/>
        <dsp:cNvSpPr/>
      </dsp:nvSpPr>
      <dsp:spPr>
        <a:xfrm>
          <a:off x="307521" y="1852792"/>
          <a:ext cx="4305300" cy="5608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2730" tIns="0" rIns="162730" bIns="0" numCol="1" spcCol="1270" anchor="ctr" anchorCtr="0">
          <a:noAutofit/>
        </a:bodyPr>
        <a:lstStyle/>
        <a:p>
          <a:pPr lvl="0" algn="l" defTabSz="844550">
            <a:lnSpc>
              <a:spcPct val="90000"/>
            </a:lnSpc>
            <a:spcBef>
              <a:spcPct val="0"/>
            </a:spcBef>
            <a:spcAft>
              <a:spcPct val="35000"/>
            </a:spcAft>
          </a:pPr>
          <a:r>
            <a:rPr lang="es-419" sz="1900" kern="1200" dirty="0" smtClean="0">
              <a:solidFill>
                <a:schemeClr val="bg1">
                  <a:lumMod val="50000"/>
                </a:schemeClr>
              </a:solidFill>
            </a:rPr>
            <a:t>Reacciones de oxidación y reducción.</a:t>
          </a:r>
          <a:endParaRPr lang="es-ES" sz="1900" kern="1200" dirty="0">
            <a:solidFill>
              <a:schemeClr val="bg1">
                <a:lumMod val="50000"/>
              </a:schemeClr>
            </a:solidFill>
          </a:endParaRPr>
        </a:p>
      </dsp:txBody>
      <dsp:txXfrm>
        <a:off x="334901" y="1880172"/>
        <a:ext cx="4250540" cy="506120"/>
      </dsp:txXfrm>
    </dsp:sp>
    <dsp:sp modelId="{DCB908FF-4D5F-4C6F-A5B6-FAD0ED433F50}">
      <dsp:nvSpPr>
        <dsp:cNvPr id="0" name=""/>
        <dsp:cNvSpPr/>
      </dsp:nvSpPr>
      <dsp:spPr>
        <a:xfrm>
          <a:off x="0" y="2995072"/>
          <a:ext cx="6150429" cy="13765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77342" tIns="395732" rIns="477342" bIns="135128" numCol="1" spcCol="1270" anchor="t" anchorCtr="0">
          <a:noAutofit/>
        </a:bodyPr>
        <a:lstStyle/>
        <a:p>
          <a:pPr marL="171450" lvl="1" indent="-171450" algn="l" defTabSz="844550">
            <a:lnSpc>
              <a:spcPct val="90000"/>
            </a:lnSpc>
            <a:spcBef>
              <a:spcPct val="0"/>
            </a:spcBef>
            <a:spcAft>
              <a:spcPct val="15000"/>
            </a:spcAft>
            <a:buChar char="••"/>
          </a:pPr>
          <a:r>
            <a:rPr lang="es-419" sz="1900" kern="1200" dirty="0" smtClean="0">
              <a:solidFill>
                <a:schemeClr val="bg1">
                  <a:lumMod val="50000"/>
                </a:schemeClr>
              </a:solidFill>
            </a:rPr>
            <a:t>Elaboración inóculo</a:t>
          </a:r>
          <a:endParaRPr lang="es-ES" sz="1900" kern="1200" dirty="0">
            <a:solidFill>
              <a:schemeClr val="bg1">
                <a:lumMod val="50000"/>
              </a:schemeClr>
            </a:solidFill>
          </a:endParaRPr>
        </a:p>
        <a:p>
          <a:pPr marL="171450" lvl="1" indent="-171450" algn="l" defTabSz="844550">
            <a:lnSpc>
              <a:spcPct val="90000"/>
            </a:lnSpc>
            <a:spcBef>
              <a:spcPct val="0"/>
            </a:spcBef>
            <a:spcAft>
              <a:spcPct val="15000"/>
            </a:spcAft>
            <a:buChar char="••"/>
          </a:pPr>
          <a:r>
            <a:rPr lang="es-419" sz="1900" kern="1200" smtClean="0">
              <a:solidFill>
                <a:schemeClr val="bg1">
                  <a:lumMod val="50000"/>
                </a:schemeClr>
              </a:solidFill>
            </a:rPr>
            <a:t>Selección medio </a:t>
          </a:r>
          <a:r>
            <a:rPr lang="es-419" sz="1900" kern="1200" dirty="0" smtClean="0">
              <a:solidFill>
                <a:schemeClr val="bg1">
                  <a:lumMod val="50000"/>
                </a:schemeClr>
              </a:solidFill>
            </a:rPr>
            <a:t>de cultivo</a:t>
          </a:r>
          <a:endParaRPr lang="es-ES" sz="1900" kern="1200" dirty="0">
            <a:solidFill>
              <a:schemeClr val="bg1">
                <a:lumMod val="50000"/>
              </a:schemeClr>
            </a:solidFill>
          </a:endParaRPr>
        </a:p>
        <a:p>
          <a:pPr marL="171450" lvl="1" indent="-171450" algn="l" defTabSz="844550">
            <a:lnSpc>
              <a:spcPct val="90000"/>
            </a:lnSpc>
            <a:spcBef>
              <a:spcPct val="0"/>
            </a:spcBef>
            <a:spcAft>
              <a:spcPct val="15000"/>
            </a:spcAft>
            <a:buChar char="••"/>
          </a:pPr>
          <a:r>
            <a:rPr lang="es-419" sz="1900" kern="1200" smtClean="0">
              <a:solidFill>
                <a:schemeClr val="bg1">
                  <a:lumMod val="50000"/>
                </a:schemeClr>
              </a:solidFill>
            </a:rPr>
            <a:t>Obtención biomasa</a:t>
          </a:r>
          <a:endParaRPr lang="es-ES" sz="1900" kern="1200" dirty="0">
            <a:solidFill>
              <a:schemeClr val="bg1">
                <a:lumMod val="50000"/>
              </a:schemeClr>
            </a:solidFill>
          </a:endParaRPr>
        </a:p>
      </dsp:txBody>
      <dsp:txXfrm>
        <a:off x="0" y="2995072"/>
        <a:ext cx="6150429" cy="1376550"/>
      </dsp:txXfrm>
    </dsp:sp>
    <dsp:sp modelId="{3E7586B8-F8EA-4344-AD38-28BBA41C8A42}">
      <dsp:nvSpPr>
        <dsp:cNvPr id="0" name=""/>
        <dsp:cNvSpPr/>
      </dsp:nvSpPr>
      <dsp:spPr>
        <a:xfrm>
          <a:off x="307521" y="2714632"/>
          <a:ext cx="4305300" cy="5608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2730" tIns="0" rIns="162730" bIns="0" numCol="1" spcCol="1270" anchor="ctr" anchorCtr="0">
          <a:noAutofit/>
        </a:bodyPr>
        <a:lstStyle/>
        <a:p>
          <a:pPr lvl="0" algn="l" defTabSz="844550">
            <a:lnSpc>
              <a:spcPct val="90000"/>
            </a:lnSpc>
            <a:spcBef>
              <a:spcPct val="0"/>
            </a:spcBef>
            <a:spcAft>
              <a:spcPct val="35000"/>
            </a:spcAft>
          </a:pPr>
          <a:r>
            <a:rPr lang="es-419" sz="1900" kern="1200" smtClean="0">
              <a:solidFill>
                <a:schemeClr val="bg1">
                  <a:lumMod val="50000"/>
                </a:schemeClr>
              </a:solidFill>
            </a:rPr>
            <a:t>Tres etapas:</a:t>
          </a:r>
          <a:endParaRPr lang="es-ES" sz="1900" kern="1200" dirty="0">
            <a:solidFill>
              <a:schemeClr val="bg1">
                <a:lumMod val="50000"/>
              </a:schemeClr>
            </a:solidFill>
          </a:endParaRPr>
        </a:p>
      </dsp:txBody>
      <dsp:txXfrm>
        <a:off x="334901" y="2742012"/>
        <a:ext cx="4250540" cy="506120"/>
      </dsp:txXfrm>
    </dsp:sp>
    <dsp:sp modelId="{F2D84CCD-CC2E-4A25-B374-D55E7131464C}">
      <dsp:nvSpPr>
        <dsp:cNvPr id="0" name=""/>
        <dsp:cNvSpPr/>
      </dsp:nvSpPr>
      <dsp:spPr>
        <a:xfrm>
          <a:off x="0" y="4754662"/>
          <a:ext cx="6150429" cy="4788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92102DE-27E9-481A-BAF9-CEDD63E5979A}">
      <dsp:nvSpPr>
        <dsp:cNvPr id="0" name=""/>
        <dsp:cNvSpPr/>
      </dsp:nvSpPr>
      <dsp:spPr>
        <a:xfrm>
          <a:off x="307521" y="4474222"/>
          <a:ext cx="4305300" cy="5608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2730" tIns="0" rIns="162730" bIns="0" numCol="1" spcCol="1270" anchor="ctr" anchorCtr="0">
          <a:noAutofit/>
        </a:bodyPr>
        <a:lstStyle/>
        <a:p>
          <a:pPr lvl="0" algn="l" defTabSz="844550">
            <a:lnSpc>
              <a:spcPct val="90000"/>
            </a:lnSpc>
            <a:spcBef>
              <a:spcPct val="0"/>
            </a:spcBef>
            <a:spcAft>
              <a:spcPct val="35000"/>
            </a:spcAft>
          </a:pPr>
          <a:r>
            <a:rPr lang="es-419" sz="1900" kern="1200" smtClean="0">
              <a:solidFill>
                <a:schemeClr val="bg1">
                  <a:lumMod val="50000"/>
                </a:schemeClr>
              </a:solidFill>
            </a:rPr>
            <a:t>Concentración de O</a:t>
          </a:r>
          <a:r>
            <a:rPr lang="es-419" sz="800" kern="1200" smtClean="0">
              <a:solidFill>
                <a:schemeClr val="bg1">
                  <a:lumMod val="50000"/>
                </a:schemeClr>
              </a:solidFill>
            </a:rPr>
            <a:t>2</a:t>
          </a:r>
          <a:endParaRPr lang="es-ES" sz="2800" kern="1200" dirty="0">
            <a:solidFill>
              <a:schemeClr val="bg1">
                <a:lumMod val="50000"/>
              </a:schemeClr>
            </a:solidFill>
          </a:endParaRPr>
        </a:p>
      </dsp:txBody>
      <dsp:txXfrm>
        <a:off x="334901" y="4501602"/>
        <a:ext cx="4250540"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38C92-C049-4A64-BAED-2FBD641A7B47}">
      <dsp:nvSpPr>
        <dsp:cNvPr id="0" name=""/>
        <dsp:cNvSpPr/>
      </dsp:nvSpPr>
      <dsp:spPr>
        <a:xfrm>
          <a:off x="5616" y="1317679"/>
          <a:ext cx="2425615" cy="1810670"/>
        </a:xfrm>
        <a:prstGeom prst="round2SameRect">
          <a:avLst>
            <a:gd name="adj1" fmla="val 8000"/>
            <a:gd name="adj2" fmla="val 0"/>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5F22E9A-622A-4A45-8941-90DD65B9E35B}">
      <dsp:nvSpPr>
        <dsp:cNvPr id="0" name=""/>
        <dsp:cNvSpPr/>
      </dsp:nvSpPr>
      <dsp:spPr>
        <a:xfrm>
          <a:off x="5616" y="3128350"/>
          <a:ext cx="2425615" cy="778588"/>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419" sz="1700" kern="1200" dirty="0" smtClean="0"/>
            <a:t>Preservar</a:t>
          </a:r>
          <a:endParaRPr lang="es-ES" sz="1700" kern="1200" dirty="0"/>
        </a:p>
      </dsp:txBody>
      <dsp:txXfrm>
        <a:off x="5616" y="3128350"/>
        <a:ext cx="1708180" cy="778588"/>
      </dsp:txXfrm>
    </dsp:sp>
    <dsp:sp modelId="{2E422511-D8DA-4161-B5AD-469DD33A84B4}">
      <dsp:nvSpPr>
        <dsp:cNvPr id="0" name=""/>
        <dsp:cNvSpPr/>
      </dsp:nvSpPr>
      <dsp:spPr>
        <a:xfrm>
          <a:off x="1782412" y="3252022"/>
          <a:ext cx="848965" cy="848965"/>
        </a:xfrm>
        <a:prstGeom prst="ellips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374B599-FDF8-4DBE-A0D1-F71F83520C3D}">
      <dsp:nvSpPr>
        <dsp:cNvPr id="0" name=""/>
        <dsp:cNvSpPr/>
      </dsp:nvSpPr>
      <dsp:spPr>
        <a:xfrm>
          <a:off x="2841704" y="1317679"/>
          <a:ext cx="2425615" cy="1810670"/>
        </a:xfrm>
        <a:prstGeom prst="round2SameRect">
          <a:avLst>
            <a:gd name="adj1" fmla="val 8000"/>
            <a:gd name="adj2" fmla="val 0"/>
          </a:avLst>
        </a:prstGeom>
        <a:blipFill rotWithShape="0">
          <a:blip xmlns:r="http://schemas.openxmlformats.org/officeDocument/2006/relationships" r:embed="rId2"/>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7FC8D7D-8FB5-44A9-B52E-C9EFABDA424C}">
      <dsp:nvSpPr>
        <dsp:cNvPr id="0" name=""/>
        <dsp:cNvSpPr/>
      </dsp:nvSpPr>
      <dsp:spPr>
        <a:xfrm>
          <a:off x="2841704" y="3128350"/>
          <a:ext cx="2425615" cy="778588"/>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419" sz="1700" kern="1200" dirty="0" smtClean="0"/>
            <a:t>Microorganimos</a:t>
          </a:r>
          <a:endParaRPr lang="es-ES" sz="1700" kern="1200" dirty="0"/>
        </a:p>
      </dsp:txBody>
      <dsp:txXfrm>
        <a:off x="2841704" y="3128350"/>
        <a:ext cx="1708180" cy="778588"/>
      </dsp:txXfrm>
    </dsp:sp>
    <dsp:sp modelId="{553FF24D-8B8C-4EC2-8A7F-ADB33C903807}">
      <dsp:nvSpPr>
        <dsp:cNvPr id="0" name=""/>
        <dsp:cNvSpPr/>
      </dsp:nvSpPr>
      <dsp:spPr>
        <a:xfrm>
          <a:off x="4618501" y="3252022"/>
          <a:ext cx="848965" cy="848965"/>
        </a:xfrm>
        <a:prstGeom prst="ellips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A64D63B-3B0D-4612-AF03-DFABCF3A5910}">
      <dsp:nvSpPr>
        <dsp:cNvPr id="0" name=""/>
        <dsp:cNvSpPr/>
      </dsp:nvSpPr>
      <dsp:spPr>
        <a:xfrm>
          <a:off x="5677792" y="1317679"/>
          <a:ext cx="2425615" cy="1810670"/>
        </a:xfrm>
        <a:prstGeom prst="round2SameRect">
          <a:avLst>
            <a:gd name="adj1" fmla="val 8000"/>
            <a:gd name="adj2" fmla="val 0"/>
          </a:avLst>
        </a:prstGeom>
        <a:blipFill rotWithShape="0">
          <a:blip xmlns:r="http://schemas.openxmlformats.org/officeDocument/2006/relationships" r:embed="rId3"/>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917451B-3571-493D-ADB2-0F64E6CD94AA}">
      <dsp:nvSpPr>
        <dsp:cNvPr id="0" name=""/>
        <dsp:cNvSpPr/>
      </dsp:nvSpPr>
      <dsp:spPr>
        <a:xfrm>
          <a:off x="5677792" y="3128350"/>
          <a:ext cx="2425615" cy="778588"/>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4770" tIns="0" rIns="21590" bIns="0" numCol="1" spcCol="1270" anchor="ctr" anchorCtr="0">
          <a:noAutofit/>
        </a:bodyPr>
        <a:lstStyle/>
        <a:p>
          <a:pPr lvl="0" algn="l" defTabSz="755650">
            <a:lnSpc>
              <a:spcPct val="90000"/>
            </a:lnSpc>
            <a:spcBef>
              <a:spcPct val="0"/>
            </a:spcBef>
            <a:spcAft>
              <a:spcPct val="35000"/>
            </a:spcAft>
          </a:pPr>
          <a:r>
            <a:rPr lang="es-419" sz="1700" kern="1200" dirty="0" smtClean="0"/>
            <a:t>Tradicional</a:t>
          </a:r>
          <a:endParaRPr lang="es-ES" sz="1700" kern="1200" dirty="0"/>
        </a:p>
      </dsp:txBody>
      <dsp:txXfrm>
        <a:off x="5677792" y="3128350"/>
        <a:ext cx="1708180" cy="778588"/>
      </dsp:txXfrm>
    </dsp:sp>
    <dsp:sp modelId="{2305253A-A70E-4A56-970F-9CC9A79E2292}">
      <dsp:nvSpPr>
        <dsp:cNvPr id="0" name=""/>
        <dsp:cNvSpPr/>
      </dsp:nvSpPr>
      <dsp:spPr>
        <a:xfrm>
          <a:off x="7454589" y="3252022"/>
          <a:ext cx="848965" cy="848965"/>
        </a:xfrm>
        <a:prstGeom prst="ellips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892BD-D068-4D33-93A1-FE953F8E0995}">
      <dsp:nvSpPr>
        <dsp:cNvPr id="0" name=""/>
        <dsp:cNvSpPr/>
      </dsp:nvSpPr>
      <dsp:spPr>
        <a:xfrm>
          <a:off x="1699963" y="0"/>
          <a:ext cx="3123696" cy="1446016"/>
        </a:xfrm>
        <a:prstGeom prst="rightArrow">
          <a:avLst>
            <a:gd name="adj1" fmla="val 75000"/>
            <a:gd name="adj2" fmla="val 50000"/>
          </a:avLst>
        </a:prstGeom>
        <a:solidFill>
          <a:schemeClr val="accent2">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419" sz="1400" kern="1200" dirty="0" smtClean="0"/>
            <a:t>Cereales</a:t>
          </a:r>
          <a:endParaRPr lang="es-ES" sz="1400" kern="1200" dirty="0"/>
        </a:p>
        <a:p>
          <a:pPr marL="114300" lvl="1" indent="-114300" algn="l" defTabSz="622300">
            <a:lnSpc>
              <a:spcPct val="90000"/>
            </a:lnSpc>
            <a:spcBef>
              <a:spcPct val="0"/>
            </a:spcBef>
            <a:spcAft>
              <a:spcPct val="15000"/>
            </a:spcAft>
            <a:buChar char="••"/>
          </a:pPr>
          <a:r>
            <a:rPr lang="es-419" sz="1400" kern="1200" dirty="0" smtClean="0"/>
            <a:t>Vegetales</a:t>
          </a:r>
          <a:endParaRPr lang="es-ES" sz="1400" kern="1200" dirty="0"/>
        </a:p>
        <a:p>
          <a:pPr marL="114300" lvl="1" indent="-114300" algn="l" defTabSz="622300">
            <a:lnSpc>
              <a:spcPct val="90000"/>
            </a:lnSpc>
            <a:spcBef>
              <a:spcPct val="0"/>
            </a:spcBef>
            <a:spcAft>
              <a:spcPct val="15000"/>
            </a:spcAft>
            <a:buChar char="••"/>
          </a:pPr>
          <a:r>
            <a:rPr lang="es-419" sz="1400" kern="1200" dirty="0" smtClean="0"/>
            <a:t>Legumbres</a:t>
          </a:r>
          <a:endParaRPr lang="es-ES" sz="1400" kern="1200" dirty="0"/>
        </a:p>
        <a:p>
          <a:pPr marL="114300" lvl="1" indent="-114300" algn="l" defTabSz="622300">
            <a:lnSpc>
              <a:spcPct val="90000"/>
            </a:lnSpc>
            <a:spcBef>
              <a:spcPct val="0"/>
            </a:spcBef>
            <a:spcAft>
              <a:spcPct val="15000"/>
            </a:spcAft>
            <a:buChar char="••"/>
          </a:pPr>
          <a:r>
            <a:rPr lang="es-419" sz="1400" kern="1200" dirty="0" smtClean="0"/>
            <a:t>Tubérculos</a:t>
          </a:r>
          <a:endParaRPr lang="es-ES" sz="1400" kern="1200" dirty="0"/>
        </a:p>
        <a:p>
          <a:pPr marL="114300" lvl="1" indent="-114300" algn="l" defTabSz="622300">
            <a:lnSpc>
              <a:spcPct val="90000"/>
            </a:lnSpc>
            <a:spcBef>
              <a:spcPct val="0"/>
            </a:spcBef>
            <a:spcAft>
              <a:spcPct val="15000"/>
            </a:spcAft>
            <a:buChar char="••"/>
          </a:pPr>
          <a:r>
            <a:rPr lang="es-419" sz="1400" kern="1200" dirty="0" smtClean="0"/>
            <a:t>Productos lácteos y cárnicos</a:t>
          </a:r>
          <a:endParaRPr lang="es-ES" sz="1400" kern="1200" dirty="0"/>
        </a:p>
      </dsp:txBody>
      <dsp:txXfrm>
        <a:off x="1699963" y="180752"/>
        <a:ext cx="2581440" cy="1084512"/>
      </dsp:txXfrm>
    </dsp:sp>
    <dsp:sp modelId="{FF401F95-2510-480D-9B7F-82440CDBA8F6}">
      <dsp:nvSpPr>
        <dsp:cNvPr id="0" name=""/>
        <dsp:cNvSpPr/>
      </dsp:nvSpPr>
      <dsp:spPr>
        <a:xfrm>
          <a:off x="2072" y="132794"/>
          <a:ext cx="1695817" cy="1180427"/>
        </a:xfrm>
        <a:prstGeom prst="round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419" sz="2400" kern="1200" dirty="0" smtClean="0"/>
            <a:t>Materia prima</a:t>
          </a:r>
          <a:endParaRPr lang="es-ES" sz="2400" kern="1200" dirty="0"/>
        </a:p>
      </dsp:txBody>
      <dsp:txXfrm>
        <a:off x="59696" y="190418"/>
        <a:ext cx="1580569" cy="10651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3F9F5-F3AD-4403-9481-06546F5DE63E}">
      <dsp:nvSpPr>
        <dsp:cNvPr id="0" name=""/>
        <dsp:cNvSpPr/>
      </dsp:nvSpPr>
      <dsp:spPr>
        <a:xfrm>
          <a:off x="1845" y="1040060"/>
          <a:ext cx="2445841" cy="244584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419" sz="1600" b="1" kern="1200" dirty="0" smtClean="0">
              <a:solidFill>
                <a:schemeClr val="bg1">
                  <a:lumMod val="50000"/>
                </a:schemeClr>
              </a:solidFill>
            </a:rPr>
            <a:t>Mosto fermentado</a:t>
          </a:r>
          <a:endParaRPr lang="es-ES" sz="1600" b="1" kern="1200" dirty="0">
            <a:solidFill>
              <a:schemeClr val="bg1">
                <a:lumMod val="50000"/>
              </a:schemeClr>
            </a:solidFill>
          </a:endParaRPr>
        </a:p>
      </dsp:txBody>
      <dsp:txXfrm>
        <a:off x="360030" y="1398245"/>
        <a:ext cx="1729471" cy="1729471"/>
      </dsp:txXfrm>
    </dsp:sp>
    <dsp:sp modelId="{A31F16F6-BA60-44FA-8DF9-18B061E58EDA}">
      <dsp:nvSpPr>
        <dsp:cNvPr id="0" name=""/>
        <dsp:cNvSpPr/>
      </dsp:nvSpPr>
      <dsp:spPr>
        <a:xfrm>
          <a:off x="2646288" y="1553687"/>
          <a:ext cx="1418588" cy="141858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2834322" y="2096155"/>
        <a:ext cx="1042520" cy="333652"/>
      </dsp:txXfrm>
    </dsp:sp>
    <dsp:sp modelId="{67461FDE-3EB5-447D-838C-43314072401A}">
      <dsp:nvSpPr>
        <dsp:cNvPr id="0" name=""/>
        <dsp:cNvSpPr/>
      </dsp:nvSpPr>
      <dsp:spPr>
        <a:xfrm>
          <a:off x="4263479" y="1040060"/>
          <a:ext cx="2445841" cy="244584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419" sz="1500" b="1" kern="1200" dirty="0" smtClean="0">
              <a:solidFill>
                <a:schemeClr val="bg1">
                  <a:lumMod val="50000"/>
                </a:schemeClr>
              </a:solidFill>
            </a:rPr>
            <a:t>Microorganismos fermentadores</a:t>
          </a:r>
          <a:endParaRPr lang="es-ES" sz="1500" b="1" kern="1200" dirty="0">
            <a:solidFill>
              <a:schemeClr val="bg1">
                <a:lumMod val="50000"/>
              </a:schemeClr>
            </a:solidFill>
          </a:endParaRPr>
        </a:p>
      </dsp:txBody>
      <dsp:txXfrm>
        <a:off x="4621664" y="1398245"/>
        <a:ext cx="1729471" cy="1729471"/>
      </dsp:txXfrm>
    </dsp:sp>
    <dsp:sp modelId="{22A797C2-B021-4F5E-BDB2-20F1D1D81D29}">
      <dsp:nvSpPr>
        <dsp:cNvPr id="0" name=""/>
        <dsp:cNvSpPr/>
      </dsp:nvSpPr>
      <dsp:spPr>
        <a:xfrm>
          <a:off x="6907923" y="1553687"/>
          <a:ext cx="1418588" cy="141858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7095957" y="1845916"/>
        <a:ext cx="1042520" cy="834130"/>
      </dsp:txXfrm>
    </dsp:sp>
    <dsp:sp modelId="{66550ADE-1504-4C23-85DC-4568E227EDED}">
      <dsp:nvSpPr>
        <dsp:cNvPr id="0" name=""/>
        <dsp:cNvSpPr/>
      </dsp:nvSpPr>
      <dsp:spPr>
        <a:xfrm>
          <a:off x="8525113" y="1040060"/>
          <a:ext cx="2445841" cy="244584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ES" sz="1500" kern="1200" dirty="0"/>
        </a:p>
      </dsp:txBody>
      <dsp:txXfrm>
        <a:off x="8883298" y="1398245"/>
        <a:ext cx="1729471" cy="1729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66E29-CCED-4490-A71C-B0C3B0357230}">
      <dsp:nvSpPr>
        <dsp:cNvPr id="0" name=""/>
        <dsp:cNvSpPr/>
      </dsp:nvSpPr>
      <dsp:spPr>
        <a:xfrm>
          <a:off x="0" y="709"/>
          <a:ext cx="3248524"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70A9B-3FF3-4BA4-98B6-C85CD8565A7B}">
      <dsp:nvSpPr>
        <dsp:cNvPr id="0" name=""/>
        <dsp:cNvSpPr/>
      </dsp:nvSpPr>
      <dsp:spPr>
        <a:xfrm>
          <a:off x="0" y="709"/>
          <a:ext cx="1371902" cy="14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419" sz="1700" kern="1200" dirty="0" smtClean="0">
              <a:solidFill>
                <a:schemeClr val="bg1">
                  <a:lumMod val="50000"/>
                </a:schemeClr>
              </a:solidFill>
            </a:rPr>
            <a:t>Condiciones óptimas</a:t>
          </a:r>
          <a:endParaRPr lang="es-ES" sz="1700" kern="1200" dirty="0">
            <a:solidFill>
              <a:schemeClr val="bg1">
                <a:lumMod val="50000"/>
              </a:schemeClr>
            </a:solidFill>
          </a:endParaRPr>
        </a:p>
      </dsp:txBody>
      <dsp:txXfrm>
        <a:off x="0" y="709"/>
        <a:ext cx="1371902" cy="1450781"/>
      </dsp:txXfrm>
    </dsp:sp>
    <dsp:sp modelId="{F422FCE9-0134-47EA-BEB7-00AD4BDBCB97}">
      <dsp:nvSpPr>
        <dsp:cNvPr id="0" name=""/>
        <dsp:cNvSpPr/>
      </dsp:nvSpPr>
      <dsp:spPr>
        <a:xfrm>
          <a:off x="1407068" y="23377"/>
          <a:ext cx="1840349" cy="4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pH</a:t>
          </a:r>
          <a:endParaRPr lang="es-ES" sz="1600" kern="1200" dirty="0">
            <a:solidFill>
              <a:schemeClr val="bg1">
                <a:lumMod val="50000"/>
              </a:schemeClr>
            </a:solidFill>
          </a:endParaRPr>
        </a:p>
      </dsp:txBody>
      <dsp:txXfrm>
        <a:off x="1407068" y="23377"/>
        <a:ext cx="1840349" cy="453369"/>
      </dsp:txXfrm>
    </dsp:sp>
    <dsp:sp modelId="{844E237D-9DE2-4A2F-8E9C-074FE8823B1D}">
      <dsp:nvSpPr>
        <dsp:cNvPr id="0" name=""/>
        <dsp:cNvSpPr/>
      </dsp:nvSpPr>
      <dsp:spPr>
        <a:xfrm>
          <a:off x="1371902" y="476746"/>
          <a:ext cx="1875515"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1A7228-020F-4707-B507-E3BA4385B245}">
      <dsp:nvSpPr>
        <dsp:cNvPr id="0" name=""/>
        <dsp:cNvSpPr/>
      </dsp:nvSpPr>
      <dsp:spPr>
        <a:xfrm>
          <a:off x="1407068" y="499415"/>
          <a:ext cx="1840349" cy="4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419" sz="1600" kern="1200" dirty="0" err="1" smtClean="0">
              <a:solidFill>
                <a:schemeClr val="bg1">
                  <a:lumMod val="50000"/>
                </a:schemeClr>
              </a:solidFill>
            </a:rPr>
            <a:t>°T</a:t>
          </a:r>
          <a:endParaRPr lang="es-ES" sz="1600" kern="1200" dirty="0">
            <a:solidFill>
              <a:schemeClr val="bg1">
                <a:lumMod val="50000"/>
              </a:schemeClr>
            </a:solidFill>
          </a:endParaRPr>
        </a:p>
      </dsp:txBody>
      <dsp:txXfrm>
        <a:off x="1407068" y="499415"/>
        <a:ext cx="1840349" cy="453369"/>
      </dsp:txXfrm>
    </dsp:sp>
    <dsp:sp modelId="{B98CA33B-5912-4E64-AEA9-E3156FA45B59}">
      <dsp:nvSpPr>
        <dsp:cNvPr id="0" name=""/>
        <dsp:cNvSpPr/>
      </dsp:nvSpPr>
      <dsp:spPr>
        <a:xfrm>
          <a:off x="1371902" y="952784"/>
          <a:ext cx="1875515"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5F5D1-ECDC-4BC3-A177-011591CF38B7}">
      <dsp:nvSpPr>
        <dsp:cNvPr id="0" name=""/>
        <dsp:cNvSpPr/>
      </dsp:nvSpPr>
      <dsp:spPr>
        <a:xfrm>
          <a:off x="1407068" y="975453"/>
          <a:ext cx="1840349" cy="4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Requerimientos nutricionales</a:t>
          </a:r>
          <a:endParaRPr lang="es-ES" sz="1600" kern="1200" dirty="0">
            <a:solidFill>
              <a:schemeClr val="bg1">
                <a:lumMod val="50000"/>
              </a:schemeClr>
            </a:solidFill>
          </a:endParaRPr>
        </a:p>
      </dsp:txBody>
      <dsp:txXfrm>
        <a:off x="1407068" y="975453"/>
        <a:ext cx="1840349" cy="453369"/>
      </dsp:txXfrm>
    </dsp:sp>
    <dsp:sp modelId="{B4481F18-4D74-45AE-815D-B7F25573C3AF}">
      <dsp:nvSpPr>
        <dsp:cNvPr id="0" name=""/>
        <dsp:cNvSpPr/>
      </dsp:nvSpPr>
      <dsp:spPr>
        <a:xfrm>
          <a:off x="1371902" y="1428822"/>
          <a:ext cx="1875515" cy="0"/>
        </a:xfrm>
        <a:prstGeom prst="line">
          <a:avLst/>
        </a:prstGeom>
        <a:solidFill>
          <a:schemeClr val="dk2">
            <a:hueOff val="0"/>
            <a:satOff val="0"/>
            <a:lumOff val="0"/>
            <a:alphaOff val="0"/>
          </a:schemeClr>
        </a:solidFill>
        <a:ln w="25400"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68D8-35BC-46D8-9826-671CA3A3AD05}">
      <dsp:nvSpPr>
        <dsp:cNvPr id="0" name=""/>
        <dsp:cNvSpPr/>
      </dsp:nvSpPr>
      <dsp:spPr>
        <a:xfrm>
          <a:off x="1353560" y="517731"/>
          <a:ext cx="2449716" cy="288201"/>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EA26A63-1D76-4BE8-AA34-0CE891AC785B}">
      <dsp:nvSpPr>
        <dsp:cNvPr id="0" name=""/>
        <dsp:cNvSpPr/>
      </dsp:nvSpPr>
      <dsp:spPr>
        <a:xfrm>
          <a:off x="1353560" y="625968"/>
          <a:ext cx="179965" cy="179965"/>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3470B26-2814-4BD2-B005-64D1AC2F3609}">
      <dsp:nvSpPr>
        <dsp:cNvPr id="0" name=""/>
        <dsp:cNvSpPr/>
      </dsp:nvSpPr>
      <dsp:spPr>
        <a:xfrm>
          <a:off x="1353560" y="0"/>
          <a:ext cx="2449716" cy="517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l" defTabSz="1466850">
            <a:lnSpc>
              <a:spcPct val="90000"/>
            </a:lnSpc>
            <a:spcBef>
              <a:spcPct val="0"/>
            </a:spcBef>
            <a:spcAft>
              <a:spcPct val="35000"/>
            </a:spcAft>
          </a:pPr>
          <a:r>
            <a:rPr lang="es-419" sz="3300" kern="1200" dirty="0" smtClean="0">
              <a:solidFill>
                <a:schemeClr val="bg1">
                  <a:lumMod val="50000"/>
                </a:schemeClr>
              </a:solidFill>
            </a:rPr>
            <a:t>Etapas</a:t>
          </a:r>
          <a:endParaRPr lang="es-ES" sz="3300" kern="1200" dirty="0">
            <a:solidFill>
              <a:schemeClr val="bg1">
                <a:lumMod val="50000"/>
              </a:schemeClr>
            </a:solidFill>
          </a:endParaRPr>
        </a:p>
      </dsp:txBody>
      <dsp:txXfrm>
        <a:off x="1353560" y="0"/>
        <a:ext cx="2449716" cy="517731"/>
      </dsp:txXfrm>
    </dsp:sp>
    <dsp:sp modelId="{60CF4440-1A46-4D4F-8E61-D55CFD807E0B}">
      <dsp:nvSpPr>
        <dsp:cNvPr id="0" name=""/>
        <dsp:cNvSpPr/>
      </dsp:nvSpPr>
      <dsp:spPr>
        <a:xfrm>
          <a:off x="1353560" y="1045461"/>
          <a:ext cx="179960" cy="179960"/>
        </a:xfrm>
        <a:prstGeom prst="rect">
          <a:avLst/>
        </a:prstGeom>
        <a:solidFill>
          <a:schemeClr val="lt1">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0D0ACF0-9328-429D-92A0-FABCDFCF58E0}">
      <dsp:nvSpPr>
        <dsp:cNvPr id="0" name=""/>
        <dsp:cNvSpPr/>
      </dsp:nvSpPr>
      <dsp:spPr>
        <a:xfrm>
          <a:off x="1525040" y="925697"/>
          <a:ext cx="2278236" cy="419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Contacto directo / Proliferación</a:t>
          </a:r>
          <a:endParaRPr lang="es-ES" sz="1600" kern="1200" dirty="0">
            <a:solidFill>
              <a:schemeClr val="bg1">
                <a:lumMod val="50000"/>
              </a:schemeClr>
            </a:solidFill>
          </a:endParaRPr>
        </a:p>
      </dsp:txBody>
      <dsp:txXfrm>
        <a:off x="1525040" y="925697"/>
        <a:ext cx="2278236" cy="419488"/>
      </dsp:txXfrm>
    </dsp:sp>
    <dsp:sp modelId="{8F8C4ECD-D280-44F7-867B-2071A810040A}">
      <dsp:nvSpPr>
        <dsp:cNvPr id="0" name=""/>
        <dsp:cNvSpPr/>
      </dsp:nvSpPr>
      <dsp:spPr>
        <a:xfrm>
          <a:off x="1353560" y="1464950"/>
          <a:ext cx="179960" cy="179960"/>
        </a:xfrm>
        <a:prstGeom prst="rect">
          <a:avLst/>
        </a:prstGeom>
        <a:solidFill>
          <a:schemeClr val="lt1">
            <a:hueOff val="0"/>
            <a:satOff val="0"/>
            <a:lumOff val="0"/>
            <a:alphaOff val="0"/>
          </a:schemeClr>
        </a:solidFill>
        <a:ln w="9525" cap="flat" cmpd="sng" algn="ctr">
          <a:solidFill>
            <a:schemeClr val="accent2">
              <a:shade val="50000"/>
              <a:hueOff val="-150673"/>
              <a:satOff val="-506"/>
              <a:lumOff val="2680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0F9CF42-0E06-47A4-B9DE-E917252D7469}">
      <dsp:nvSpPr>
        <dsp:cNvPr id="0" name=""/>
        <dsp:cNvSpPr/>
      </dsp:nvSpPr>
      <dsp:spPr>
        <a:xfrm>
          <a:off x="1525040" y="1345186"/>
          <a:ext cx="2278236" cy="419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Fase tumoltosa</a:t>
          </a:r>
          <a:endParaRPr lang="es-ES" sz="1600" kern="1200" dirty="0">
            <a:solidFill>
              <a:schemeClr val="bg1">
                <a:lumMod val="50000"/>
              </a:schemeClr>
            </a:solidFill>
          </a:endParaRPr>
        </a:p>
      </dsp:txBody>
      <dsp:txXfrm>
        <a:off x="1525040" y="1345186"/>
        <a:ext cx="2278236" cy="419488"/>
      </dsp:txXfrm>
    </dsp:sp>
    <dsp:sp modelId="{1CE543B1-89C1-493E-A157-36138FFAE45B}">
      <dsp:nvSpPr>
        <dsp:cNvPr id="0" name=""/>
        <dsp:cNvSpPr/>
      </dsp:nvSpPr>
      <dsp:spPr>
        <a:xfrm>
          <a:off x="1353560" y="1884438"/>
          <a:ext cx="179960" cy="179960"/>
        </a:xfrm>
        <a:prstGeom prst="rect">
          <a:avLst/>
        </a:prstGeom>
        <a:solidFill>
          <a:schemeClr val="lt1">
            <a:hueOff val="0"/>
            <a:satOff val="0"/>
            <a:lumOff val="0"/>
            <a:alphaOff val="0"/>
          </a:schemeClr>
        </a:solidFill>
        <a:ln w="9525" cap="flat" cmpd="sng" algn="ctr">
          <a:solidFill>
            <a:schemeClr val="accent2">
              <a:shade val="50000"/>
              <a:hueOff val="-150673"/>
              <a:satOff val="-506"/>
              <a:lumOff val="2680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0DF4C2-E841-4A07-BF98-614E53C82FC7}">
      <dsp:nvSpPr>
        <dsp:cNvPr id="0" name=""/>
        <dsp:cNvSpPr/>
      </dsp:nvSpPr>
      <dsp:spPr>
        <a:xfrm>
          <a:off x="1525040" y="1764674"/>
          <a:ext cx="2278236" cy="419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s-419" sz="1600" kern="1200" dirty="0" smtClean="0">
              <a:solidFill>
                <a:schemeClr val="bg1">
                  <a:lumMod val="50000"/>
                </a:schemeClr>
              </a:solidFill>
            </a:rPr>
            <a:t>Detención de CO</a:t>
          </a:r>
          <a:r>
            <a:rPr lang="es-419" sz="1200" kern="1200" dirty="0" smtClean="0">
              <a:solidFill>
                <a:schemeClr val="bg1">
                  <a:lumMod val="50000"/>
                </a:schemeClr>
              </a:solidFill>
            </a:rPr>
            <a:t>2</a:t>
          </a:r>
          <a:endParaRPr lang="es-ES" sz="1600" kern="1200" dirty="0">
            <a:solidFill>
              <a:schemeClr val="bg1">
                <a:lumMod val="50000"/>
              </a:schemeClr>
            </a:solidFill>
          </a:endParaRPr>
        </a:p>
      </dsp:txBody>
      <dsp:txXfrm>
        <a:off x="1525040" y="1764674"/>
        <a:ext cx="2278236" cy="4194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FE628-B31C-43D4-B6FC-3947A663D94A}" type="datetimeFigureOut">
              <a:rPr lang="es-ES" smtClean="0"/>
              <a:t>01/09/2020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602EF-88DD-4AC2-A94F-4FF61C1EEAC5}" type="slidenum">
              <a:rPr lang="es-ES" smtClean="0"/>
              <a:t>‹Nº›</a:t>
            </a:fld>
            <a:endParaRPr lang="es-ES"/>
          </a:p>
        </p:txBody>
      </p:sp>
    </p:spTree>
    <p:extLst>
      <p:ext uri="{BB962C8B-B14F-4D97-AF65-F5344CB8AC3E}">
        <p14:creationId xmlns:p14="http://schemas.microsoft.com/office/powerpoint/2010/main" val="342590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0117CEA-A66C-4869-BF3D-D563D8FAAE93}" type="slidenum">
              <a:rPr lang="es-MX" smtClean="0">
                <a:solidFill>
                  <a:prstClr val="black"/>
                </a:solidFill>
              </a:rPr>
              <a:pPr/>
              <a:t>2</a:t>
            </a:fld>
            <a:endParaRPr lang="es-MX">
              <a:solidFill>
                <a:prstClr val="black"/>
              </a:solidFill>
            </a:endParaRPr>
          </a:p>
        </p:txBody>
      </p:sp>
    </p:spTree>
    <p:extLst>
      <p:ext uri="{BB962C8B-B14F-4D97-AF65-F5344CB8AC3E}">
        <p14:creationId xmlns:p14="http://schemas.microsoft.com/office/powerpoint/2010/main" val="1897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200" b="0" i="0" kern="1200" dirty="0" smtClean="0">
                <a:solidFill>
                  <a:schemeClr val="tx1"/>
                </a:solidFill>
                <a:effectLst/>
                <a:latin typeface="+mn-lt"/>
                <a:ea typeface="+mn-ea"/>
                <a:cs typeface="+mn-cs"/>
              </a:rPr>
              <a:t>Las proteínas de choque térmico, son un conjunto de proteínas que producen las células tanto de organismos unicelulares como pluricelulares, cuando se encuentran en un medio ambiente que le provoca cualquier tipo de estrés.</a:t>
            </a:r>
          </a:p>
          <a:p>
            <a:endParaRPr lang="es-419" sz="1200" b="0" i="0" kern="1200" dirty="0" smtClean="0">
              <a:solidFill>
                <a:schemeClr val="tx1"/>
              </a:solidFill>
              <a:effectLst/>
              <a:latin typeface="+mn-lt"/>
              <a:ea typeface="+mn-ea"/>
              <a:cs typeface="+mn-cs"/>
            </a:endParaRPr>
          </a:p>
          <a:p>
            <a:r>
              <a:rPr lang="es-419" sz="1200" b="0" i="0" kern="1200" dirty="0" smtClean="0">
                <a:solidFill>
                  <a:schemeClr val="tx1"/>
                </a:solidFill>
                <a:effectLst/>
                <a:latin typeface="+mn-lt"/>
                <a:ea typeface="+mn-ea"/>
                <a:cs typeface="+mn-cs"/>
              </a:rPr>
              <a:t>El Factor de Crecimiento Transformante β (</a:t>
            </a:r>
            <a:r>
              <a:rPr lang="es-419" sz="1200" b="1" i="0" kern="1200" dirty="0" smtClean="0">
                <a:solidFill>
                  <a:schemeClr val="tx1"/>
                </a:solidFill>
                <a:effectLst/>
                <a:latin typeface="+mn-lt"/>
                <a:ea typeface="+mn-ea"/>
                <a:cs typeface="+mn-cs"/>
              </a:rPr>
              <a:t>TGF</a:t>
            </a:r>
            <a:r>
              <a:rPr lang="es-419" sz="1200" b="0" i="0" kern="1200" dirty="0" smtClean="0">
                <a:solidFill>
                  <a:schemeClr val="tx1"/>
                </a:solidFill>
                <a:effectLst/>
                <a:latin typeface="+mn-lt"/>
                <a:ea typeface="+mn-ea"/>
                <a:cs typeface="+mn-cs"/>
              </a:rPr>
              <a:t>-β) es una proteína que pertenece a la </a:t>
            </a:r>
            <a:r>
              <a:rPr lang="es-419" sz="1200" b="0" i="0" kern="1200" dirty="0" err="1" smtClean="0">
                <a:solidFill>
                  <a:schemeClr val="tx1"/>
                </a:solidFill>
                <a:effectLst/>
                <a:latin typeface="+mn-lt"/>
                <a:ea typeface="+mn-ea"/>
                <a:cs typeface="+mn-cs"/>
              </a:rPr>
              <a:t>superfamilia</a:t>
            </a:r>
            <a:r>
              <a:rPr lang="es-419" sz="1200" b="0" i="0" kern="1200" dirty="0" smtClean="0">
                <a:solidFill>
                  <a:schemeClr val="tx1"/>
                </a:solidFill>
                <a:effectLst/>
                <a:latin typeface="+mn-lt"/>
                <a:ea typeface="+mn-ea"/>
                <a:cs typeface="+mn-cs"/>
              </a:rPr>
              <a:t> de los factores de crecimiento y que presenta multitud de funciones. Entre ellas, destaca su papel en la regulación de la proliferación y diferenciación de varios tipos celulares, pero también de la respuesta inmunitaria</a:t>
            </a:r>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12</a:t>
            </a:fld>
            <a:endParaRPr lang="es-ES">
              <a:solidFill>
                <a:prstClr val="black"/>
              </a:solidFill>
            </a:endParaRPr>
          </a:p>
        </p:txBody>
      </p:sp>
    </p:spTree>
    <p:extLst>
      <p:ext uri="{BB962C8B-B14F-4D97-AF65-F5344CB8AC3E}">
        <p14:creationId xmlns:p14="http://schemas.microsoft.com/office/powerpoint/2010/main" val="3754381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MKL </a:t>
            </a:r>
            <a:r>
              <a:rPr lang="es-419" dirty="0" err="1" smtClean="0"/>
              <a:t>Mackonkey</a:t>
            </a:r>
            <a:r>
              <a:rPr lang="es-419" baseline="0" dirty="0" smtClean="0"/>
              <a:t> para e. coli y Pseudomonas aeruginosa</a:t>
            </a:r>
          </a:p>
          <a:p>
            <a:r>
              <a:rPr lang="es-419" baseline="0" dirty="0" smtClean="0"/>
              <a:t>Manitol para </a:t>
            </a:r>
            <a:r>
              <a:rPr lang="es-419" baseline="0" dirty="0" err="1" smtClean="0"/>
              <a:t>stap</a:t>
            </a:r>
            <a:r>
              <a:rPr lang="es-419" baseline="0" dirty="0" smtClean="0"/>
              <a:t>. Aureus.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Las cepas aisladas presentaron reacción negativa para la prueba Oxidasa y Catalasa. No se evidencia formación de burbujas ni cambio de color. Los bacilos catalasa negativos, Gram-positivos y en forma de varilla fueron considerados presuntos microorganismos ácido lácticos. Se seleccionaron y almacenaron tres o cuatro colonias de cada cultura. </a:t>
            </a:r>
          </a:p>
          <a:p>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17</a:t>
            </a:fld>
            <a:endParaRPr lang="es-ES">
              <a:solidFill>
                <a:prstClr val="black"/>
              </a:solidFill>
            </a:endParaRPr>
          </a:p>
        </p:txBody>
      </p:sp>
    </p:spTree>
    <p:extLst>
      <p:ext uri="{BB962C8B-B14F-4D97-AF65-F5344CB8AC3E}">
        <p14:creationId xmlns:p14="http://schemas.microsoft.com/office/powerpoint/2010/main" val="123348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conservación de las propiedades organolépticas está asociada a la presencia de Coliformes totales (Pazmiño, 2013). Aun cuando no se logró identificar la presencia de coliformes la chicha cumple con las características propias de este tipo de bebidas.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Asi</a:t>
            </a:r>
            <a:r>
              <a:rPr lang="es-EC" sz="1200" kern="1200" dirty="0" smtClean="0">
                <a:solidFill>
                  <a:schemeClr val="tx1"/>
                </a:solidFill>
                <a:effectLst/>
                <a:latin typeface="+mn-lt"/>
                <a:ea typeface="+mn-ea"/>
                <a:cs typeface="+mn-cs"/>
              </a:rPr>
              <a:t> como lo reporta Rojas, B. (2013) donde describe esta bebida de color pardo oscuro o un color similar, con un aroma propio característico de la bebida, inconfundible y de sabor agridulce; sensación ligera de gas producto de la fermentación. La fermentación se presenta de forma tumultuosa del mosto, tornándose turbio y espumoso por el CO2 que</a:t>
            </a:r>
            <a:r>
              <a:rPr lang="es-EC" sz="1200" kern="1200" baseline="0" dirty="0" smtClean="0">
                <a:solidFill>
                  <a:schemeClr val="tx1"/>
                </a:solidFill>
                <a:effectLst/>
                <a:latin typeface="+mn-lt"/>
                <a:ea typeface="+mn-ea"/>
                <a:cs typeface="+mn-cs"/>
              </a:rPr>
              <a:t> sumado a la presencia del etanol se le denomina </a:t>
            </a:r>
            <a:r>
              <a:rPr lang="es-EC" sz="1200" kern="1200" baseline="0" dirty="0" err="1" smtClean="0">
                <a:solidFill>
                  <a:schemeClr val="tx1"/>
                </a:solidFill>
                <a:effectLst/>
                <a:latin typeface="+mn-lt"/>
                <a:ea typeface="+mn-ea"/>
                <a:cs typeface="+mn-cs"/>
              </a:rPr>
              <a:t>flavor</a:t>
            </a:r>
            <a:r>
              <a:rPr lang="es-EC" sz="1200" kern="1200" baseline="0" dirty="0" smtClean="0">
                <a:solidFill>
                  <a:schemeClr val="tx1"/>
                </a:solidFill>
                <a:effectLst/>
                <a:latin typeface="+mn-lt"/>
                <a:ea typeface="+mn-ea"/>
                <a:cs typeface="+mn-cs"/>
              </a:rPr>
              <a:t> que influye en el aroma y el sabor </a:t>
            </a:r>
            <a:r>
              <a:rPr lang="es-EC" sz="1200" kern="1200" dirty="0" smtClean="0">
                <a:solidFill>
                  <a:schemeClr val="tx1"/>
                </a:solidFill>
                <a:effectLst/>
                <a:latin typeface="+mn-lt"/>
                <a:ea typeface="+mn-ea"/>
                <a:cs typeface="+mn-cs"/>
              </a:rPr>
              <a:t>(Rojas,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AISLAMIENTO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Según Rivera, L. (2014) reporta una concentraciones elevadas en la etapa fermentativa y final. En el caso de las levaduras se reporta una diferencia de 0.5 Log UFC/mL entre la etapa </a:t>
            </a:r>
            <a:r>
              <a:rPr lang="es-EC" sz="1200" kern="1200" dirty="0" err="1" smtClean="0">
                <a:solidFill>
                  <a:schemeClr val="tx1"/>
                </a:solidFill>
                <a:effectLst/>
                <a:latin typeface="+mn-lt"/>
                <a:ea typeface="+mn-ea"/>
                <a:cs typeface="+mn-cs"/>
              </a:rPr>
              <a:t>incial</a:t>
            </a:r>
            <a:r>
              <a:rPr lang="es-EC" sz="1200" kern="1200" dirty="0" smtClean="0">
                <a:solidFill>
                  <a:schemeClr val="tx1"/>
                </a:solidFill>
                <a:effectLst/>
                <a:latin typeface="+mn-lt"/>
                <a:ea typeface="+mn-ea"/>
                <a:cs typeface="+mn-cs"/>
              </a:rPr>
              <a:t> y fermentativa. La etapa inicial en donde existe variedad de azucares se producen mayor número de levaduras (</a:t>
            </a:r>
            <a:r>
              <a:rPr lang="es-EC" sz="1200" kern="1200" dirty="0" err="1" smtClean="0">
                <a:solidFill>
                  <a:schemeClr val="tx1"/>
                </a:solidFill>
                <a:effectLst/>
                <a:latin typeface="+mn-lt"/>
                <a:ea typeface="+mn-ea"/>
                <a:cs typeface="+mn-cs"/>
              </a:rPr>
              <a:t>Ajay</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Sanjay</a:t>
            </a:r>
            <a:r>
              <a:rPr lang="es-EC" sz="1200" kern="1200" dirty="0" smtClean="0">
                <a:solidFill>
                  <a:schemeClr val="tx1"/>
                </a:solidFill>
                <a:effectLst/>
                <a:latin typeface="+mn-lt"/>
                <a:ea typeface="+mn-ea"/>
                <a:cs typeface="+mn-cs"/>
              </a:rPr>
              <a:t>, 2008).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etapa inicial y fermentativa la población de levaduras es elevada por la baja concentración de alcohol y ácidos orgánicos (Rivera, 2014). Los recuentros microbianos de levaduras en la etapa inicial son superiores a los de la etapa fermentativa. Según </a:t>
            </a:r>
            <a:r>
              <a:rPr lang="es-EC" sz="1200" kern="1200" dirty="0" err="1" smtClean="0">
                <a:solidFill>
                  <a:schemeClr val="tx1"/>
                </a:solidFill>
                <a:effectLst/>
                <a:latin typeface="+mn-lt"/>
                <a:ea typeface="+mn-ea"/>
                <a:cs typeface="+mn-cs"/>
              </a:rPr>
              <a:t>Verapinto</a:t>
            </a:r>
            <a:r>
              <a:rPr lang="es-EC" sz="1200" kern="1200" dirty="0" smtClean="0">
                <a:solidFill>
                  <a:schemeClr val="tx1"/>
                </a:solidFill>
                <a:effectLst/>
                <a:latin typeface="+mn-lt"/>
                <a:ea typeface="+mn-ea"/>
                <a:cs typeface="+mn-cs"/>
              </a:rPr>
              <a:t> (2009) la escasa presencia de este tipo de microorganismos se debe a un grado alcohólico alto, ya que a partir de los 13°GL se convierte en una sustancia tóxica inhibitoria de crecimiento.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presencia de sedimentación, indica que hubo precipitación de los sólidos insolubles: gomas, proteínas, levaduras, cuando la fermentación ha terminado</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(Ara Rojas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2017; Fula, 2010).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20</a:t>
            </a:fld>
            <a:endParaRPr lang="es-ES"/>
          </a:p>
        </p:txBody>
      </p:sp>
    </p:spTree>
    <p:extLst>
      <p:ext uri="{BB962C8B-B14F-4D97-AF65-F5344CB8AC3E}">
        <p14:creationId xmlns:p14="http://schemas.microsoft.com/office/powerpoint/2010/main" val="265273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características previamente reportadas por Jackson et al. (2002)</a:t>
            </a:r>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21</a:t>
            </a:fld>
            <a:endParaRPr lang="es-ES"/>
          </a:p>
        </p:txBody>
      </p:sp>
    </p:spTree>
    <p:extLst>
      <p:ext uri="{BB962C8B-B14F-4D97-AF65-F5344CB8AC3E}">
        <p14:creationId xmlns:p14="http://schemas.microsoft.com/office/powerpoint/2010/main" val="264572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(Pazmiño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2014)</a:t>
            </a:r>
            <a:r>
              <a:rPr lang="es-EC" sz="1200" kern="1200" baseline="0" dirty="0" smtClean="0">
                <a:solidFill>
                  <a:schemeClr val="tx1"/>
                </a:solidFill>
                <a:effectLst/>
                <a:latin typeface="+mn-lt"/>
                <a:ea typeface="+mn-ea"/>
                <a:cs typeface="+mn-cs"/>
              </a:rPr>
              <a:t> define menciona que los grados de alcohol dependen del tiempo de fermentación.</a:t>
            </a:r>
            <a:r>
              <a:rPr lang="es-EC" sz="1200" kern="1200" dirty="0" smtClean="0">
                <a:solidFill>
                  <a:schemeClr val="tx1"/>
                </a:solidFill>
                <a:effectLst/>
                <a:latin typeface="+mn-lt"/>
                <a:ea typeface="+mn-ea"/>
                <a:cs typeface="+mn-cs"/>
              </a:rPr>
              <a:t> El intervalo del grado alcohólico obtenidos en esta investigación es de 0° a 10°  porcentaje similar a lo reportado por </a:t>
            </a:r>
            <a:r>
              <a:rPr lang="es-EC" sz="1200" kern="1200" dirty="0" err="1" smtClean="0">
                <a:solidFill>
                  <a:schemeClr val="tx1"/>
                </a:solidFill>
                <a:effectLst/>
                <a:latin typeface="+mn-lt"/>
                <a:ea typeface="+mn-ea"/>
                <a:cs typeface="+mn-cs"/>
              </a:rPr>
              <a:t>Liguori</a:t>
            </a:r>
            <a:r>
              <a:rPr lang="es-EC" sz="1200" kern="1200" dirty="0" smtClean="0">
                <a:solidFill>
                  <a:schemeClr val="tx1"/>
                </a:solidFill>
                <a:effectLst/>
                <a:latin typeface="+mn-lt"/>
                <a:ea typeface="+mn-ea"/>
                <a:cs typeface="+mn-cs"/>
              </a:rPr>
              <a:t> </a:t>
            </a:r>
            <a:r>
              <a:rPr lang="es-EC" sz="1200" i="1" kern="1200" dirty="0" smtClean="0">
                <a:solidFill>
                  <a:schemeClr val="tx1"/>
                </a:solidFill>
                <a:effectLst/>
                <a:latin typeface="+mn-lt"/>
                <a:ea typeface="+mn-ea"/>
                <a:cs typeface="+mn-cs"/>
              </a:rPr>
              <a:t>en el </a:t>
            </a:r>
            <a:r>
              <a:rPr lang="es-EC" sz="1200" kern="1200" dirty="0" smtClean="0">
                <a:solidFill>
                  <a:schemeClr val="tx1"/>
                </a:solidFill>
                <a:effectLst/>
                <a:latin typeface="+mn-lt"/>
                <a:ea typeface="+mn-ea"/>
                <a:cs typeface="+mn-cs"/>
              </a:rPr>
              <a:t>(2015) donde menciona que el contenido de alcohol es del 2 al 12% con tendencia a aumentar dejando reposar la bebida durante algunas semanas o a su vez por la adición de fuentes de azúcar (Rivera, 2014). Estas consideración se basan en la</a:t>
            </a:r>
            <a:r>
              <a:rPr lang="es-EC" sz="1200" kern="1200" baseline="0" dirty="0" smtClean="0">
                <a:solidFill>
                  <a:schemeClr val="tx1"/>
                </a:solidFill>
                <a:effectLst/>
                <a:latin typeface="+mn-lt"/>
                <a:ea typeface="+mn-ea"/>
                <a:cs typeface="+mn-cs"/>
              </a:rPr>
              <a:t> elaboración de la</a:t>
            </a:r>
            <a:r>
              <a:rPr lang="es-EC" sz="1200" kern="1200" dirty="0" smtClean="0">
                <a:solidFill>
                  <a:schemeClr val="tx1"/>
                </a:solidFill>
                <a:effectLst/>
                <a:latin typeface="+mn-lt"/>
                <a:ea typeface="+mn-ea"/>
                <a:cs typeface="+mn-cs"/>
              </a:rPr>
              <a:t> cerveza ya que se considera bebidas de bajas concentraciones de alcohol por la similitud en el proceso de obtención y elaboración (Guamán, 2013).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Según la norma NTE-INEN 2262:2003, para la cerveza, determina un intervalo de 2 a 5 grados de alcohol.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valores para el grado alcohólico de la chicha tienen relación con la concentración de azúcares del maíz y la cantidad de azúcares del mosto que serán el sustrato para la fermentación (Granadillo &amp; Rodríguez,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M</a:t>
            </a:r>
            <a:r>
              <a:rPr lang="es-EC" sz="1200" kern="1200" baseline="-25000" dirty="0" smtClean="0">
                <a:solidFill>
                  <a:schemeClr val="tx1"/>
                </a:solidFill>
                <a:effectLst/>
                <a:latin typeface="+mn-lt"/>
                <a:ea typeface="+mn-ea"/>
                <a:cs typeface="+mn-cs"/>
              </a:rPr>
              <a:t>2</a:t>
            </a:r>
            <a:r>
              <a:rPr lang="es-EC" sz="1200" kern="1200" dirty="0" smtClean="0">
                <a:solidFill>
                  <a:schemeClr val="tx1"/>
                </a:solidFill>
                <a:effectLst/>
                <a:latin typeface="+mn-lt"/>
                <a:ea typeface="+mn-ea"/>
                <a:cs typeface="+mn-cs"/>
              </a:rPr>
              <a:t> presenta menor cantidad de sólidos solubles en la bebida en relación de M</a:t>
            </a:r>
            <a:r>
              <a:rPr lang="es-EC" sz="1200" kern="1200" baseline="-25000" dirty="0" smtClean="0">
                <a:solidFill>
                  <a:schemeClr val="tx1"/>
                </a:solidFill>
                <a:effectLst/>
                <a:latin typeface="+mn-lt"/>
                <a:ea typeface="+mn-ea"/>
                <a:cs typeface="+mn-cs"/>
              </a:rPr>
              <a:t>1. </a:t>
            </a:r>
            <a:r>
              <a:rPr lang="es-EC" sz="1200" kern="1200" dirty="0" smtClean="0">
                <a:solidFill>
                  <a:schemeClr val="tx1"/>
                </a:solidFill>
                <a:effectLst/>
                <a:latin typeface="+mn-lt"/>
                <a:ea typeface="+mn-ea"/>
                <a:cs typeface="+mn-cs"/>
              </a:rPr>
              <a:t>Según Rivera, L. (2014) los grados Brix pueden estar en un rango de 4 a 12.</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Aun cuando este porcentaje varía de una muestra a otra no superan la unidad. A menor cantidad de sólidos solubles en la bebida existe mayor fermentación (Monar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valores de pH para ambas muestras fluctúan entre 3 y 4, acidez 0.4% (ácido láctico). Barbosa,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(2018) reporta valores de pH semejantes a esta investigación cuando analizaba chicha de jora, de yuca y morocho; acorde con lo descrito por los autores el pH de la chicha de jora se encontraba entre 2,62 y 4,14. Semejante a lo descrito por </a:t>
            </a:r>
            <a:r>
              <a:rPr lang="es-EC" sz="1200" kern="1200" dirty="0" err="1" smtClean="0">
                <a:solidFill>
                  <a:schemeClr val="tx1"/>
                </a:solidFill>
                <a:effectLst/>
                <a:latin typeface="+mn-lt"/>
                <a:ea typeface="+mn-ea"/>
                <a:cs typeface="+mn-cs"/>
              </a:rPr>
              <a:t>Huaman</a:t>
            </a:r>
            <a:r>
              <a:rPr lang="es-EC" sz="1200" kern="1200" dirty="0" smtClean="0">
                <a:solidFill>
                  <a:schemeClr val="tx1"/>
                </a:solidFill>
                <a:effectLst/>
                <a:latin typeface="+mn-lt"/>
                <a:ea typeface="+mn-ea"/>
                <a:cs typeface="+mn-cs"/>
              </a:rPr>
              <a:t> (2011) donde detalla la disminución de pH de 6.5 a 3.57 en su investigación.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valores de pH de un proceso de fermentación son importantes por su efecto sobre la levadura, el color, sabor y turbidez de la chicha de maíz (Ara Rojas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2017; Rojas, 2013). A niveles bajos de pH la actividad de las levaduras disminuye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23</a:t>
            </a:fld>
            <a:endParaRPr lang="es-ES">
              <a:solidFill>
                <a:prstClr val="black"/>
              </a:solidFill>
            </a:endParaRPr>
          </a:p>
        </p:txBody>
      </p:sp>
    </p:spTree>
    <p:extLst>
      <p:ext uri="{BB962C8B-B14F-4D97-AF65-F5344CB8AC3E}">
        <p14:creationId xmlns:p14="http://schemas.microsoft.com/office/powerpoint/2010/main" val="315095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Estas colonias mostraron ser Gram positivas, no esporuladas, anaerobias facultativas, oxidasa y catalasa negativa. Este resultado concuerda con lo descrito por Rivera, L. (2014) donde menciona que las bacterias ácido lácticas aisladas fueron bacilos Gram positivos. En el caso de </a:t>
            </a:r>
            <a:r>
              <a:rPr lang="es-EC" sz="1200" kern="1200" dirty="0" err="1" smtClean="0">
                <a:solidFill>
                  <a:schemeClr val="tx1"/>
                </a:solidFill>
                <a:effectLst/>
                <a:latin typeface="+mn-lt"/>
                <a:ea typeface="+mn-ea"/>
                <a:cs typeface="+mn-cs"/>
              </a:rPr>
              <a:t>Trávez</a:t>
            </a:r>
            <a:r>
              <a:rPr lang="es-EC" sz="1200" kern="1200" dirty="0" smtClean="0">
                <a:solidFill>
                  <a:schemeClr val="tx1"/>
                </a:solidFill>
                <a:effectLst/>
                <a:latin typeface="+mn-lt"/>
                <a:ea typeface="+mn-ea"/>
                <a:cs typeface="+mn-cs"/>
              </a:rPr>
              <a:t>, J. (2014) realizó también la identificación de endosporas y las define como bacilos Gram positivos.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Según MacFaddin en el 2003 los anaerobios estrictos además de no tolerar la presencia de oxígeno, tienen ausencia del sistema de citocromo oxidasa</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sistema citocromo oxidasa utiliza el oxígeno como aceptor final del hidrogeno produciendo peróxido de hidrogeno y por medio de la catalasa elimina el peróxido de hidrogeno acumulado, que es toxico para los microorganismos (MacFaddin, 2003).</a:t>
            </a:r>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24</a:t>
            </a:fld>
            <a:endParaRPr lang="es-ES"/>
          </a:p>
        </p:txBody>
      </p:sp>
    </p:spTree>
    <p:extLst>
      <p:ext uri="{BB962C8B-B14F-4D97-AF65-F5344CB8AC3E}">
        <p14:creationId xmlns:p14="http://schemas.microsoft.com/office/powerpoint/2010/main" val="3329142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Aislados de bacterias fermentadoras de ácido láctico reportan un 97.32% de inhibición sobre </a:t>
            </a:r>
            <a:r>
              <a:rPr lang="es-ES" sz="1200" i="1" kern="1200" dirty="0" smtClean="0">
                <a:solidFill>
                  <a:schemeClr val="tx1"/>
                </a:solidFill>
                <a:effectLst/>
                <a:latin typeface="+mn-lt"/>
                <a:ea typeface="+mn-ea"/>
                <a:cs typeface="+mn-cs"/>
              </a:rPr>
              <a:t>Staphylococcus aureus </a:t>
            </a:r>
            <a:r>
              <a:rPr lang="es-ES" sz="1200" kern="1200" dirty="0" smtClean="0">
                <a:solidFill>
                  <a:schemeClr val="tx1"/>
                </a:solidFill>
                <a:effectLst/>
                <a:latin typeface="+mn-lt"/>
                <a:ea typeface="+mn-ea"/>
                <a:cs typeface="+mn-cs"/>
              </a:rPr>
              <a:t>con un halo de inhibición promedio de 26 mm y un 73.96% sobre </a:t>
            </a:r>
            <a:r>
              <a:rPr lang="es-ES" sz="1200" i="1" kern="1200" dirty="0" smtClean="0">
                <a:solidFill>
                  <a:schemeClr val="tx1"/>
                </a:solidFill>
                <a:effectLst/>
                <a:latin typeface="+mn-lt"/>
                <a:ea typeface="+mn-ea"/>
                <a:cs typeface="+mn-cs"/>
              </a:rPr>
              <a:t>E. coli</a:t>
            </a:r>
            <a:r>
              <a:rPr lang="es-ES" sz="1200" kern="1200" dirty="0" smtClean="0">
                <a:solidFill>
                  <a:schemeClr val="tx1"/>
                </a:solidFill>
                <a:effectLst/>
                <a:latin typeface="+mn-lt"/>
                <a:ea typeface="+mn-ea"/>
                <a:cs typeface="+mn-cs"/>
              </a:rPr>
              <a:t> con un halo de inhibición promedio de 12 mm</a:t>
            </a:r>
            <a:r>
              <a:rPr lang="es-ES" sz="1200"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(Churqui, 2020). En aislados a partir de chicha de Molle elaborada de forma artesanal en las provincias de </a:t>
            </a:r>
            <a:r>
              <a:rPr lang="es-ES" sz="1200" kern="1200" dirty="0" err="1" smtClean="0">
                <a:solidFill>
                  <a:schemeClr val="tx1"/>
                </a:solidFill>
                <a:effectLst/>
                <a:latin typeface="+mn-lt"/>
                <a:ea typeface="+mn-ea"/>
                <a:cs typeface="+mn-cs"/>
              </a:rPr>
              <a:t>Huanta</a:t>
            </a:r>
            <a:r>
              <a:rPr lang="es-ES" sz="1200" kern="1200" dirty="0" smtClean="0">
                <a:solidFill>
                  <a:schemeClr val="tx1"/>
                </a:solidFill>
                <a:effectLst/>
                <a:latin typeface="+mn-lt"/>
                <a:ea typeface="+mn-ea"/>
                <a:cs typeface="+mn-cs"/>
              </a:rPr>
              <a:t> y Huamanga  en Perú se registra un diámetro mínimo resistente de 14 mm para </a:t>
            </a:r>
            <a:r>
              <a:rPr lang="es-ES" sz="1200" i="1" kern="1200" dirty="0" smtClean="0">
                <a:solidFill>
                  <a:schemeClr val="tx1"/>
                </a:solidFill>
                <a:effectLst/>
                <a:latin typeface="+mn-lt"/>
                <a:ea typeface="+mn-ea"/>
                <a:cs typeface="+mn-cs"/>
              </a:rPr>
              <a:t>E. coli</a:t>
            </a:r>
            <a:r>
              <a:rPr lang="es-ES" sz="1200" kern="1200" dirty="0" smtClean="0">
                <a:solidFill>
                  <a:schemeClr val="tx1"/>
                </a:solidFill>
                <a:effectLst/>
                <a:latin typeface="+mn-lt"/>
                <a:ea typeface="+mn-ea"/>
                <a:cs typeface="+mn-cs"/>
              </a:rPr>
              <a:t> y 15 mm para </a:t>
            </a:r>
            <a:r>
              <a:rPr lang="es-ES" sz="1200" i="1" kern="1200" dirty="0" smtClean="0">
                <a:solidFill>
                  <a:schemeClr val="tx1"/>
                </a:solidFill>
                <a:effectLst/>
                <a:latin typeface="+mn-lt"/>
                <a:ea typeface="+mn-ea"/>
                <a:cs typeface="+mn-cs"/>
              </a:rPr>
              <a:t>S. aureus</a:t>
            </a:r>
            <a:r>
              <a:rPr lang="es-ES" sz="1200" kern="1200" dirty="0" smtClean="0">
                <a:solidFill>
                  <a:schemeClr val="tx1"/>
                </a:solidFill>
                <a:effectLst/>
                <a:latin typeface="+mn-lt"/>
                <a:ea typeface="+mn-ea"/>
                <a:cs typeface="+mn-cs"/>
              </a:rPr>
              <a:t> (J. Rodríguez &amp; García, 2017).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el caso de aislados de productos latinoamericanos fermentados se reportar una zona de inhibición &gt; 10 mm en relación a </a:t>
            </a:r>
            <a:r>
              <a:rPr lang="es-EC" sz="1200" i="1" kern="1200" dirty="0" smtClean="0">
                <a:solidFill>
                  <a:schemeClr val="tx1"/>
                </a:solidFill>
                <a:effectLst/>
                <a:latin typeface="+mn-lt"/>
                <a:ea typeface="+mn-ea"/>
                <a:cs typeface="+mn-cs"/>
              </a:rPr>
              <a:t>E. coli </a:t>
            </a:r>
            <a:r>
              <a:rPr lang="es-EC" sz="1200" kern="1200" dirty="0" smtClean="0">
                <a:solidFill>
                  <a:schemeClr val="tx1"/>
                </a:solidFill>
                <a:effectLst/>
                <a:latin typeface="+mn-lt"/>
                <a:ea typeface="+mn-ea"/>
                <a:cs typeface="+mn-cs"/>
              </a:rPr>
              <a:t>(Alba, 2018). Las bacteriocina producidas por el fermento de la chicha de jora analizadas en Abancay definen un valor de inhibición de crecimiento para S. aureus de 2.00 ± 0,41 mm (</a:t>
            </a:r>
            <a:r>
              <a:rPr lang="es-EC" sz="1200" kern="1200" dirty="0" err="1" smtClean="0">
                <a:solidFill>
                  <a:schemeClr val="tx1"/>
                </a:solidFill>
                <a:effectLst/>
                <a:latin typeface="+mn-lt"/>
                <a:ea typeface="+mn-ea"/>
                <a:cs typeface="+mn-cs"/>
              </a:rPr>
              <a:t>Huaman</a:t>
            </a:r>
            <a:r>
              <a:rPr lang="es-EC" sz="1200" kern="1200" dirty="0" smtClean="0">
                <a:solidFill>
                  <a:schemeClr val="tx1"/>
                </a:solidFill>
                <a:effectLst/>
                <a:latin typeface="+mn-lt"/>
                <a:ea typeface="+mn-ea"/>
                <a:cs typeface="+mn-cs"/>
              </a:rPr>
              <a:t>, 2011). Se describe el mejor efecto bacteriostático frente a </a:t>
            </a:r>
            <a:r>
              <a:rPr lang="es-EC" sz="1200" i="1" kern="1200" dirty="0" smtClean="0">
                <a:solidFill>
                  <a:schemeClr val="tx1"/>
                </a:solidFill>
                <a:effectLst/>
                <a:latin typeface="+mn-lt"/>
                <a:ea typeface="+mn-ea"/>
                <a:cs typeface="+mn-cs"/>
              </a:rPr>
              <a:t>E. coli</a:t>
            </a:r>
            <a:r>
              <a:rPr lang="es-EC" sz="1200" kern="1200" dirty="0" smtClean="0">
                <a:solidFill>
                  <a:schemeClr val="tx1"/>
                </a:solidFill>
                <a:effectLst/>
                <a:latin typeface="+mn-lt"/>
                <a:ea typeface="+mn-ea"/>
                <a:cs typeface="+mn-cs"/>
              </a:rPr>
              <a:t> con una concentración mínima inhibitoria (CMI) de 4 µl/mL (Larrea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2007)</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actividad antimicrobiana es el resultado de la acumulación de los productos finales del proceso de fermentación: ácidos orgánicos y bacteriocinas, como el ácido láctico, peróxido de hidrógeno, dióxido de carbono, etc. (Martín del Campo M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2008; Monar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2014)</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efecto antagónico está asociado a la reducción de pH en el medio por la producción de ácidos orgánicos (</a:t>
            </a:r>
            <a:r>
              <a:rPr lang="es-EC" sz="1200" kern="1200" dirty="0" err="1" smtClean="0">
                <a:solidFill>
                  <a:schemeClr val="tx1"/>
                </a:solidFill>
                <a:effectLst/>
                <a:latin typeface="+mn-lt"/>
                <a:ea typeface="+mn-ea"/>
                <a:cs typeface="+mn-cs"/>
              </a:rPr>
              <a:t>Jay</a:t>
            </a:r>
            <a:r>
              <a:rPr lang="es-EC" sz="1200" kern="1200" dirty="0" smtClean="0">
                <a:solidFill>
                  <a:schemeClr val="tx1"/>
                </a:solidFill>
                <a:effectLst/>
                <a:latin typeface="+mn-lt"/>
                <a:ea typeface="+mn-ea"/>
                <a:cs typeface="+mn-cs"/>
              </a:rPr>
              <a:t>, 1993; Martín del Campo M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2008). Existen numerosas proteínas naturales producidas por las BAL con diferentes espectros de inhibición específicos. </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Martin del Campo M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(2008) aisló 1962 cepas de 362 muestras de queso “</a:t>
            </a:r>
            <a:r>
              <a:rPr lang="es-EC" sz="1200" kern="1200" dirty="0" err="1" smtClean="0">
                <a:solidFill>
                  <a:schemeClr val="tx1"/>
                </a:solidFill>
                <a:effectLst/>
                <a:latin typeface="+mn-lt"/>
                <a:ea typeface="+mn-ea"/>
                <a:cs typeface="+mn-cs"/>
              </a:rPr>
              <a:t>Munster</a:t>
            </a:r>
            <a:r>
              <a:rPr lang="es-EC" sz="1200" kern="1200" dirty="0" smtClean="0">
                <a:solidFill>
                  <a:schemeClr val="tx1"/>
                </a:solidFill>
                <a:effectLst/>
                <a:latin typeface="+mn-lt"/>
                <a:ea typeface="+mn-ea"/>
                <a:cs typeface="+mn-cs"/>
              </a:rPr>
              <a:t>” (francés), probando su capacidad antimicrobiana. Reportó la inhibición de las Gram + (</a:t>
            </a:r>
            <a:r>
              <a:rPr lang="es-EC" sz="1200" i="1" kern="1200" dirty="0" smtClean="0">
                <a:solidFill>
                  <a:schemeClr val="tx1"/>
                </a:solidFill>
                <a:effectLst/>
                <a:latin typeface="+mn-lt"/>
                <a:ea typeface="+mn-ea"/>
                <a:cs typeface="+mn-cs"/>
              </a:rPr>
              <a:t>Staphylococcus </a:t>
            </a:r>
            <a:r>
              <a:rPr lang="es-EC" sz="1200" i="1" kern="1200" dirty="0" err="1" smtClean="0">
                <a:solidFill>
                  <a:schemeClr val="tx1"/>
                </a:solidFill>
                <a:effectLst/>
                <a:latin typeface="+mn-lt"/>
                <a:ea typeface="+mn-ea"/>
                <a:cs typeface="+mn-cs"/>
              </a:rPr>
              <a:t>sp</a:t>
            </a:r>
            <a:r>
              <a:rPr lang="es-EC" sz="1200" kern="1200" dirty="0" smtClean="0">
                <a:solidFill>
                  <a:schemeClr val="tx1"/>
                </a:solidFill>
                <a:effectLst/>
                <a:latin typeface="+mn-lt"/>
                <a:ea typeface="+mn-ea"/>
                <a:cs typeface="+mn-cs"/>
              </a:rPr>
              <a:t>) y más no las Gram – (</a:t>
            </a:r>
            <a:r>
              <a:rPr lang="es-EC" sz="1200" i="1" kern="1200" dirty="0" smtClean="0">
                <a:solidFill>
                  <a:schemeClr val="tx1"/>
                </a:solidFill>
                <a:effectLst/>
                <a:latin typeface="+mn-lt"/>
                <a:ea typeface="+mn-ea"/>
                <a:cs typeface="+mn-cs"/>
              </a:rPr>
              <a:t>Pseudomonas </a:t>
            </a:r>
            <a:r>
              <a:rPr lang="es-EC" sz="1200" kern="1200" dirty="0" err="1" smtClean="0">
                <a:solidFill>
                  <a:schemeClr val="tx1"/>
                </a:solidFill>
                <a:effectLst/>
                <a:latin typeface="+mn-lt"/>
                <a:ea typeface="+mn-ea"/>
                <a:cs typeface="+mn-cs"/>
              </a:rPr>
              <a:t>sp</a:t>
            </a:r>
            <a:r>
              <a:rPr lang="es-EC" sz="1200" kern="1200" dirty="0" smtClean="0">
                <a:solidFill>
                  <a:schemeClr val="tx1"/>
                </a:solidFill>
                <a:effectLst/>
                <a:latin typeface="+mn-lt"/>
                <a:ea typeface="+mn-ea"/>
                <a:cs typeface="+mn-cs"/>
              </a:rPr>
              <a:t> y </a:t>
            </a:r>
            <a:r>
              <a:rPr lang="es-EC" sz="1200" i="1" kern="1200" dirty="0" smtClean="0">
                <a:solidFill>
                  <a:schemeClr val="tx1"/>
                </a:solidFill>
                <a:effectLst/>
                <a:latin typeface="+mn-lt"/>
                <a:ea typeface="+mn-ea"/>
                <a:cs typeface="+mn-cs"/>
              </a:rPr>
              <a:t>E. coli</a:t>
            </a:r>
            <a:r>
              <a:rPr lang="es-EC"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resultados presentados coinciden en la inhibición de bacterias Gram + </a:t>
            </a:r>
            <a:r>
              <a:rPr lang="es-ES" sz="1200" i="1" kern="1200" dirty="0" smtClean="0">
                <a:solidFill>
                  <a:schemeClr val="tx1"/>
                </a:solidFill>
                <a:effectLst/>
                <a:latin typeface="+mn-lt"/>
                <a:ea typeface="+mn-ea"/>
                <a:cs typeface="+mn-cs"/>
              </a:rPr>
              <a:t>Staphylococcus aureus </a:t>
            </a:r>
            <a:r>
              <a:rPr lang="es-ES" sz="1200" kern="1200" dirty="0" smtClean="0">
                <a:solidFill>
                  <a:schemeClr val="tx1"/>
                </a:solidFill>
                <a:effectLst/>
                <a:latin typeface="+mn-lt"/>
                <a:ea typeface="+mn-ea"/>
                <a:cs typeface="+mn-cs"/>
              </a:rPr>
              <a:t>mientras existe ausencia de inhibición para el caso de Gram -. Se corrobora la preferencia de las BAL por la inhibición de bacterias Gram + (</a:t>
            </a:r>
            <a:r>
              <a:rPr lang="es-ES" sz="1200" kern="1200" dirty="0" err="1" smtClean="0">
                <a:solidFill>
                  <a:schemeClr val="tx1"/>
                </a:solidFill>
                <a:effectLst/>
                <a:latin typeface="+mn-lt"/>
                <a:ea typeface="+mn-ea"/>
                <a:cs typeface="+mn-cs"/>
              </a:rPr>
              <a:t>Klaenhammer</a:t>
            </a:r>
            <a:r>
              <a:rPr lang="es-ES" sz="1200" kern="1200" dirty="0" smtClean="0">
                <a:solidFill>
                  <a:schemeClr val="tx1"/>
                </a:solidFill>
                <a:effectLst/>
                <a:latin typeface="+mn-lt"/>
                <a:ea typeface="+mn-ea"/>
                <a:cs typeface="+mn-cs"/>
              </a:rPr>
              <a:t>, 1993; Martín del Campo M </a:t>
            </a:r>
            <a:r>
              <a:rPr lang="es-ES" sz="1200" i="1" kern="1200" dirty="0" smtClean="0">
                <a:solidFill>
                  <a:schemeClr val="tx1"/>
                </a:solidFill>
                <a:effectLst/>
                <a:latin typeface="+mn-lt"/>
                <a:ea typeface="+mn-ea"/>
                <a:cs typeface="+mn-cs"/>
              </a:rPr>
              <a:t>et al.,</a:t>
            </a:r>
            <a:r>
              <a:rPr lang="es-ES" sz="1200" kern="1200" dirty="0" smtClean="0">
                <a:solidFill>
                  <a:schemeClr val="tx1"/>
                </a:solidFill>
                <a:effectLst/>
                <a:latin typeface="+mn-lt"/>
                <a:ea typeface="+mn-ea"/>
                <a:cs typeface="+mn-cs"/>
              </a:rPr>
              <a:t> 2008). En la mayoría de casos la inhibición se origina por la disminución en el pH (</a:t>
            </a:r>
            <a:r>
              <a:rPr lang="es-ES" sz="1200" kern="1200" dirty="0" err="1" smtClean="0">
                <a:solidFill>
                  <a:schemeClr val="tx1"/>
                </a:solidFill>
                <a:effectLst/>
                <a:latin typeface="+mn-lt"/>
                <a:ea typeface="+mn-ea"/>
                <a:cs typeface="+mn-cs"/>
              </a:rPr>
              <a:t>Karakas-Sen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Karakas</a:t>
            </a:r>
            <a:r>
              <a:rPr lang="es-ES" sz="1200" kern="1200" dirty="0" smtClean="0">
                <a:solidFill>
                  <a:schemeClr val="tx1"/>
                </a:solidFill>
                <a:effectLst/>
                <a:latin typeface="+mn-lt"/>
                <a:ea typeface="+mn-ea"/>
                <a:cs typeface="+mn-cs"/>
              </a:rPr>
              <a:t>, 2018).</a:t>
            </a:r>
          </a:p>
          <a:p>
            <a:endParaRPr lang="es-419" dirty="0" smtClean="0"/>
          </a:p>
          <a:p>
            <a:endParaRPr lang="es-419" dirty="0" smtClean="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25</a:t>
            </a:fld>
            <a:endParaRPr lang="es-ES"/>
          </a:p>
        </p:txBody>
      </p:sp>
    </p:spTree>
    <p:extLst>
      <p:ext uri="{BB962C8B-B14F-4D97-AF65-F5344CB8AC3E}">
        <p14:creationId xmlns:p14="http://schemas.microsoft.com/office/powerpoint/2010/main" val="415368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a:t>
            </a:r>
            <a:r>
              <a:rPr lang="es-EC" sz="1200" kern="1200" baseline="0" dirty="0" smtClean="0">
                <a:solidFill>
                  <a:schemeClr val="tx1"/>
                </a:solidFill>
                <a:effectLst/>
                <a:latin typeface="+mn-lt"/>
                <a:ea typeface="+mn-ea"/>
                <a:cs typeface="+mn-cs"/>
              </a:rPr>
              <a:t> el caso de las levaduras según </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Gddoa</a:t>
            </a:r>
            <a:r>
              <a:rPr lang="es-EC" sz="1200" kern="1200" dirty="0" smtClean="0">
                <a:solidFill>
                  <a:schemeClr val="tx1"/>
                </a:solidFill>
                <a:effectLst/>
                <a:latin typeface="+mn-lt"/>
                <a:ea typeface="+mn-ea"/>
                <a:cs typeface="+mn-cs"/>
              </a:rPr>
              <a:t> Al‐</a:t>
            </a:r>
            <a:r>
              <a:rPr lang="es-EC" sz="1200" kern="1200" dirty="0" err="1" smtClean="0">
                <a:solidFill>
                  <a:schemeClr val="tx1"/>
                </a:solidFill>
                <a:effectLst/>
                <a:latin typeface="+mn-lt"/>
                <a:ea typeface="+mn-ea"/>
                <a:cs typeface="+mn-cs"/>
              </a:rPr>
              <a:t>sahlany</a:t>
            </a:r>
            <a:r>
              <a:rPr lang="es-EC" sz="1200" i="1" kern="1200" dirty="0" smtClean="0">
                <a:solidFill>
                  <a:schemeClr val="tx1"/>
                </a:solidFill>
                <a:effectLst/>
                <a:latin typeface="+mn-lt"/>
                <a:ea typeface="+mn-ea"/>
                <a:cs typeface="+mn-cs"/>
              </a:rPr>
              <a:t> et al.</a:t>
            </a:r>
            <a:r>
              <a:rPr lang="es-EC" sz="1200" kern="1200" dirty="0" smtClean="0">
                <a:solidFill>
                  <a:schemeClr val="tx1"/>
                </a:solidFill>
                <a:effectLst/>
                <a:latin typeface="+mn-lt"/>
                <a:ea typeface="+mn-ea"/>
                <a:cs typeface="+mn-cs"/>
              </a:rPr>
              <a:t>, 2020). </a:t>
            </a:r>
            <a:endParaRPr lang="es-419" dirty="0" smtClean="0"/>
          </a:p>
          <a:p>
            <a:r>
              <a:rPr lang="es-EC" sz="1200" kern="1200" dirty="0" smtClean="0">
                <a:solidFill>
                  <a:schemeClr val="tx1"/>
                </a:solidFill>
                <a:effectLst/>
                <a:latin typeface="+mn-lt"/>
                <a:ea typeface="+mn-ea"/>
                <a:cs typeface="+mn-cs"/>
              </a:rPr>
              <a:t>La actividad antimicrobiana para las levaduras depende de la presencia de péptidos antibacterianos que reducen la viabilidad de cepas objetivo en función a la concentración y tiempo de exposición; estos péptidos son estables en una amplia gama de pH en relación a las bacteriocinas</a:t>
            </a:r>
            <a:endParaRPr lang="es-419" dirty="0" smtClean="0"/>
          </a:p>
          <a:p>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26</a:t>
            </a:fld>
            <a:endParaRPr lang="es-ES"/>
          </a:p>
        </p:txBody>
      </p:sp>
    </p:spTree>
    <p:extLst>
      <p:ext uri="{BB962C8B-B14F-4D97-AF65-F5344CB8AC3E}">
        <p14:creationId xmlns:p14="http://schemas.microsoft.com/office/powerpoint/2010/main" val="407909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los episodios de diarrea que contribuyen a la mortalidad infantil en las regiones en desarrollo y la morbilidad sustancial representa del 20 – 40% </a:t>
            </a:r>
          </a:p>
          <a:p>
            <a:r>
              <a:rPr lang="es-EC" sz="1200" kern="1200" dirty="0" smtClean="0">
                <a:solidFill>
                  <a:schemeClr val="tx1"/>
                </a:solidFill>
                <a:effectLst/>
                <a:latin typeface="+mn-lt"/>
                <a:ea typeface="+mn-ea"/>
                <a:cs typeface="+mn-cs"/>
              </a:rPr>
              <a:t>Las infecciones varían en función de la población del paciente, la localización geográfica y la localización en el sistema sanitario (</a:t>
            </a:r>
            <a:r>
              <a:rPr lang="es-EC" sz="1200" kern="1200" dirty="0" err="1" smtClean="0">
                <a:solidFill>
                  <a:schemeClr val="tx1"/>
                </a:solidFill>
                <a:effectLst/>
                <a:latin typeface="+mn-lt"/>
                <a:ea typeface="+mn-ea"/>
                <a:cs typeface="+mn-cs"/>
              </a:rPr>
              <a:t>Montoro</a:t>
            </a:r>
            <a:r>
              <a:rPr lang="es-EC" sz="1200" kern="1200" dirty="0" smtClean="0">
                <a:solidFill>
                  <a:schemeClr val="tx1"/>
                </a:solidFill>
                <a:effectLst/>
                <a:latin typeface="+mn-lt"/>
                <a:ea typeface="+mn-ea"/>
                <a:cs typeface="+mn-cs"/>
              </a:rPr>
              <a:t>, 2019). </a:t>
            </a:r>
          </a:p>
          <a:p>
            <a:r>
              <a:rPr lang="es-EC" sz="1200" kern="1200" dirty="0" smtClean="0">
                <a:solidFill>
                  <a:schemeClr val="tx1"/>
                </a:solidFill>
                <a:effectLst/>
                <a:latin typeface="+mn-lt"/>
                <a:ea typeface="+mn-ea"/>
                <a:cs typeface="+mn-cs"/>
              </a:rPr>
              <a:t>La posibilidad de infección e insensibilidad están influenciados por un elevado número de factores de riesgo; tales como: inmunodeficiencia adquirida o congénita, edad menor de tres meses, </a:t>
            </a:r>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3</a:t>
            </a:fld>
            <a:endParaRPr lang="es-ES">
              <a:solidFill>
                <a:prstClr val="black"/>
              </a:solidFill>
            </a:endParaRPr>
          </a:p>
        </p:txBody>
      </p:sp>
    </p:spTree>
    <p:extLst>
      <p:ext uri="{BB962C8B-B14F-4D97-AF65-F5344CB8AC3E}">
        <p14:creationId xmlns:p14="http://schemas.microsoft.com/office/powerpoint/2010/main" val="184848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La barrera</a:t>
            </a:r>
            <a:r>
              <a:rPr lang="es-419" baseline="0" dirty="0" smtClean="0"/>
              <a:t> consiste en una red de células inmunes que inhiben el paso de patógenos, cuando esta sufre alteración permite una fuga de los mismos permitiendo su llegada al torrente sanguíneo.</a:t>
            </a:r>
            <a:endParaRPr lang="es-419" dirty="0" smtClean="0"/>
          </a:p>
          <a:p>
            <a:r>
              <a:rPr lang="es-419" dirty="0" err="1" smtClean="0"/>
              <a:t>Sintomas</a:t>
            </a:r>
            <a:endParaRPr lang="es-419" dirty="0" smtClean="0"/>
          </a:p>
          <a:p>
            <a:r>
              <a:rPr lang="es-419" dirty="0" smtClean="0"/>
              <a:t>Dolor</a:t>
            </a:r>
            <a:r>
              <a:rPr lang="es-419" baseline="0" dirty="0" smtClean="0"/>
              <a:t> abdominal</a:t>
            </a:r>
          </a:p>
          <a:p>
            <a:r>
              <a:rPr lang="es-419" baseline="0" dirty="0" smtClean="0"/>
              <a:t>Nauseas</a:t>
            </a:r>
          </a:p>
          <a:p>
            <a:r>
              <a:rPr lang="es-419" baseline="0" dirty="0" err="1" smtClean="0"/>
              <a:t>Vomitos</a:t>
            </a:r>
            <a:r>
              <a:rPr lang="es-419" baseline="0" dirty="0" smtClean="0"/>
              <a:t> y fiebre</a:t>
            </a:r>
          </a:p>
          <a:p>
            <a:r>
              <a:rPr lang="es-419" baseline="0" dirty="0" smtClean="0"/>
              <a:t>Diarreas</a:t>
            </a:r>
          </a:p>
          <a:p>
            <a:r>
              <a:rPr lang="es-419" baseline="0" dirty="0" smtClean="0"/>
              <a:t>Deceso </a:t>
            </a:r>
          </a:p>
          <a:p>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4</a:t>
            </a:fld>
            <a:endParaRPr lang="es-ES"/>
          </a:p>
        </p:txBody>
      </p:sp>
    </p:spTree>
    <p:extLst>
      <p:ext uri="{BB962C8B-B14F-4D97-AF65-F5344CB8AC3E}">
        <p14:creationId xmlns:p14="http://schemas.microsoft.com/office/powerpoint/2010/main" val="325797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smtClean="0"/>
              <a:t>Alteraciones</a:t>
            </a:r>
            <a:r>
              <a:rPr lang="es-419" baseline="0" dirty="0" smtClean="0"/>
              <a:t> o efectos colaterales</a:t>
            </a:r>
          </a:p>
          <a:p>
            <a:r>
              <a:rPr lang="es-419" baseline="0" dirty="0" smtClean="0"/>
              <a:t>Sensibiliza </a:t>
            </a:r>
          </a:p>
          <a:p>
            <a:r>
              <a:rPr lang="es-419" baseline="0" dirty="0" smtClean="0"/>
              <a:t>Paro cardiaco</a:t>
            </a:r>
          </a:p>
          <a:p>
            <a:r>
              <a:rPr lang="es-419" baseline="0" dirty="0" err="1" smtClean="0"/>
              <a:t>Toxicos</a:t>
            </a:r>
            <a:endParaRPr lang="es-419" baseline="0" dirty="0" smtClean="0"/>
          </a:p>
          <a:p>
            <a:r>
              <a:rPr lang="es-419" baseline="0" dirty="0" smtClean="0"/>
              <a:t>Químicos de doble filo, frente al uso indiscriminado</a:t>
            </a:r>
          </a:p>
          <a:p>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5</a:t>
            </a:fld>
            <a:endParaRPr lang="es-ES"/>
          </a:p>
        </p:txBody>
      </p:sp>
    </p:spTree>
    <p:extLst>
      <p:ext uri="{BB962C8B-B14F-4D97-AF65-F5344CB8AC3E}">
        <p14:creationId xmlns:p14="http://schemas.microsoft.com/office/powerpoint/2010/main" val="116558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su vez la concentración de oxigeno eleva el rendimiento de la sustancia de interés, al limitar el oxígeno  se obtiene etanol y al elevar las concentraciones se obtiene mayor cantidad de biomasa (</a:t>
            </a:r>
            <a:r>
              <a:rPr lang="es-EC" sz="1200" kern="1200" dirty="0" err="1" smtClean="0">
                <a:solidFill>
                  <a:schemeClr val="tx1"/>
                </a:solidFill>
                <a:effectLst/>
                <a:latin typeface="+mn-lt"/>
                <a:ea typeface="+mn-ea"/>
                <a:cs typeface="+mn-cs"/>
              </a:rPr>
              <a:t>Tórtora</a:t>
            </a:r>
            <a:r>
              <a:rPr lang="es-EC" sz="1200" kern="1200" dirty="0" smtClean="0">
                <a:solidFill>
                  <a:schemeClr val="tx1"/>
                </a:solidFill>
                <a:effectLst/>
                <a:latin typeface="+mn-lt"/>
                <a:ea typeface="+mn-ea"/>
                <a:cs typeface="+mn-cs"/>
              </a:rPr>
              <a:t> </a:t>
            </a:r>
            <a:r>
              <a:rPr lang="es-EC" sz="1200" i="1" kern="1200" dirty="0" smtClean="0">
                <a:solidFill>
                  <a:schemeClr val="tx1"/>
                </a:solidFill>
                <a:effectLst/>
                <a:latin typeface="+mn-lt"/>
                <a:ea typeface="+mn-ea"/>
                <a:cs typeface="+mn-cs"/>
              </a:rPr>
              <a:t>et al.,</a:t>
            </a:r>
            <a:r>
              <a:rPr lang="es-EC" sz="1200" kern="1200" dirty="0" smtClean="0">
                <a:solidFill>
                  <a:schemeClr val="tx1"/>
                </a:solidFill>
                <a:effectLst/>
                <a:latin typeface="+mn-lt"/>
                <a:ea typeface="+mn-ea"/>
                <a:cs typeface="+mn-cs"/>
              </a:rPr>
              <a:t> 2007).</a:t>
            </a:r>
            <a:endParaRPr lang="es-ES"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principal producto de una fermentación de tipo aerobia es el dióxido de carbono mientras en el de tipo anaerobia proporciona biogás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Los</a:t>
            </a:r>
            <a:r>
              <a:rPr lang="es-EC" sz="1200" kern="1200" baseline="0" dirty="0" smtClean="0">
                <a:solidFill>
                  <a:schemeClr val="tx1"/>
                </a:solidFill>
                <a:effectLst/>
                <a:latin typeface="+mn-lt"/>
                <a:ea typeface="+mn-ea"/>
                <a:cs typeface="+mn-cs"/>
              </a:rPr>
              <a:t> diferentes productos diferencian el tipo de fermentación, </a:t>
            </a:r>
            <a:r>
              <a:rPr lang="es-EC" sz="1200" kern="1200" baseline="0" dirty="0" err="1" smtClean="0">
                <a:solidFill>
                  <a:schemeClr val="tx1"/>
                </a:solidFill>
                <a:effectLst/>
                <a:latin typeface="+mn-lt"/>
                <a:ea typeface="+mn-ea"/>
                <a:cs typeface="+mn-cs"/>
              </a:rPr>
              <a:t>asi</a:t>
            </a:r>
            <a:r>
              <a:rPr lang="es-EC" sz="1200" kern="1200" baseline="0" dirty="0" smtClean="0">
                <a:solidFill>
                  <a:schemeClr val="tx1"/>
                </a:solidFill>
                <a:effectLst/>
                <a:latin typeface="+mn-lt"/>
                <a:ea typeface="+mn-ea"/>
                <a:cs typeface="+mn-cs"/>
              </a:rPr>
              <a:t> tenemos la </a:t>
            </a:r>
            <a:r>
              <a:rPr lang="es-EC" sz="1200" kern="1200" baseline="0" dirty="0" err="1" smtClean="0">
                <a:solidFill>
                  <a:schemeClr val="tx1"/>
                </a:solidFill>
                <a:effectLst/>
                <a:latin typeface="+mn-lt"/>
                <a:ea typeface="+mn-ea"/>
                <a:cs typeface="+mn-cs"/>
              </a:rPr>
              <a:t>alcooholica</a:t>
            </a:r>
            <a:r>
              <a:rPr lang="es-EC" sz="1200" kern="1200" baseline="0" dirty="0" smtClean="0">
                <a:solidFill>
                  <a:schemeClr val="tx1"/>
                </a:solidFill>
                <a:effectLst/>
                <a:latin typeface="+mn-lt"/>
                <a:ea typeface="+mn-ea"/>
                <a:cs typeface="+mn-cs"/>
              </a:rPr>
              <a:t>, láctica y formica.</a:t>
            </a:r>
          </a:p>
          <a:p>
            <a:r>
              <a:rPr lang="es-EC" sz="1200" kern="1200" dirty="0" smtClean="0">
                <a:solidFill>
                  <a:schemeClr val="tx1"/>
                </a:solidFill>
                <a:effectLst/>
                <a:latin typeface="+mn-lt"/>
                <a:ea typeface="+mn-ea"/>
                <a:cs typeface="+mn-cs"/>
              </a:rPr>
              <a:t>la fermentación alcohólica con etanol como producto final, fermentación láctica con la obtención de ácido láctico, fermentación propiónica con producción de ácido acético y ácido propiónico, fermentación fórmica con la formación de ácido fórmico y la fermentación butírica con la obtención de ácido butírico, acetona, butanol e isopropanol </a:t>
            </a:r>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6</a:t>
            </a:fld>
            <a:endParaRPr lang="es-ES">
              <a:solidFill>
                <a:prstClr val="black"/>
              </a:solidFill>
            </a:endParaRPr>
          </a:p>
        </p:txBody>
      </p:sp>
    </p:spTree>
    <p:extLst>
      <p:ext uri="{BB962C8B-B14F-4D97-AF65-F5344CB8AC3E}">
        <p14:creationId xmlns:p14="http://schemas.microsoft.com/office/powerpoint/2010/main" val="158580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7</a:t>
            </a:fld>
            <a:endParaRPr lang="es-ES">
              <a:solidFill>
                <a:prstClr val="black"/>
              </a:solidFill>
            </a:endParaRPr>
          </a:p>
        </p:txBody>
      </p:sp>
    </p:spTree>
    <p:extLst>
      <p:ext uri="{BB962C8B-B14F-4D97-AF65-F5344CB8AC3E}">
        <p14:creationId xmlns:p14="http://schemas.microsoft.com/office/powerpoint/2010/main" val="215756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419" dirty="0" smtClean="0"/>
                  <a:t>Mosto es un liquido de origen vegetal con</a:t>
                </a:r>
                <a:r>
                  <a:rPr lang="es-419" baseline="0" dirty="0" smtClean="0"/>
                  <a:t> presencia de azucares susceptibles a transformarse en alcohol por fermentación.</a:t>
                </a:r>
              </a:p>
              <a:p>
                <a:endParaRPr lang="es-419"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fermentación alcohólica es un proceso biológico facultativo que procesa hidratos de carbono, la concentración de etanol aumenta de tal manera que se convierte en un producto tóxico, al 12% las levaduras empiezan a morir (Pazmiño, 2013). </a:t>
                </a:r>
                <a:endParaRPr lang="es-ES" sz="1200" kern="1200" dirty="0" smtClean="0">
                  <a:solidFill>
                    <a:schemeClr val="tx1"/>
                  </a:solidFill>
                  <a:effectLst/>
                  <a:latin typeface="+mn-lt"/>
                  <a:ea typeface="+mn-ea"/>
                  <a:cs typeface="+mn-cs"/>
                </a:endParaRPr>
              </a:p>
              <a:p>
                <a:endParaRPr lang="es-419"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una temperatura de 20°C el tiempo de fermentación es de una semana y se comprueba de forma visible por una disminución de la densidad (Ara Rojas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2017). La oxidación del carbono genera la producción de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𝐶𝑂</m:t>
                        </m:r>
                      </m:e>
                      <m:sub>
                        <m:r>
                          <a:rPr lang="es-EC" sz="1200" i="1" kern="1200">
                            <a:solidFill>
                              <a:schemeClr val="tx1"/>
                            </a:solidFill>
                            <a:effectLst/>
                            <a:latin typeface="Cambria Math" panose="02040503050406030204" pitchFamily="18" charset="0"/>
                            <a:ea typeface="+mn-ea"/>
                            <a:cs typeface="+mn-cs"/>
                          </a:rPr>
                          <m:t>2</m:t>
                        </m:r>
                      </m:sub>
                    </m:sSub>
                    <m:r>
                      <a:rPr lang="es-EC" sz="1200" i="1" kern="1200">
                        <a:solidFill>
                          <a:schemeClr val="tx1"/>
                        </a:solidFill>
                        <a:effectLst/>
                        <a:latin typeface="Cambria Math" panose="02040503050406030204" pitchFamily="18" charset="0"/>
                        <a:ea typeface="+mn-ea"/>
                        <a:cs typeface="+mn-cs"/>
                      </a:rPr>
                      <m:t> </m:t>
                    </m:r>
                  </m:oMath>
                </a14:m>
                <a:r>
                  <a:rPr lang="es-EC" sz="1200" kern="1200" dirty="0">
                    <a:solidFill>
                      <a:schemeClr val="tx1"/>
                    </a:solidFill>
                    <a:effectLst/>
                    <a:latin typeface="+mn-lt"/>
                    <a:ea typeface="+mn-ea"/>
                    <a:cs typeface="+mn-cs"/>
                  </a:rPr>
                  <a:t> junto con el etanol, hay una liberación de moléculas energéticas en estas reacciones, asociados al flujo de energía metabólica aprovechada por organismos fermentadores (Corrales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2015)</a:t>
                </a:r>
                <a:endParaRPr lang="es-ES" sz="1200" kern="1200" dirty="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fermentación alcohólica se presenta en tres fases, la primera es una etapa preliminar, en donde la levadura entra en contacto directo con el mosto, el objetivo de esta fase es la proliferación del número de levaduras, posterior a esta está la fase tumultuosa, la oxidación de los azúcares, la conversión de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𝐶𝑂</m:t>
                        </m:r>
                      </m:e>
                      <m:sub>
                        <m:r>
                          <a:rPr lang="es-EC" sz="1200" i="1" kern="1200">
                            <a:solidFill>
                              <a:schemeClr val="tx1"/>
                            </a:solidFill>
                            <a:effectLst/>
                            <a:latin typeface="Cambria Math" panose="02040503050406030204" pitchFamily="18" charset="0"/>
                            <a:ea typeface="+mn-ea"/>
                            <a:cs typeface="+mn-cs"/>
                          </a:rPr>
                          <m:t>2</m:t>
                        </m:r>
                      </m:sub>
                    </m:sSub>
                  </m:oMath>
                </a14:m>
                <a:r>
                  <a:rPr lang="es-EC" sz="1200" kern="1200" dirty="0">
                    <a:solidFill>
                      <a:schemeClr val="tx1"/>
                    </a:solidFill>
                    <a:effectLst/>
                    <a:latin typeface="+mn-lt"/>
                    <a:ea typeface="+mn-ea"/>
                    <a:cs typeface="+mn-cs"/>
                  </a:rPr>
                  <a:t> y etanol; la fase final, la terminación del proceso fermentativo se caracteriza por la detención del desprendimiento de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panose="02040503050406030204" pitchFamily="18" charset="0"/>
                            <a:ea typeface="+mn-ea"/>
                            <a:cs typeface="+mn-cs"/>
                          </a:rPr>
                          <m:t>𝐶𝑂</m:t>
                        </m:r>
                      </m:e>
                      <m:sub>
                        <m:r>
                          <a:rPr lang="es-EC" sz="1200" i="1" kern="1200">
                            <a:solidFill>
                              <a:schemeClr val="tx1"/>
                            </a:solidFill>
                            <a:effectLst/>
                            <a:latin typeface="Cambria Math" panose="02040503050406030204" pitchFamily="18" charset="0"/>
                            <a:ea typeface="+mn-ea"/>
                            <a:cs typeface="+mn-cs"/>
                          </a:rPr>
                          <m:t>2</m:t>
                        </m:r>
                      </m:sub>
                    </m:sSub>
                  </m:oMath>
                </a14:m>
                <a:r>
                  <a:rPr lang="es-EC" sz="1200" kern="1200" dirty="0">
                    <a:solidFill>
                      <a:schemeClr val="tx1"/>
                    </a:solidFill>
                    <a:effectLst/>
                    <a:latin typeface="+mn-lt"/>
                    <a:ea typeface="+mn-ea"/>
                    <a:cs typeface="+mn-cs"/>
                  </a:rPr>
                  <a:t> y la disminución de la temperatura (</a:t>
                </a:r>
                <a:r>
                  <a:rPr lang="es-EC" sz="1200" kern="1200" dirty="0" err="1">
                    <a:solidFill>
                      <a:schemeClr val="tx1"/>
                    </a:solidFill>
                    <a:effectLst/>
                    <a:latin typeface="+mn-lt"/>
                    <a:ea typeface="+mn-ea"/>
                    <a:cs typeface="+mn-cs"/>
                  </a:rPr>
                  <a:t>Glices</a:t>
                </a:r>
                <a:r>
                  <a:rPr lang="es-EC" sz="1200" kern="1200" dirty="0">
                    <a:solidFill>
                      <a:schemeClr val="tx1"/>
                    </a:solidFill>
                    <a:effectLst/>
                    <a:latin typeface="+mn-lt"/>
                    <a:ea typeface="+mn-ea"/>
                    <a:cs typeface="+mn-cs"/>
                  </a:rPr>
                  <a:t> &amp; Veloz, 2006). </a:t>
                </a:r>
                <a:endParaRPr lang="es-ES" sz="1200" kern="1200" dirty="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r>
                  <a:rPr lang="es-419" dirty="0" smtClean="0"/>
                  <a:t>Mosto es un liquido de origen vegetal con</a:t>
                </a:r>
                <a:r>
                  <a:rPr lang="es-419" baseline="0" dirty="0" smtClean="0"/>
                  <a:t> presencia de azucares susceptibles a transformarse en alcohol por </a:t>
                </a:r>
                <a:r>
                  <a:rPr lang="es-419" baseline="0" dirty="0" err="1" smtClean="0"/>
                  <a:t>fementación</a:t>
                </a:r>
                <a:r>
                  <a:rPr lang="es-419" baseline="0" dirty="0" smtClean="0"/>
                  <a:t>.</a:t>
                </a:r>
              </a:p>
              <a:p>
                <a:endParaRPr lang="es-419"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fermentación alcohólica es un proceso biológico facultativo que procesa hidratos de carbono, la concentración de etanol aumenta de tal manera que se convierte en un producto tóxico, al 12% las levaduras empiezan a morir (Pazmiño, 2013). </a:t>
                </a:r>
                <a:endParaRPr lang="es-ES" sz="1200" kern="1200" dirty="0" smtClean="0">
                  <a:solidFill>
                    <a:schemeClr val="tx1"/>
                  </a:solidFill>
                  <a:effectLst/>
                  <a:latin typeface="+mn-lt"/>
                  <a:ea typeface="+mn-ea"/>
                  <a:cs typeface="+mn-cs"/>
                </a:endParaRPr>
              </a:p>
              <a:p>
                <a:endParaRPr lang="es-419"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A una temperatura de 20°C el tiempo de fermentación es de una semana y se comprueba de forma visible por una disminución de la densidad (Ara Rojas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2017). La oxidación del carbono genera la producción de </a:t>
                </a:r>
                <a:r>
                  <a:rPr lang="es-ES" sz="1200" i="0" kern="1200">
                    <a:solidFill>
                      <a:schemeClr val="tx1"/>
                    </a:solidFill>
                    <a:effectLst/>
                    <a:latin typeface="+mn-lt"/>
                    <a:ea typeface="+mn-ea"/>
                    <a:cs typeface="+mn-cs"/>
                  </a:rPr>
                  <a:t>〖</a:t>
                </a:r>
                <a:r>
                  <a:rPr lang="es-EC" sz="1200" i="0" kern="1200">
                    <a:solidFill>
                      <a:schemeClr val="tx1"/>
                    </a:solidFill>
                    <a:effectLst/>
                    <a:latin typeface="+mn-lt"/>
                    <a:ea typeface="+mn-ea"/>
                    <a:cs typeface="+mn-cs"/>
                  </a:rPr>
                  <a:t>𝐶𝑂</a:t>
                </a:r>
                <a:r>
                  <a:rPr lang="es-ES" sz="1200" i="0" kern="1200">
                    <a:solidFill>
                      <a:schemeClr val="tx1"/>
                    </a:solidFill>
                    <a:effectLst/>
                    <a:latin typeface="+mn-lt"/>
                    <a:ea typeface="+mn-ea"/>
                    <a:cs typeface="+mn-cs"/>
                  </a:rPr>
                  <a:t>〗_</a:t>
                </a:r>
                <a:r>
                  <a:rPr lang="es-EC" sz="1200" i="0" kern="1200">
                    <a:solidFill>
                      <a:schemeClr val="tx1"/>
                    </a:solidFill>
                    <a:effectLst/>
                    <a:latin typeface="+mn-lt"/>
                    <a:ea typeface="+mn-ea"/>
                    <a:cs typeface="+mn-cs"/>
                  </a:rPr>
                  <a:t>2  </a:t>
                </a:r>
                <a:r>
                  <a:rPr lang="es-EC" sz="1200" kern="1200" dirty="0">
                    <a:solidFill>
                      <a:schemeClr val="tx1"/>
                    </a:solidFill>
                    <a:effectLst/>
                    <a:latin typeface="+mn-lt"/>
                    <a:ea typeface="+mn-ea"/>
                    <a:cs typeface="+mn-cs"/>
                  </a:rPr>
                  <a:t> junto con el etanol, hay una liberación de moléculas energéticas en estas reacciones, asociados al flujo de energía metabólica aprovechada por organismos fermentadores (Corrales </a:t>
                </a:r>
                <a:r>
                  <a:rPr lang="es-EC" sz="1200" i="1" kern="1200" dirty="0">
                    <a:solidFill>
                      <a:schemeClr val="tx1"/>
                    </a:solidFill>
                    <a:effectLst/>
                    <a:latin typeface="+mn-lt"/>
                    <a:ea typeface="+mn-ea"/>
                    <a:cs typeface="+mn-cs"/>
                  </a:rPr>
                  <a:t>et al.</a:t>
                </a:r>
                <a:r>
                  <a:rPr lang="es-EC" sz="1200" kern="1200" dirty="0">
                    <a:solidFill>
                      <a:schemeClr val="tx1"/>
                    </a:solidFill>
                    <a:effectLst/>
                    <a:latin typeface="+mn-lt"/>
                    <a:ea typeface="+mn-ea"/>
                    <a:cs typeface="+mn-cs"/>
                  </a:rPr>
                  <a:t>, 2015)</a:t>
                </a:r>
                <a:endParaRPr lang="es-ES" sz="1200" kern="1200" dirty="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endParaRPr lang="es-419"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fermentación alcohólica se presenta en tres fases, la primera es una etapa preliminar, en donde la levadura entra en contacto directo con el mosto, el objetivo de esta fase es la proliferación del número de levaduras, posterior a esta está la fase tumultuosa, la oxidación de los azúcares, la conversión de  </a:t>
                </a:r>
                <a:r>
                  <a:rPr lang="es-ES" sz="1200" i="0" kern="1200">
                    <a:solidFill>
                      <a:schemeClr val="tx1"/>
                    </a:solidFill>
                    <a:effectLst/>
                    <a:latin typeface="+mn-lt"/>
                    <a:ea typeface="+mn-ea"/>
                    <a:cs typeface="+mn-cs"/>
                  </a:rPr>
                  <a:t>〖</a:t>
                </a:r>
                <a:r>
                  <a:rPr lang="es-EC" sz="1200" i="0" kern="1200">
                    <a:solidFill>
                      <a:schemeClr val="tx1"/>
                    </a:solidFill>
                    <a:effectLst/>
                    <a:latin typeface="+mn-lt"/>
                    <a:ea typeface="+mn-ea"/>
                    <a:cs typeface="+mn-cs"/>
                  </a:rPr>
                  <a:t>𝐶𝑂</a:t>
                </a:r>
                <a:r>
                  <a:rPr lang="es-ES" sz="1200" i="0" kern="1200">
                    <a:solidFill>
                      <a:schemeClr val="tx1"/>
                    </a:solidFill>
                    <a:effectLst/>
                    <a:latin typeface="+mn-lt"/>
                    <a:ea typeface="+mn-ea"/>
                    <a:cs typeface="+mn-cs"/>
                  </a:rPr>
                  <a:t>〗_</a:t>
                </a:r>
                <a:r>
                  <a:rPr lang="es-EC" sz="1200" i="0" kern="1200">
                    <a:solidFill>
                      <a:schemeClr val="tx1"/>
                    </a:solidFill>
                    <a:effectLst/>
                    <a:latin typeface="+mn-lt"/>
                    <a:ea typeface="+mn-ea"/>
                    <a:cs typeface="+mn-cs"/>
                  </a:rPr>
                  <a:t>2</a:t>
                </a:r>
                <a:r>
                  <a:rPr lang="es-EC" sz="1200" kern="1200" dirty="0">
                    <a:solidFill>
                      <a:schemeClr val="tx1"/>
                    </a:solidFill>
                    <a:effectLst/>
                    <a:latin typeface="+mn-lt"/>
                    <a:ea typeface="+mn-ea"/>
                    <a:cs typeface="+mn-cs"/>
                  </a:rPr>
                  <a:t> y etanol; la fase final, la terminación del proceso fermentativo se caracteriza por la detención del desprendimiento de  </a:t>
                </a:r>
                <a:r>
                  <a:rPr lang="es-ES" sz="1200" i="0" kern="1200">
                    <a:solidFill>
                      <a:schemeClr val="tx1"/>
                    </a:solidFill>
                    <a:effectLst/>
                    <a:latin typeface="+mn-lt"/>
                    <a:ea typeface="+mn-ea"/>
                    <a:cs typeface="+mn-cs"/>
                  </a:rPr>
                  <a:t>〖</a:t>
                </a:r>
                <a:r>
                  <a:rPr lang="es-EC" sz="1200" i="0" kern="1200">
                    <a:solidFill>
                      <a:schemeClr val="tx1"/>
                    </a:solidFill>
                    <a:effectLst/>
                    <a:latin typeface="+mn-lt"/>
                    <a:ea typeface="+mn-ea"/>
                    <a:cs typeface="+mn-cs"/>
                  </a:rPr>
                  <a:t>𝐶𝑂</a:t>
                </a:r>
                <a:r>
                  <a:rPr lang="es-ES" sz="1200" i="0" kern="1200">
                    <a:solidFill>
                      <a:schemeClr val="tx1"/>
                    </a:solidFill>
                    <a:effectLst/>
                    <a:latin typeface="+mn-lt"/>
                    <a:ea typeface="+mn-ea"/>
                    <a:cs typeface="+mn-cs"/>
                  </a:rPr>
                  <a:t>〗_</a:t>
                </a:r>
                <a:r>
                  <a:rPr lang="es-EC" sz="1200" i="0" kern="1200">
                    <a:solidFill>
                      <a:schemeClr val="tx1"/>
                    </a:solidFill>
                    <a:effectLst/>
                    <a:latin typeface="+mn-lt"/>
                    <a:ea typeface="+mn-ea"/>
                    <a:cs typeface="+mn-cs"/>
                  </a:rPr>
                  <a:t>2</a:t>
                </a:r>
                <a:r>
                  <a:rPr lang="es-EC" sz="1200" kern="1200" dirty="0">
                    <a:solidFill>
                      <a:schemeClr val="tx1"/>
                    </a:solidFill>
                    <a:effectLst/>
                    <a:latin typeface="+mn-lt"/>
                    <a:ea typeface="+mn-ea"/>
                    <a:cs typeface="+mn-cs"/>
                  </a:rPr>
                  <a:t> y la disminución de la temperatura (</a:t>
                </a:r>
                <a:r>
                  <a:rPr lang="es-EC" sz="1200" kern="1200" dirty="0" err="1">
                    <a:solidFill>
                      <a:schemeClr val="tx1"/>
                    </a:solidFill>
                    <a:effectLst/>
                    <a:latin typeface="+mn-lt"/>
                    <a:ea typeface="+mn-ea"/>
                    <a:cs typeface="+mn-cs"/>
                  </a:rPr>
                  <a:t>Glices</a:t>
                </a:r>
                <a:r>
                  <a:rPr lang="es-EC" sz="1200" kern="1200" dirty="0">
                    <a:solidFill>
                      <a:schemeClr val="tx1"/>
                    </a:solidFill>
                    <a:effectLst/>
                    <a:latin typeface="+mn-lt"/>
                    <a:ea typeface="+mn-ea"/>
                    <a:cs typeface="+mn-cs"/>
                  </a:rPr>
                  <a:t> &amp; Veloz, 2006). </a:t>
                </a:r>
                <a:endParaRPr lang="es-ES" sz="1200" kern="1200" dirty="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141962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B54025C-42E1-4DAF-AD64-5E31CBA9F86A}" type="slidenum">
              <a:rPr lang="es-ES" smtClean="0">
                <a:solidFill>
                  <a:prstClr val="black"/>
                </a:solidFill>
              </a:rPr>
              <a:pPr/>
              <a:t>9</a:t>
            </a:fld>
            <a:endParaRPr lang="es-ES">
              <a:solidFill>
                <a:prstClr val="black"/>
              </a:solidFill>
            </a:endParaRPr>
          </a:p>
        </p:txBody>
      </p:sp>
    </p:spTree>
    <p:extLst>
      <p:ext uri="{BB962C8B-B14F-4D97-AF65-F5344CB8AC3E}">
        <p14:creationId xmlns:p14="http://schemas.microsoft.com/office/powerpoint/2010/main" val="261442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839602EF-88DD-4AC2-A94F-4FF61C1EEAC5}" type="slidenum">
              <a:rPr lang="es-ES" smtClean="0"/>
              <a:t>10</a:t>
            </a:fld>
            <a:endParaRPr lang="es-ES"/>
          </a:p>
        </p:txBody>
      </p:sp>
    </p:spTree>
    <p:extLst>
      <p:ext uri="{BB962C8B-B14F-4D97-AF65-F5344CB8AC3E}">
        <p14:creationId xmlns:p14="http://schemas.microsoft.com/office/powerpoint/2010/main" val="274754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32800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6806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3862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58"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18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82"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06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372870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Editar el estilo de texto del patrón</a:t>
            </a:r>
          </a:p>
        </p:txBody>
      </p:sp>
    </p:spTree>
    <p:extLst>
      <p:ext uri="{BB962C8B-B14F-4D97-AF65-F5344CB8AC3E}">
        <p14:creationId xmlns:p14="http://schemas.microsoft.com/office/powerpoint/2010/main" val="4553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152404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71540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167363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22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07189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410571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319200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794153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7038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8184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02932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0463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2581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3319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03108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6747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9B871-F0D0-4C19-AA76-437A155BC319}" type="datetimeFigureOut">
              <a:rPr lang="es-EC" smtClean="0">
                <a:solidFill>
                  <a:prstClr val="black">
                    <a:tint val="75000"/>
                  </a:prstClr>
                </a:solidFill>
              </a:rPr>
              <a:pPr/>
              <a:t>1/9/2020</a:t>
            </a:fld>
            <a:endParaRPr lang="es-EC">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03480-75AE-4D02-90D7-0E211BDE1AE7}"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57776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88759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diagramDrawing" Target="../diagrams/drawing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Colors" Target="../diagrams/colors1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2.xml"/><Relationship Id="rId11" Type="http://schemas.openxmlformats.org/officeDocument/2006/relationships/diagramQuickStyle" Target="../diagrams/quickStyle13.xml"/><Relationship Id="rId5" Type="http://schemas.openxmlformats.org/officeDocument/2006/relationships/diagramQuickStyle" Target="../diagrams/quickStyle12.xml"/><Relationship Id="rId10" Type="http://schemas.openxmlformats.org/officeDocument/2006/relationships/diagramLayout" Target="../diagrams/layout13.xml"/><Relationship Id="rId4" Type="http://schemas.openxmlformats.org/officeDocument/2006/relationships/diagramLayout" Target="../diagrams/layout12.xml"/><Relationship Id="rId9" Type="http://schemas.openxmlformats.org/officeDocument/2006/relationships/diagramData" Target="../diagrams/data1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24.jpg"/><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gif"/><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hyperlink" Target="https://www.who.int/es"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4.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1.png"/><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openxmlformats.org/officeDocument/2006/relationships/diagramColors" Target="../diagrams/colors9.xml"/><Relationship Id="rId2" Type="http://schemas.openxmlformats.org/officeDocument/2006/relationships/notesSlide" Target="../notesSlides/notesSlide7.xml"/><Relationship Id="rId16" Type="http://schemas.openxmlformats.org/officeDocument/2006/relationships/diagramQuickStyle" Target="../diagrams/quickStyle9.xml"/><Relationship Id="rId1" Type="http://schemas.openxmlformats.org/officeDocument/2006/relationships/slideLayout" Target="../slideLayouts/slideLayout1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QuickStyle" Target="../diagrams/quickStyle8.xml"/><Relationship Id="rId19" Type="http://schemas.openxmlformats.org/officeDocument/2006/relationships/image" Target="../media/image22.png"/><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Data" Target="../diagrams/data9.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37609" y="1850713"/>
            <a:ext cx="8920747" cy="2246769"/>
          </a:xfrm>
          <a:prstGeom prst="rect">
            <a:avLst/>
          </a:prstGeom>
        </p:spPr>
        <p:txBody>
          <a:bodyPr wrap="square">
            <a:spAutoFit/>
          </a:bodyPr>
          <a:lstStyle/>
          <a:p>
            <a:pPr algn="ctr"/>
            <a:r>
              <a:rPr lang="es-EC" sz="2800" b="1" dirty="0">
                <a:solidFill>
                  <a:prstClr val="black"/>
                </a:solidFill>
                <a:latin typeface="Arial" panose="020B0604020202020204" pitchFamily="34" charset="0"/>
                <a:cs typeface="Arial" panose="020B0604020202020204" pitchFamily="34" charset="0"/>
              </a:rPr>
              <a:t>TEMA: </a:t>
            </a:r>
            <a:r>
              <a:rPr lang="es-EC" sz="2800" dirty="0">
                <a:solidFill>
                  <a:prstClr val="black"/>
                </a:solidFill>
                <a:latin typeface="Arial" panose="020B0604020202020204" pitchFamily="34" charset="0"/>
                <a:cs typeface="Arial" panose="020B0604020202020204" pitchFamily="34" charset="0"/>
              </a:rPr>
              <a:t>Determinación de la actividad antibacteriana de microorganismos ácido lácticos aislados a partir chicha tradicional expendida en mercados de Quito contra bacterias de: </a:t>
            </a:r>
            <a:r>
              <a:rPr lang="es-EC" sz="2800" i="1" dirty="0" err="1">
                <a:solidFill>
                  <a:prstClr val="black"/>
                </a:solidFill>
                <a:latin typeface="Arial" panose="020B0604020202020204" pitchFamily="34" charset="0"/>
                <a:cs typeface="Arial" panose="020B0604020202020204" pitchFamily="34" charset="0"/>
              </a:rPr>
              <a:t>Escherichia</a:t>
            </a:r>
            <a:r>
              <a:rPr lang="es-EC" sz="2800" i="1" dirty="0">
                <a:solidFill>
                  <a:prstClr val="black"/>
                </a:solidFill>
                <a:latin typeface="Arial" panose="020B0604020202020204" pitchFamily="34" charset="0"/>
                <a:cs typeface="Arial" panose="020B0604020202020204" pitchFamily="34" charset="0"/>
              </a:rPr>
              <a:t> coli, Pseudomonas aeruginosa </a:t>
            </a:r>
            <a:r>
              <a:rPr lang="es-EC" sz="2800" dirty="0">
                <a:solidFill>
                  <a:prstClr val="black"/>
                </a:solidFill>
                <a:latin typeface="Arial" panose="020B0604020202020204" pitchFamily="34" charset="0"/>
                <a:cs typeface="Arial" panose="020B0604020202020204" pitchFamily="34" charset="0"/>
              </a:rPr>
              <a:t>y </a:t>
            </a:r>
            <a:r>
              <a:rPr lang="es-EC" sz="2800" i="1" dirty="0">
                <a:solidFill>
                  <a:prstClr val="black"/>
                </a:solidFill>
                <a:latin typeface="Arial" panose="020B0604020202020204" pitchFamily="34" charset="0"/>
                <a:cs typeface="Arial" panose="020B0604020202020204" pitchFamily="34" charset="0"/>
              </a:rPr>
              <a:t>Staphylococcus aureus.</a:t>
            </a:r>
            <a:endParaRPr lang="es-ES" sz="2800" dirty="0">
              <a:solidFill>
                <a:prstClr val="black"/>
              </a:solidFill>
              <a:latin typeface="Arial" panose="020B0604020202020204" pitchFamily="34" charset="0"/>
              <a:cs typeface="Arial" panose="020B0604020202020204" pitchFamily="34" charset="0"/>
            </a:endParaRPr>
          </a:p>
        </p:txBody>
      </p:sp>
      <p:sp>
        <p:nvSpPr>
          <p:cNvPr id="3" name="Rectángulo 2"/>
          <p:cNvSpPr/>
          <p:nvPr/>
        </p:nvSpPr>
        <p:spPr>
          <a:xfrm>
            <a:off x="3601870" y="4463677"/>
            <a:ext cx="5659358" cy="428259"/>
          </a:xfrm>
          <a:prstGeom prst="rect">
            <a:avLst/>
          </a:prstGeom>
        </p:spPr>
        <p:txBody>
          <a:bodyPr wrap="square">
            <a:spAutoFit/>
          </a:bodyPr>
          <a:lstStyle/>
          <a:p>
            <a:pPr algn="ctr">
              <a:lnSpc>
                <a:spcPct val="107000"/>
              </a:lnSpc>
            </a:pPr>
            <a:r>
              <a:rPr lang="es-EC" sz="2200" b="1" dirty="0">
                <a:solidFill>
                  <a:prstClr val="black"/>
                </a:solidFill>
                <a:latin typeface="Arial" panose="020B0604020202020204" pitchFamily="34" charset="0"/>
                <a:ea typeface="Calibri" panose="020F0502020204030204" pitchFamily="34" charset="0"/>
                <a:cs typeface="Arial" panose="020B0604020202020204" pitchFamily="34" charset="0"/>
              </a:rPr>
              <a:t>AUTOR: </a:t>
            </a:r>
            <a:r>
              <a:rPr lang="es-EC" sz="2200" dirty="0">
                <a:solidFill>
                  <a:prstClr val="black"/>
                </a:solidFill>
                <a:latin typeface="Arial" panose="020B0604020202020204" pitchFamily="34" charset="0"/>
                <a:ea typeface="Calibri" panose="020F0502020204030204" pitchFamily="34" charset="0"/>
                <a:cs typeface="Arial" panose="020B0604020202020204" pitchFamily="34" charset="0"/>
              </a:rPr>
              <a:t>Cajas Toapanta Alejandra</a:t>
            </a:r>
            <a:endParaRPr lang="es-ES" sz="2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ángulo 7"/>
          <p:cNvSpPr/>
          <p:nvPr/>
        </p:nvSpPr>
        <p:spPr>
          <a:xfrm>
            <a:off x="4128832" y="5275751"/>
            <a:ext cx="4605433" cy="388696"/>
          </a:xfrm>
          <a:prstGeom prst="rect">
            <a:avLst/>
          </a:prstGeom>
        </p:spPr>
        <p:txBody>
          <a:bodyPr wrap="square">
            <a:spAutoFit/>
          </a:bodyPr>
          <a:lstStyle/>
          <a:p>
            <a:pPr algn="ctr">
              <a:lnSpc>
                <a:spcPct val="107000"/>
              </a:lnSpc>
            </a:pPr>
            <a:r>
              <a:rPr lang="es-EC" dirty="0">
                <a:solidFill>
                  <a:prstClr val="black"/>
                </a:solidFill>
                <a:latin typeface="Arial" panose="020B0604020202020204" pitchFamily="34" charset="0"/>
                <a:ea typeface="Calibri" panose="020F0502020204030204" pitchFamily="34" charset="0"/>
                <a:cs typeface="Arial" panose="020B0604020202020204" pitchFamily="34" charset="0"/>
              </a:rPr>
              <a:t>Sangolquí, </a:t>
            </a:r>
            <a:r>
              <a:rPr lang="es-EC" dirty="0" smtClean="0">
                <a:solidFill>
                  <a:prstClr val="black"/>
                </a:solidFill>
                <a:latin typeface="Arial" panose="020B0604020202020204" pitchFamily="34" charset="0"/>
                <a:ea typeface="Calibri" panose="020F0502020204030204" pitchFamily="34" charset="0"/>
                <a:cs typeface="Arial" panose="020B0604020202020204" pitchFamily="34" charset="0"/>
              </a:rPr>
              <a:t>01 </a:t>
            </a:r>
            <a:r>
              <a:rPr lang="es-EC" dirty="0">
                <a:solidFill>
                  <a:prstClr val="black"/>
                </a:solidFill>
                <a:latin typeface="Arial" panose="020B0604020202020204" pitchFamily="34" charset="0"/>
                <a:ea typeface="Calibri" panose="020F0502020204030204" pitchFamily="34" charset="0"/>
                <a:cs typeface="Arial" panose="020B0604020202020204" pitchFamily="34" charset="0"/>
              </a:rPr>
              <a:t>de </a:t>
            </a:r>
            <a:r>
              <a:rPr lang="es-EC" dirty="0" smtClean="0">
                <a:solidFill>
                  <a:prstClr val="black"/>
                </a:solidFill>
                <a:latin typeface="Arial" panose="020B0604020202020204" pitchFamily="34" charset="0"/>
                <a:ea typeface="Calibri" panose="020F0502020204030204" pitchFamily="34" charset="0"/>
                <a:cs typeface="Arial" panose="020B0604020202020204" pitchFamily="34" charset="0"/>
              </a:rPr>
              <a:t>Septiembre </a:t>
            </a:r>
            <a:r>
              <a:rPr lang="es-EC" dirty="0">
                <a:solidFill>
                  <a:prstClr val="black"/>
                </a:solidFill>
                <a:latin typeface="Arial" panose="020B0604020202020204" pitchFamily="34" charset="0"/>
                <a:ea typeface="Calibri" panose="020F0502020204030204" pitchFamily="34" charset="0"/>
                <a:cs typeface="Arial" panose="020B0604020202020204" pitchFamily="34" charset="0"/>
              </a:rPr>
              <a:t>del </a:t>
            </a:r>
            <a:r>
              <a:rPr lang="es-EC" dirty="0" smtClean="0">
                <a:solidFill>
                  <a:prstClr val="black"/>
                </a:solidFill>
                <a:latin typeface="Arial" panose="020B0604020202020204" pitchFamily="34" charset="0"/>
                <a:ea typeface="Calibri" panose="020F0502020204030204" pitchFamily="34" charset="0"/>
                <a:cs typeface="Arial" panose="020B0604020202020204" pitchFamily="34" charset="0"/>
              </a:rPr>
              <a:t>2020</a:t>
            </a:r>
            <a:endParaRPr lang="es-ES"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Repositorio de la Universidad de Fuerzas Armadas ESPE: Carrera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423" y="90153"/>
            <a:ext cx="1635232" cy="163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6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p:cNvGraphicFramePr>
            <a:graphicFrameLocks noGrp="1"/>
          </p:cNvGraphicFramePr>
          <p:nvPr>
            <p:ph idx="1"/>
            <p:extLst>
              <p:ext uri="{D42A27DB-BD31-4B8C-83A1-F6EECF244321}">
                <p14:modId xmlns:p14="http://schemas.microsoft.com/office/powerpoint/2010/main" val="1618690219"/>
              </p:ext>
            </p:extLst>
          </p:nvPr>
        </p:nvGraphicFramePr>
        <p:xfrm>
          <a:off x="8991407" y="1130027"/>
          <a:ext cx="3729982" cy="4671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a:xfrm>
            <a:off x="-4641326"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i="0" kern="0" dirty="0" smtClean="0">
                <a:solidFill>
                  <a:prstClr val="black"/>
                </a:solidFill>
              </a:rPr>
              <a:t>BACTERIAS ÁCIDO LÁCTICAS</a:t>
            </a:r>
            <a:endParaRPr lang="es-ES" i="0" kern="0" dirty="0"/>
          </a:p>
        </p:txBody>
      </p:sp>
      <p:pic>
        <p:nvPicPr>
          <p:cNvPr id="2" name="Imagen 1"/>
          <p:cNvPicPr>
            <a:picLocks noChangeAspect="1"/>
          </p:cNvPicPr>
          <p:nvPr/>
        </p:nvPicPr>
        <p:blipFill>
          <a:blip r:embed="rId8"/>
          <a:stretch>
            <a:fillRect/>
          </a:stretch>
        </p:blipFill>
        <p:spPr>
          <a:xfrm>
            <a:off x="4424883" y="2300667"/>
            <a:ext cx="4329925" cy="2329872"/>
          </a:xfrm>
          <a:prstGeom prst="roundRect">
            <a:avLst/>
          </a:prstGeom>
        </p:spPr>
      </p:pic>
      <p:sp>
        <p:nvSpPr>
          <p:cNvPr id="7" name="Rectángulo 6"/>
          <p:cNvSpPr/>
          <p:nvPr/>
        </p:nvSpPr>
        <p:spPr>
          <a:xfrm>
            <a:off x="4496137" y="1640964"/>
            <a:ext cx="5177357" cy="589905"/>
          </a:xfrm>
          <a:prstGeom prst="rect">
            <a:avLst/>
          </a:prstGeom>
        </p:spPr>
        <p:txBody>
          <a:bodyPr wrap="square">
            <a:spAutoFit/>
          </a:bodyPr>
          <a:lstStyle/>
          <a:p>
            <a:pPr>
              <a:spcAft>
                <a:spcPts val="1000"/>
              </a:spcAft>
            </a:pPr>
            <a:r>
              <a:rPr lang="es-EC" sz="1200" b="1" dirty="0" smtClean="0">
                <a:solidFill>
                  <a:srgbClr val="000000"/>
                </a:solidFill>
                <a:ea typeface="Corbel" panose="020B0503020204020204" pitchFamily="34" charset="0"/>
                <a:cs typeface="Arial" panose="020B0604020202020204" pitchFamily="34" charset="0"/>
              </a:rPr>
              <a:t>Figura 1. </a:t>
            </a:r>
          </a:p>
          <a:p>
            <a:pPr>
              <a:spcAft>
                <a:spcPts val="1000"/>
              </a:spcAft>
            </a:pPr>
            <a:r>
              <a:rPr lang="es-EC" sz="1200" i="1" dirty="0" smtClean="0">
                <a:solidFill>
                  <a:srgbClr val="000000"/>
                </a:solidFill>
                <a:ea typeface="Corbel" panose="020B0503020204020204" pitchFamily="34" charset="0"/>
                <a:cs typeface="Arial" panose="020B0604020202020204" pitchFamily="34" charset="0"/>
              </a:rPr>
              <a:t>Morfología bacterias ácido lácticas</a:t>
            </a:r>
            <a:endParaRPr lang="es-ES" sz="900" i="1" dirty="0">
              <a:solidFill>
                <a:srgbClr val="44546A"/>
              </a:solidFill>
              <a:ea typeface="Corbel" panose="020B0503020204020204" pitchFamily="34" charset="0"/>
              <a:cs typeface="Arial" panose="020B0604020202020204" pitchFamily="34" charset="0"/>
            </a:endParaRPr>
          </a:p>
        </p:txBody>
      </p:sp>
      <p:graphicFrame>
        <p:nvGraphicFramePr>
          <p:cNvPr id="10" name="Marcador de contenido 4"/>
          <p:cNvGraphicFramePr>
            <a:graphicFrameLocks/>
          </p:cNvGraphicFramePr>
          <p:nvPr>
            <p:extLst>
              <p:ext uri="{D42A27DB-BD31-4B8C-83A1-F6EECF244321}">
                <p14:modId xmlns:p14="http://schemas.microsoft.com/office/powerpoint/2010/main" val="917065275"/>
              </p:ext>
            </p:extLst>
          </p:nvPr>
        </p:nvGraphicFramePr>
        <p:xfrm>
          <a:off x="-90563" y="491637"/>
          <a:ext cx="4515446" cy="54790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Rectángulo 10"/>
          <p:cNvSpPr/>
          <p:nvPr/>
        </p:nvSpPr>
        <p:spPr>
          <a:xfrm>
            <a:off x="4661482" y="4630539"/>
            <a:ext cx="3767378"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ecuared.cu/Bacterias_%C3%A1cido_l%c3%A</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84169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41326"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i="0" kern="0" dirty="0" smtClean="0">
                <a:solidFill>
                  <a:prstClr val="black"/>
                </a:solidFill>
              </a:rPr>
              <a:t>LEVADURAS ÁCIDO LÁCTICAS</a:t>
            </a:r>
            <a:endParaRPr lang="es-ES" i="0" kern="0" dirty="0"/>
          </a:p>
        </p:txBody>
      </p:sp>
      <p:graphicFrame>
        <p:nvGraphicFramePr>
          <p:cNvPr id="6" name="Marcador de contenido 4"/>
          <p:cNvGraphicFramePr>
            <a:graphicFrameLocks/>
          </p:cNvGraphicFramePr>
          <p:nvPr>
            <p:extLst>
              <p:ext uri="{D42A27DB-BD31-4B8C-83A1-F6EECF244321}">
                <p14:modId xmlns:p14="http://schemas.microsoft.com/office/powerpoint/2010/main" val="4170236560"/>
              </p:ext>
            </p:extLst>
          </p:nvPr>
        </p:nvGraphicFramePr>
        <p:xfrm>
          <a:off x="-90563" y="491637"/>
          <a:ext cx="4515446" cy="5479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Marcador de contenido 7"/>
          <p:cNvGraphicFramePr>
            <a:graphicFrameLocks noGrp="1"/>
          </p:cNvGraphicFramePr>
          <p:nvPr>
            <p:ph idx="1"/>
            <p:extLst>
              <p:ext uri="{D42A27DB-BD31-4B8C-83A1-F6EECF244321}">
                <p14:modId xmlns:p14="http://schemas.microsoft.com/office/powerpoint/2010/main" val="2197572123"/>
              </p:ext>
            </p:extLst>
          </p:nvPr>
        </p:nvGraphicFramePr>
        <p:xfrm>
          <a:off x="8590636" y="1143000"/>
          <a:ext cx="3729982" cy="46711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2997" y="2227611"/>
            <a:ext cx="4009524" cy="2658489"/>
          </a:xfrm>
          <a:prstGeom prst="roundRect">
            <a:avLst/>
          </a:prstGeom>
        </p:spPr>
      </p:pic>
      <p:sp>
        <p:nvSpPr>
          <p:cNvPr id="10" name="Rectángulo 9"/>
          <p:cNvSpPr/>
          <p:nvPr/>
        </p:nvSpPr>
        <p:spPr>
          <a:xfrm>
            <a:off x="4496137" y="1640964"/>
            <a:ext cx="5177357" cy="589905"/>
          </a:xfrm>
          <a:prstGeom prst="rect">
            <a:avLst/>
          </a:prstGeom>
        </p:spPr>
        <p:txBody>
          <a:bodyPr wrap="square">
            <a:spAutoFit/>
          </a:bodyPr>
          <a:lstStyle/>
          <a:p>
            <a:pPr>
              <a:spcAft>
                <a:spcPts val="1000"/>
              </a:spcAft>
            </a:pPr>
            <a:r>
              <a:rPr lang="es-EC" sz="1200" b="1" dirty="0" smtClean="0">
                <a:solidFill>
                  <a:srgbClr val="000000"/>
                </a:solidFill>
                <a:ea typeface="Corbel" panose="020B0503020204020204" pitchFamily="34" charset="0"/>
                <a:cs typeface="Arial" panose="020B0604020202020204" pitchFamily="34" charset="0"/>
              </a:rPr>
              <a:t>Figura 2. </a:t>
            </a:r>
          </a:p>
          <a:p>
            <a:pPr>
              <a:spcAft>
                <a:spcPts val="1000"/>
              </a:spcAft>
            </a:pPr>
            <a:r>
              <a:rPr lang="es-EC" sz="1200" i="1" dirty="0" smtClean="0">
                <a:solidFill>
                  <a:srgbClr val="000000"/>
                </a:solidFill>
                <a:ea typeface="Corbel" panose="020B0503020204020204" pitchFamily="34" charset="0"/>
                <a:cs typeface="Arial" panose="020B0604020202020204" pitchFamily="34" charset="0"/>
              </a:rPr>
              <a:t>Morfología levaduras ácido lácticas</a:t>
            </a:r>
            <a:endParaRPr lang="es-ES" sz="900" i="1" dirty="0">
              <a:solidFill>
                <a:srgbClr val="44546A"/>
              </a:solidFill>
              <a:ea typeface="Corbel" panose="020B0503020204020204" pitchFamily="34" charset="0"/>
              <a:cs typeface="Arial" panose="020B0604020202020204" pitchFamily="34" charset="0"/>
            </a:endParaRPr>
          </a:p>
        </p:txBody>
      </p:sp>
      <p:sp>
        <p:nvSpPr>
          <p:cNvPr id="11" name="Rectángulo 10"/>
          <p:cNvSpPr/>
          <p:nvPr/>
        </p:nvSpPr>
        <p:spPr>
          <a:xfrm>
            <a:off x="5389067" y="4828842"/>
            <a:ext cx="2308645" cy="318933"/>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conocelalevadura.com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32213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229429051"/>
              </p:ext>
            </p:extLst>
          </p:nvPr>
        </p:nvGraphicFramePr>
        <p:xfrm>
          <a:off x="-2261334" y="856974"/>
          <a:ext cx="9399007" cy="473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a:spLocks noGrp="1"/>
          </p:cNvSpPr>
          <p:nvPr>
            <p:ph type="title"/>
          </p:nvPr>
        </p:nvSpPr>
        <p:spPr>
          <a:xfrm>
            <a:off x="-7697347" y="0"/>
            <a:ext cx="10972800" cy="1143000"/>
          </a:xfrm>
        </p:spPr>
        <p:txBody>
          <a:bodyPr/>
          <a:lstStyle/>
          <a:p>
            <a:r>
              <a:rPr lang="es-419" i="0" dirty="0" smtClean="0">
                <a:solidFill>
                  <a:schemeClr val="bg1">
                    <a:lumMod val="50000"/>
                  </a:schemeClr>
                </a:solidFill>
              </a:rPr>
              <a:t>PROBIÓTICOS</a:t>
            </a:r>
            <a:endParaRPr lang="es-ES" i="0" dirty="0">
              <a:solidFill>
                <a:schemeClr val="bg1">
                  <a:lumMod val="50000"/>
                </a:schemeClr>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1320390080"/>
              </p:ext>
            </p:extLst>
          </p:nvPr>
        </p:nvGraphicFramePr>
        <p:xfrm>
          <a:off x="5734539" y="1860464"/>
          <a:ext cx="5171758" cy="3778872"/>
        </p:xfrm>
        <a:graphic>
          <a:graphicData uri="http://schemas.openxmlformats.org/drawingml/2006/table">
            <a:tbl>
              <a:tblPr firstRow="1" bandRow="1">
                <a:tableStyleId>{5FD0F851-EC5A-4D38-B0AD-8093EC10F338}</a:tableStyleId>
              </a:tblPr>
              <a:tblGrid>
                <a:gridCol w="2585879"/>
                <a:gridCol w="2585879"/>
              </a:tblGrid>
              <a:tr h="497624">
                <a:tc>
                  <a:txBody>
                    <a:bodyPr/>
                    <a:lstStyle/>
                    <a:p>
                      <a:pPr algn="ctr"/>
                      <a:r>
                        <a:rPr lang="es-419" sz="1600" dirty="0" smtClean="0">
                          <a:solidFill>
                            <a:schemeClr val="bg1">
                              <a:lumMod val="50000"/>
                            </a:schemeClr>
                          </a:solidFill>
                        </a:rPr>
                        <a:t>Inhibe bacterias patógenas</a:t>
                      </a:r>
                      <a:endParaRPr lang="es-ES" sz="1600" b="1" dirty="0">
                        <a:solidFill>
                          <a:schemeClr val="bg1">
                            <a:lumMod val="50000"/>
                          </a:schemeClr>
                        </a:solidFill>
                      </a:endParaRPr>
                    </a:p>
                  </a:txBody>
                  <a:tcPr anchor="ctr"/>
                </a:tc>
                <a:tc>
                  <a:txBody>
                    <a:bodyPr/>
                    <a:lstStyle/>
                    <a:p>
                      <a:pPr algn="ctr"/>
                      <a:r>
                        <a:rPr lang="es-419" sz="1600" dirty="0" smtClean="0">
                          <a:solidFill>
                            <a:schemeClr val="bg1">
                              <a:lumMod val="50000"/>
                            </a:schemeClr>
                          </a:solidFill>
                        </a:rPr>
                        <a:t>Inmunomodulación</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pH luminal</a:t>
                      </a:r>
                      <a:endParaRPr lang="es-ES" sz="16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IL-10, TGF</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a:t>
                      </a:r>
                      <a:r>
                        <a:rPr lang="es-419" sz="1400" dirty="0" smtClean="0">
                          <a:solidFill>
                            <a:schemeClr val="bg1">
                              <a:lumMod val="50000"/>
                            </a:schemeClr>
                          </a:solidFill>
                        </a:rPr>
                        <a:t>Proteínas</a:t>
                      </a:r>
                      <a:r>
                        <a:rPr lang="es-419" sz="1400" baseline="0" dirty="0" smtClean="0">
                          <a:solidFill>
                            <a:schemeClr val="bg1">
                              <a:lumMod val="50000"/>
                            </a:schemeClr>
                          </a:solidFill>
                        </a:rPr>
                        <a:t> </a:t>
                      </a:r>
                    </a:p>
                    <a:p>
                      <a:pPr algn="r"/>
                      <a:r>
                        <a:rPr lang="es-419" sz="1400" baseline="0" dirty="0" smtClean="0">
                          <a:solidFill>
                            <a:schemeClr val="bg1">
                              <a:lumMod val="50000"/>
                            </a:schemeClr>
                          </a:solidFill>
                        </a:rPr>
                        <a:t>bactericidas</a:t>
                      </a:r>
                      <a:endParaRPr lang="es-ES" sz="14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TNF, IL-12</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Resistencia a la      colonización</a:t>
                      </a:r>
                      <a:endParaRPr lang="es-ES" sz="16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Proliferación</a:t>
                      </a:r>
                      <a:r>
                        <a:rPr lang="es-419" sz="1600" baseline="0" dirty="0" smtClean="0">
                          <a:solidFill>
                            <a:schemeClr val="bg1">
                              <a:lumMod val="50000"/>
                            </a:schemeClr>
                          </a:solidFill>
                        </a:rPr>
                        <a:t> células T</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Adherencia</a:t>
                      </a:r>
                      <a:r>
                        <a:rPr lang="es-419" sz="1600" baseline="0" dirty="0" smtClean="0">
                          <a:solidFill>
                            <a:schemeClr val="bg1">
                              <a:lumMod val="50000"/>
                            </a:schemeClr>
                          </a:solidFill>
                        </a:rPr>
                        <a:t>           epitelial</a:t>
                      </a:r>
                      <a:endParaRPr lang="es-ES" sz="16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Apoptosis</a:t>
                      </a:r>
                      <a:r>
                        <a:rPr lang="es-419" sz="1600" baseline="0" dirty="0" smtClean="0">
                          <a:solidFill>
                            <a:schemeClr val="bg1">
                              <a:lumMod val="50000"/>
                            </a:schemeClr>
                          </a:solidFill>
                        </a:rPr>
                        <a:t> células TH1</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Invasión epitelial</a:t>
                      </a:r>
                      <a:endParaRPr lang="es-ES" sz="16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a:t>
                      </a:r>
                      <a:r>
                        <a:rPr lang="es-419" sz="1600" dirty="0" err="1" smtClean="0">
                          <a:solidFill>
                            <a:schemeClr val="bg1">
                              <a:lumMod val="50000"/>
                            </a:schemeClr>
                          </a:solidFill>
                        </a:rPr>
                        <a:t>slg</a:t>
                      </a:r>
                      <a:r>
                        <a:rPr lang="es-419" sz="1600" dirty="0" smtClean="0">
                          <a:solidFill>
                            <a:schemeClr val="bg1">
                              <a:lumMod val="50000"/>
                            </a:schemeClr>
                          </a:solidFill>
                        </a:rPr>
                        <a:t> A</a:t>
                      </a:r>
                      <a:endParaRPr lang="es-ES" sz="1600" b="1" dirty="0">
                        <a:solidFill>
                          <a:schemeClr val="bg1">
                            <a:lumMod val="50000"/>
                          </a:schemeClr>
                        </a:solidFill>
                      </a:endParaRPr>
                    </a:p>
                  </a:txBody>
                  <a:tcPr anchor="ctr"/>
                </a:tc>
              </a:tr>
              <a:tr h="497624">
                <a:tc>
                  <a:txBody>
                    <a:bodyPr/>
                    <a:lstStyle/>
                    <a:p>
                      <a:pPr algn="r"/>
                      <a:r>
                        <a:rPr lang="es-419" sz="1600" dirty="0" smtClean="0">
                          <a:solidFill>
                            <a:schemeClr val="bg1">
                              <a:lumMod val="50000"/>
                            </a:schemeClr>
                          </a:solidFill>
                        </a:rPr>
                        <a:t>         </a:t>
                      </a:r>
                      <a:r>
                        <a:rPr lang="el-GR" sz="1600" dirty="0" smtClean="0">
                          <a:solidFill>
                            <a:schemeClr val="bg1">
                              <a:lumMod val="50000"/>
                            </a:schemeClr>
                          </a:solidFill>
                        </a:rPr>
                        <a:t>β</a:t>
                      </a:r>
                      <a:r>
                        <a:rPr lang="es-419" sz="1600" dirty="0" smtClean="0">
                          <a:solidFill>
                            <a:schemeClr val="bg1">
                              <a:lumMod val="50000"/>
                            </a:schemeClr>
                          </a:solidFill>
                        </a:rPr>
                        <a:t> </a:t>
                      </a:r>
                      <a:r>
                        <a:rPr lang="es-419" sz="1600" dirty="0" err="1" smtClean="0">
                          <a:solidFill>
                            <a:schemeClr val="bg1">
                              <a:lumMod val="50000"/>
                            </a:schemeClr>
                          </a:solidFill>
                        </a:rPr>
                        <a:t>Defensinas</a:t>
                      </a:r>
                      <a:endParaRPr lang="es-ES" sz="1600" b="1" dirty="0">
                        <a:solidFill>
                          <a:schemeClr val="bg1">
                            <a:lumMod val="50000"/>
                          </a:schemeClr>
                        </a:solidFill>
                      </a:endParaRPr>
                    </a:p>
                  </a:txBody>
                  <a:tcPr anchor="ctr"/>
                </a:tc>
                <a:tc>
                  <a:txBody>
                    <a:bodyPr/>
                    <a:lstStyle/>
                    <a:p>
                      <a:pPr algn="r"/>
                      <a:r>
                        <a:rPr lang="es-419" sz="1600" dirty="0" smtClean="0">
                          <a:solidFill>
                            <a:schemeClr val="bg1">
                              <a:lumMod val="50000"/>
                            </a:schemeClr>
                          </a:solidFill>
                        </a:rPr>
                        <a:t>       </a:t>
                      </a:r>
                      <a:r>
                        <a:rPr lang="es-419" sz="1600" dirty="0" err="1" smtClean="0">
                          <a:solidFill>
                            <a:schemeClr val="bg1">
                              <a:lumMod val="50000"/>
                            </a:schemeClr>
                          </a:solidFill>
                        </a:rPr>
                        <a:t>NFkB</a:t>
                      </a:r>
                      <a:endParaRPr lang="es-ES" sz="1600" b="1" dirty="0">
                        <a:solidFill>
                          <a:schemeClr val="bg1">
                            <a:lumMod val="50000"/>
                          </a:schemeClr>
                        </a:solidFill>
                      </a:endParaRPr>
                    </a:p>
                  </a:txBody>
                  <a:tcPr anchor="ctr"/>
                </a:tc>
              </a:tr>
            </a:tbl>
          </a:graphicData>
        </a:graphic>
      </p:graphicFrame>
      <p:pic>
        <p:nvPicPr>
          <p:cNvPr id="9218"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3040" y="2484902"/>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3040" y="4097258"/>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7692" y="4658042"/>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374" y="2967471"/>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1853" y="3525089"/>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SCARG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2732" y="5252948"/>
            <a:ext cx="385011" cy="3850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5010" y="2967471"/>
            <a:ext cx="363040" cy="4363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5010" y="3460804"/>
            <a:ext cx="363040" cy="4363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5010" y="5218826"/>
            <a:ext cx="363040" cy="4363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70345" y="2451830"/>
            <a:ext cx="363040" cy="4363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2839" y="4063136"/>
            <a:ext cx="363040" cy="4363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lecha Arriba Dirección - Imagen gratis en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2839" y="4658042"/>
            <a:ext cx="363040" cy="4363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5307235" y="1142054"/>
            <a:ext cx="7429500" cy="713016"/>
          </a:xfrm>
          <a:prstGeom prst="rect">
            <a:avLst/>
          </a:prstGeom>
        </p:spPr>
        <p:txBody>
          <a:bodyPr wrap="square">
            <a:spAutoFit/>
          </a:bodyPr>
          <a:lstStyle/>
          <a:p>
            <a:pPr>
              <a:spcAft>
                <a:spcPts val="1000"/>
              </a:spcAft>
            </a:pPr>
            <a:r>
              <a:rPr lang="es-EC" sz="1600" b="1" dirty="0">
                <a:solidFill>
                  <a:srgbClr val="000000"/>
                </a:solidFill>
                <a:ea typeface="Corbel" panose="020B0503020204020204" pitchFamily="34" charset="0"/>
                <a:cs typeface="Arial" panose="020B0604020202020204" pitchFamily="34" charset="0"/>
              </a:rPr>
              <a:t>Tabla </a:t>
            </a:r>
            <a:r>
              <a:rPr lang="es-EC" sz="1600" b="1" dirty="0" smtClean="0">
                <a:solidFill>
                  <a:srgbClr val="000000"/>
                </a:solidFill>
                <a:ea typeface="Corbel" panose="020B0503020204020204" pitchFamily="34" charset="0"/>
                <a:cs typeface="Arial" panose="020B0604020202020204" pitchFamily="34" charset="0"/>
              </a:rPr>
              <a:t>2</a:t>
            </a:r>
          </a:p>
          <a:p>
            <a:pPr>
              <a:spcAft>
                <a:spcPts val="1000"/>
              </a:spcAft>
            </a:pPr>
            <a:r>
              <a:rPr lang="es-EC" sz="1600" b="1" dirty="0" smtClean="0">
                <a:solidFill>
                  <a:srgbClr val="000000"/>
                </a:solidFill>
                <a:ea typeface="Corbel" panose="020B0503020204020204" pitchFamily="34" charset="0"/>
                <a:cs typeface="Arial" panose="020B0604020202020204" pitchFamily="34" charset="0"/>
              </a:rPr>
              <a:t> </a:t>
            </a:r>
            <a:r>
              <a:rPr lang="es-EC" sz="1600" i="1" dirty="0">
                <a:solidFill>
                  <a:srgbClr val="000000"/>
                </a:solidFill>
                <a:ea typeface="Corbel" panose="020B0503020204020204" pitchFamily="34" charset="0"/>
                <a:cs typeface="Arial" panose="020B0604020202020204" pitchFamily="34" charset="0"/>
              </a:rPr>
              <a:t>Mecanismos de acción de las Bacterias Probióticas Intestinales</a:t>
            </a:r>
            <a:endParaRPr lang="es-ES" sz="1050" i="1" dirty="0">
              <a:solidFill>
                <a:srgbClr val="44546A"/>
              </a:solidFill>
              <a:ea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408913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757075912"/>
              </p:ext>
            </p:extLst>
          </p:nvPr>
        </p:nvGraphicFramePr>
        <p:xfrm>
          <a:off x="681790" y="11430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a:spLocks noGrp="1"/>
          </p:cNvSpPr>
          <p:nvPr>
            <p:ph type="title"/>
          </p:nvPr>
        </p:nvSpPr>
        <p:spPr>
          <a:xfrm>
            <a:off x="-3721538" y="0"/>
            <a:ext cx="10972800" cy="1143000"/>
          </a:xfrm>
        </p:spPr>
        <p:txBody>
          <a:bodyPr/>
          <a:lstStyle/>
          <a:p>
            <a:r>
              <a:rPr lang="es-419" i="0" dirty="0" smtClean="0">
                <a:solidFill>
                  <a:schemeClr val="bg1">
                    <a:lumMod val="50000"/>
                  </a:schemeClr>
                </a:solidFill>
              </a:rPr>
              <a:t>INDICADORES MICROBIOLÓGICOS</a:t>
            </a:r>
            <a:endParaRPr lang="es-ES" i="0" dirty="0">
              <a:solidFill>
                <a:schemeClr val="bg1">
                  <a:lumMod val="50000"/>
                </a:schemeClr>
              </a:solidFill>
            </a:endParaRPr>
          </a:p>
        </p:txBody>
      </p:sp>
      <p:sp>
        <p:nvSpPr>
          <p:cNvPr id="6" name="Rectángulo 5"/>
          <p:cNvSpPr/>
          <p:nvPr/>
        </p:nvSpPr>
        <p:spPr>
          <a:xfrm>
            <a:off x="799350" y="3454199"/>
            <a:ext cx="3534942"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wikipedia.org/wiki/</a:t>
            </a:r>
            <a:r>
              <a:rPr lang="es-ES" sz="1100" dirty="0" err="1" smtClean="0">
                <a:solidFill>
                  <a:schemeClr val="bg1">
                    <a:lumMod val="50000"/>
                  </a:schemeClr>
                </a:solidFill>
              </a:rPr>
              <a:t>Staphylococcus_aureus</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7" name="Rectángulo 6"/>
          <p:cNvSpPr/>
          <p:nvPr/>
        </p:nvSpPr>
        <p:spPr>
          <a:xfrm>
            <a:off x="5389800" y="3454199"/>
            <a:ext cx="1952779"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m.infosalus.com/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8" name="Rectángulo 7"/>
          <p:cNvSpPr/>
          <p:nvPr/>
        </p:nvSpPr>
        <p:spPr>
          <a:xfrm>
            <a:off x="8029081" y="3466452"/>
            <a:ext cx="3716082"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wikipedia.org/wiki/</a:t>
            </a:r>
            <a:r>
              <a:rPr lang="es-ES" sz="1100" dirty="0" err="1" smtClean="0">
                <a:solidFill>
                  <a:schemeClr val="bg1">
                    <a:lumMod val="50000"/>
                  </a:schemeClr>
                </a:solidFill>
              </a:rPr>
              <a:t>Pseudomonas_aeruginosa</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759358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464538" y="141668"/>
                <a:ext cx="11306752" cy="6336406"/>
              </a:xfrm>
            </p:spPr>
            <p:txBody>
              <a:bodyPr/>
              <a:lstStyle/>
              <a:p>
                <a:pPr marL="0" indent="0" algn="just">
                  <a:buNone/>
                </a:pPr>
                <a:r>
                  <a:rPr lang="es-EC" sz="2800" b="1" dirty="0" smtClean="0">
                    <a:solidFill>
                      <a:schemeClr val="bg1">
                        <a:lumMod val="50000"/>
                      </a:schemeClr>
                    </a:solidFill>
                  </a:rPr>
                  <a:t>HIPÓTESIS</a:t>
                </a:r>
                <a:endParaRPr lang="es-EC" b="1" dirty="0">
                  <a:solidFill>
                    <a:schemeClr val="bg1">
                      <a:lumMod val="50000"/>
                    </a:schemeClr>
                  </a:solidFill>
                </a:endParaRPr>
              </a:p>
              <a:p>
                <a:pPr marL="0" indent="0" algn="just">
                  <a:buNone/>
                </a:pPr>
                <a:r>
                  <a:rPr lang="es-EC" sz="1800" b="1" dirty="0">
                    <a:solidFill>
                      <a:schemeClr val="bg1">
                        <a:lumMod val="50000"/>
                      </a:schemeClr>
                    </a:solidFill>
                  </a:rPr>
                  <a:t>	</a:t>
                </a:r>
                <a14:m>
                  <m:oMath xmlns:m="http://schemas.openxmlformats.org/officeDocument/2006/math">
                    <m:sSub>
                      <m:sSubPr>
                        <m:ctrlPr>
                          <a:rPr lang="es-ES" sz="1800" b="1" i="1" smtClean="0">
                            <a:solidFill>
                              <a:schemeClr val="bg1">
                                <a:lumMod val="50000"/>
                              </a:schemeClr>
                            </a:solidFill>
                            <a:latin typeface="Cambria Math" panose="02040503050406030204" pitchFamily="18" charset="0"/>
                          </a:rPr>
                        </m:ctrlPr>
                      </m:sSubPr>
                      <m:e>
                        <m:r>
                          <a:rPr lang="es-EC" sz="1800" b="1" i="1">
                            <a:solidFill>
                              <a:schemeClr val="bg1">
                                <a:lumMod val="50000"/>
                              </a:schemeClr>
                            </a:solidFill>
                            <a:latin typeface="Cambria Math" panose="02040503050406030204" pitchFamily="18" charset="0"/>
                          </a:rPr>
                          <m:t>𝑯</m:t>
                        </m:r>
                      </m:e>
                      <m:sub>
                        <m:r>
                          <a:rPr lang="es-EC" sz="1800" b="1" i="1">
                            <a:solidFill>
                              <a:schemeClr val="bg1">
                                <a:lumMod val="50000"/>
                              </a:schemeClr>
                            </a:solidFill>
                            <a:latin typeface="Cambria Math" panose="02040503050406030204" pitchFamily="18" charset="0"/>
                          </a:rPr>
                          <m:t>𝟎</m:t>
                        </m:r>
                      </m:sub>
                    </m:sSub>
                    <m:r>
                      <a:rPr lang="es-EC" sz="1800" i="1">
                        <a:solidFill>
                          <a:schemeClr val="bg1">
                            <a:lumMod val="50000"/>
                          </a:schemeClr>
                        </a:solidFill>
                        <a:latin typeface="Cambria Math" panose="02040503050406030204" pitchFamily="18" charset="0"/>
                      </a:rPr>
                      <m:t>: </m:t>
                    </m:r>
                  </m:oMath>
                </a14:m>
                <a:r>
                  <a:rPr lang="es-EC" sz="1800" dirty="0">
                    <a:solidFill>
                      <a:schemeClr val="bg1">
                        <a:lumMod val="50000"/>
                      </a:schemeClr>
                    </a:solidFill>
                  </a:rPr>
                  <a:t>Los bacterias acido lácticos aisladas en chichas de Quito tienen mayor o igual inhibición sobre las bacterias </a:t>
                </a:r>
                <a:r>
                  <a:rPr lang="es-EC" sz="1800" b="1" i="1" dirty="0" err="1">
                    <a:solidFill>
                      <a:schemeClr val="bg1">
                        <a:lumMod val="50000"/>
                      </a:schemeClr>
                    </a:solidFill>
                  </a:rPr>
                  <a:t>Escherichia</a:t>
                </a:r>
                <a:r>
                  <a:rPr lang="es-EC" sz="1800" b="1" i="1" dirty="0">
                    <a:solidFill>
                      <a:schemeClr val="bg1">
                        <a:lumMod val="50000"/>
                      </a:schemeClr>
                    </a:solidFill>
                  </a:rPr>
                  <a:t> coli, Pseudomonas aeruginosa </a:t>
                </a:r>
                <a:r>
                  <a:rPr lang="es-EC" sz="1800" b="1" dirty="0">
                    <a:solidFill>
                      <a:schemeClr val="bg1">
                        <a:lumMod val="50000"/>
                      </a:schemeClr>
                    </a:solidFill>
                  </a:rPr>
                  <a:t>y </a:t>
                </a:r>
                <a:r>
                  <a:rPr lang="es-EC" sz="1800" b="1" i="1" dirty="0">
                    <a:solidFill>
                      <a:schemeClr val="bg1">
                        <a:lumMod val="50000"/>
                      </a:schemeClr>
                    </a:solidFill>
                  </a:rPr>
                  <a:t>Staphylococcus aureus</a:t>
                </a:r>
                <a:r>
                  <a:rPr lang="es-EC" sz="1800" dirty="0">
                    <a:solidFill>
                      <a:schemeClr val="bg1">
                        <a:lumMod val="50000"/>
                      </a:schemeClr>
                    </a:solidFill>
                  </a:rPr>
                  <a:t> que las levaduras acidó lácticas</a:t>
                </a:r>
                <a:r>
                  <a:rPr lang="es-EC" sz="1800" dirty="0" smtClean="0">
                    <a:solidFill>
                      <a:schemeClr val="bg1">
                        <a:lumMod val="50000"/>
                      </a:schemeClr>
                    </a:solidFill>
                  </a:rPr>
                  <a:t>.</a:t>
                </a:r>
                <a:endParaRPr lang="es-EC" sz="1800" b="1" dirty="0" smtClean="0">
                  <a:solidFill>
                    <a:schemeClr val="bg1">
                      <a:lumMod val="50000"/>
                    </a:schemeClr>
                  </a:solidFill>
                </a:endParaRPr>
              </a:p>
              <a:p>
                <a:pPr marL="0" indent="0" algn="just">
                  <a:buNone/>
                </a:pPr>
                <a:r>
                  <a:rPr lang="es-EC" sz="2800" b="1" dirty="0" smtClean="0">
                    <a:solidFill>
                      <a:schemeClr val="bg1">
                        <a:lumMod val="50000"/>
                      </a:schemeClr>
                    </a:solidFill>
                  </a:rPr>
                  <a:t>OBJETIVOS</a:t>
                </a:r>
                <a:endParaRPr lang="es-EC" sz="2800" dirty="0">
                  <a:solidFill>
                    <a:schemeClr val="bg1">
                      <a:lumMod val="50000"/>
                    </a:schemeClr>
                  </a:solidFill>
                </a:endParaRPr>
              </a:p>
              <a:p>
                <a:pPr marL="0" indent="0" algn="just">
                  <a:buNone/>
                </a:pPr>
                <a:r>
                  <a:rPr lang="es-EC" sz="1800" dirty="0">
                    <a:solidFill>
                      <a:schemeClr val="bg1">
                        <a:lumMod val="50000"/>
                      </a:schemeClr>
                    </a:solidFill>
                  </a:rPr>
                  <a:t>Determinar la actividad antibacteriana de microorganismos ácido lácticos aislados a partir chicha tradicional expendida en mercados de Quito contra bacterias de: </a:t>
                </a:r>
                <a:r>
                  <a:rPr lang="es-EC" sz="1800" i="1" dirty="0" err="1">
                    <a:solidFill>
                      <a:schemeClr val="bg1">
                        <a:lumMod val="50000"/>
                      </a:schemeClr>
                    </a:solidFill>
                  </a:rPr>
                  <a:t>Escherichia</a:t>
                </a:r>
                <a:r>
                  <a:rPr lang="es-EC" sz="1800" i="1" dirty="0">
                    <a:solidFill>
                      <a:schemeClr val="bg1">
                        <a:lumMod val="50000"/>
                      </a:schemeClr>
                    </a:solidFill>
                  </a:rPr>
                  <a:t> coli, Pseudomonas aeruginosa </a:t>
                </a:r>
                <a:r>
                  <a:rPr lang="es-EC" sz="1800" dirty="0">
                    <a:solidFill>
                      <a:schemeClr val="bg1">
                        <a:lumMod val="50000"/>
                      </a:schemeClr>
                    </a:solidFill>
                  </a:rPr>
                  <a:t>y </a:t>
                </a:r>
                <a:r>
                  <a:rPr lang="es-EC" sz="1800" i="1" dirty="0">
                    <a:solidFill>
                      <a:schemeClr val="bg1">
                        <a:lumMod val="50000"/>
                      </a:schemeClr>
                    </a:solidFill>
                  </a:rPr>
                  <a:t>Staphylococcus aureus.</a:t>
                </a:r>
                <a:endParaRPr lang="es-ES" sz="1800" dirty="0">
                  <a:solidFill>
                    <a:schemeClr val="bg1">
                      <a:lumMod val="50000"/>
                    </a:schemeClr>
                  </a:solidFill>
                </a:endParaRPr>
              </a:p>
              <a:p>
                <a:pPr marL="0" indent="0" algn="just">
                  <a:buNone/>
                </a:pPr>
                <a:r>
                  <a:rPr lang="es-EC" sz="1800" dirty="0" smtClean="0">
                    <a:solidFill>
                      <a:schemeClr val="bg1">
                        <a:lumMod val="50000"/>
                      </a:schemeClr>
                    </a:solidFill>
                  </a:rPr>
                  <a:t>	</a:t>
                </a:r>
              </a:p>
              <a:p>
                <a:pPr marL="0" indent="0" algn="just">
                  <a:buNone/>
                </a:pPr>
                <a:r>
                  <a:rPr lang="es-EC" sz="1800" b="1" dirty="0" smtClean="0">
                    <a:solidFill>
                      <a:schemeClr val="bg1">
                        <a:lumMod val="50000"/>
                      </a:schemeClr>
                    </a:solidFill>
                  </a:rPr>
                  <a:t>OBJETIVOS ESPECÍFICOS:</a:t>
                </a:r>
                <a:endParaRPr lang="es-EC" sz="1800" b="1" dirty="0">
                  <a:solidFill>
                    <a:schemeClr val="bg1">
                      <a:lumMod val="50000"/>
                    </a:schemeClr>
                  </a:solidFill>
                </a:endParaRPr>
              </a:p>
              <a:p>
                <a:pPr marL="0" indent="0">
                  <a:buNone/>
                </a:pPr>
                <a:r>
                  <a:rPr lang="es-EC" sz="1800" dirty="0" smtClean="0">
                    <a:solidFill>
                      <a:schemeClr val="bg1">
                        <a:lumMod val="50000"/>
                      </a:schemeClr>
                    </a:solidFill>
                  </a:rPr>
                  <a:t>Aislar </a:t>
                </a:r>
                <a:r>
                  <a:rPr lang="es-EC" sz="1800" dirty="0">
                    <a:solidFill>
                      <a:schemeClr val="bg1">
                        <a:lumMod val="50000"/>
                      </a:schemeClr>
                    </a:solidFill>
                  </a:rPr>
                  <a:t>e identificar microorganismos ácido lácticos procedentes de muestras de chicha tradicional, por medio de cultivo en medio diferencial </a:t>
                </a:r>
                <a:r>
                  <a:rPr lang="es-EC" sz="1800" dirty="0" err="1">
                    <a:solidFill>
                      <a:schemeClr val="bg1">
                        <a:lumMod val="50000"/>
                      </a:schemeClr>
                    </a:solidFill>
                  </a:rPr>
                  <a:t>Man</a:t>
                </a:r>
                <a:r>
                  <a:rPr lang="es-EC" sz="1800" dirty="0">
                    <a:solidFill>
                      <a:schemeClr val="bg1">
                        <a:lumMod val="50000"/>
                      </a:schemeClr>
                    </a:solidFill>
                  </a:rPr>
                  <a:t>, </a:t>
                </a:r>
                <a:r>
                  <a:rPr lang="es-EC" sz="1800" dirty="0" err="1">
                    <a:solidFill>
                      <a:schemeClr val="bg1">
                        <a:lumMod val="50000"/>
                      </a:schemeClr>
                    </a:solidFill>
                  </a:rPr>
                  <a:t>Rogosa</a:t>
                </a:r>
                <a:r>
                  <a:rPr lang="es-EC" sz="1800" dirty="0">
                    <a:solidFill>
                      <a:schemeClr val="bg1">
                        <a:lumMod val="50000"/>
                      </a:schemeClr>
                    </a:solidFill>
                  </a:rPr>
                  <a:t> y </a:t>
                </a:r>
                <a:r>
                  <a:rPr lang="es-EC" sz="1800" dirty="0" err="1">
                    <a:solidFill>
                      <a:schemeClr val="bg1">
                        <a:lumMod val="50000"/>
                      </a:schemeClr>
                    </a:solidFill>
                  </a:rPr>
                  <a:t>Sharpe</a:t>
                </a:r>
                <a:r>
                  <a:rPr lang="es-EC" sz="1800" dirty="0">
                    <a:solidFill>
                      <a:schemeClr val="bg1">
                        <a:lumMod val="50000"/>
                      </a:schemeClr>
                    </a:solidFill>
                  </a:rPr>
                  <a:t> (MRS), tinción Gram y pruebas </a:t>
                </a:r>
                <a:r>
                  <a:rPr lang="es-EC" sz="1800" dirty="0" smtClean="0">
                    <a:solidFill>
                      <a:schemeClr val="bg1">
                        <a:lumMod val="50000"/>
                      </a:schemeClr>
                    </a:solidFill>
                  </a:rPr>
                  <a:t>bioquímicas.</a:t>
                </a:r>
              </a:p>
              <a:p>
                <a:pPr marL="0" indent="0">
                  <a:buNone/>
                </a:pPr>
                <a:endParaRPr lang="es-ES" sz="1800" dirty="0" smtClean="0">
                  <a:solidFill>
                    <a:schemeClr val="bg1">
                      <a:lumMod val="50000"/>
                    </a:schemeClr>
                  </a:solidFill>
                </a:endParaRPr>
              </a:p>
              <a:p>
                <a:pPr marL="0" indent="0">
                  <a:buNone/>
                </a:pPr>
                <a:r>
                  <a:rPr lang="es-EC" sz="1800" dirty="0" smtClean="0">
                    <a:solidFill>
                      <a:schemeClr val="bg1">
                        <a:lumMod val="50000"/>
                      </a:schemeClr>
                    </a:solidFill>
                  </a:rPr>
                  <a:t>Seleccionar cepas microbianas ácido lácticas de levaduras y bacterias de acuerdo a su morfología mediante observación microscópica.  </a:t>
                </a:r>
              </a:p>
              <a:p>
                <a:pPr marL="0" indent="0">
                  <a:buNone/>
                </a:pPr>
                <a:endParaRPr lang="es-ES" sz="1800" dirty="0" smtClean="0">
                  <a:solidFill>
                    <a:schemeClr val="bg1">
                      <a:lumMod val="50000"/>
                    </a:schemeClr>
                  </a:solidFill>
                </a:endParaRPr>
              </a:p>
              <a:p>
                <a:pPr marL="0" indent="0">
                  <a:buNone/>
                </a:pPr>
                <a:r>
                  <a:rPr lang="es-EC" sz="1800" dirty="0" smtClean="0">
                    <a:solidFill>
                      <a:schemeClr val="bg1">
                        <a:lumMod val="50000"/>
                      </a:schemeClr>
                    </a:solidFill>
                  </a:rPr>
                  <a:t>Determinar la actividad antimicrobiana de las cepas ácido lácticas contra </a:t>
                </a:r>
                <a:r>
                  <a:rPr lang="es-EC" sz="1800" i="1" dirty="0" smtClean="0">
                    <a:solidFill>
                      <a:schemeClr val="bg1">
                        <a:lumMod val="50000"/>
                      </a:schemeClr>
                    </a:solidFill>
                  </a:rPr>
                  <a:t>Escherichia coli</a:t>
                </a:r>
                <a:r>
                  <a:rPr lang="es-EC" sz="1800" dirty="0" smtClean="0">
                    <a:solidFill>
                      <a:schemeClr val="bg1">
                        <a:lumMod val="50000"/>
                      </a:schemeClr>
                    </a:solidFill>
                  </a:rPr>
                  <a:t>, </a:t>
                </a:r>
                <a:r>
                  <a:rPr lang="es-EC" sz="1800" i="1" dirty="0" smtClean="0">
                    <a:solidFill>
                      <a:schemeClr val="bg1">
                        <a:lumMod val="50000"/>
                      </a:schemeClr>
                    </a:solidFill>
                  </a:rPr>
                  <a:t>Pseudomonas aeruginosa </a:t>
                </a:r>
                <a:r>
                  <a:rPr lang="es-EC" sz="1800" dirty="0" smtClean="0">
                    <a:solidFill>
                      <a:schemeClr val="bg1">
                        <a:lumMod val="50000"/>
                      </a:schemeClr>
                    </a:solidFill>
                  </a:rPr>
                  <a:t>y </a:t>
                </a:r>
                <a:r>
                  <a:rPr lang="es-EC" sz="1800" i="1" dirty="0" smtClean="0">
                    <a:solidFill>
                      <a:schemeClr val="bg1">
                        <a:lumMod val="50000"/>
                      </a:schemeClr>
                    </a:solidFill>
                  </a:rPr>
                  <a:t>Staphylococcus aureus  </a:t>
                </a:r>
                <a:r>
                  <a:rPr lang="es-EC" sz="1800" dirty="0" smtClean="0">
                    <a:solidFill>
                      <a:schemeClr val="bg1">
                        <a:lumMod val="50000"/>
                      </a:schemeClr>
                    </a:solidFill>
                  </a:rPr>
                  <a:t>por medio de pruebas antagónicas de difusión en disco.</a:t>
                </a:r>
                <a:endParaRPr lang="es-ES" sz="1800" dirty="0" smtClean="0">
                  <a:solidFill>
                    <a:schemeClr val="bg1">
                      <a:lumMod val="50000"/>
                    </a:schemeClr>
                  </a:solidFill>
                </a:endParaRPr>
              </a:p>
              <a:p>
                <a:pPr algn="just"/>
                <a:endParaRPr lang="es-EC" sz="1800" dirty="0">
                  <a:solidFill>
                    <a:schemeClr val="bg1">
                      <a:lumMod val="50000"/>
                    </a:schemeClr>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464538" y="141668"/>
                <a:ext cx="11306752" cy="6336406"/>
              </a:xfrm>
              <a:blipFill rotWithShape="0">
                <a:blip r:embed="rId2"/>
                <a:stretch>
                  <a:fillRect l="-1078" t="-962" r="-485"/>
                </a:stretch>
              </a:blipFill>
            </p:spPr>
            <p:txBody>
              <a:bodyPr/>
              <a:lstStyle/>
              <a:p>
                <a:r>
                  <a:rPr lang="es-419">
                    <a:noFill/>
                  </a:rPr>
                  <a:t> </a:t>
                </a:r>
              </a:p>
            </p:txBody>
          </p:sp>
        </mc:Fallback>
      </mc:AlternateContent>
    </p:spTree>
    <p:extLst>
      <p:ext uri="{BB962C8B-B14F-4D97-AF65-F5344CB8AC3E}">
        <p14:creationId xmlns:p14="http://schemas.microsoft.com/office/powerpoint/2010/main" val="3289594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7611" y="2993124"/>
            <a:ext cx="10972800" cy="1143000"/>
          </a:xfrm>
        </p:spPr>
        <p:txBody>
          <a:bodyPr/>
          <a:lstStyle/>
          <a:p>
            <a:r>
              <a:rPr lang="es-EC" sz="7200" i="0" dirty="0" smtClean="0">
                <a:solidFill>
                  <a:schemeClr val="bg1">
                    <a:lumMod val="50000"/>
                  </a:schemeClr>
                </a:solidFill>
              </a:rPr>
              <a:t>Metodología</a:t>
            </a:r>
            <a:endParaRPr lang="es-EC" sz="7200" i="0" dirty="0">
              <a:solidFill>
                <a:schemeClr val="bg1">
                  <a:lumMod val="50000"/>
                </a:schemeClr>
              </a:solidFill>
            </a:endParaRPr>
          </a:p>
        </p:txBody>
      </p:sp>
    </p:spTree>
    <p:extLst>
      <p:ext uri="{BB962C8B-B14F-4D97-AF65-F5344CB8AC3E}">
        <p14:creationId xmlns:p14="http://schemas.microsoft.com/office/powerpoint/2010/main" val="633989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3810301479"/>
              </p:ext>
            </p:extLst>
          </p:nvPr>
        </p:nvGraphicFramePr>
        <p:xfrm>
          <a:off x="2984625" y="509685"/>
          <a:ext cx="5982576" cy="3179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ítulo 1"/>
          <p:cNvSpPr>
            <a:spLocks noGrp="1"/>
          </p:cNvSpPr>
          <p:nvPr>
            <p:ph type="title"/>
          </p:nvPr>
        </p:nvSpPr>
        <p:spPr>
          <a:xfrm>
            <a:off x="-4996885" y="0"/>
            <a:ext cx="10972800" cy="1143000"/>
          </a:xfrm>
        </p:spPr>
        <p:txBody>
          <a:bodyPr/>
          <a:lstStyle/>
          <a:p>
            <a:r>
              <a:rPr lang="es-419" i="0" dirty="0" smtClean="0">
                <a:solidFill>
                  <a:schemeClr val="bg1">
                    <a:lumMod val="50000"/>
                  </a:schemeClr>
                </a:solidFill>
              </a:rPr>
              <a:t>MUESTREO Y AISLAMIENTO</a:t>
            </a:r>
            <a:endParaRPr lang="es-ES" i="0" dirty="0">
              <a:solidFill>
                <a:schemeClr val="bg1">
                  <a:lumMod val="50000"/>
                </a:schemeClr>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2664805688"/>
              </p:ext>
            </p:extLst>
          </p:nvPr>
        </p:nvGraphicFramePr>
        <p:xfrm>
          <a:off x="1714287" y="4021364"/>
          <a:ext cx="8523253" cy="2194560"/>
        </p:xfrm>
        <a:graphic>
          <a:graphicData uri="http://schemas.openxmlformats.org/drawingml/2006/table">
            <a:tbl>
              <a:tblPr firstRow="1" firstCol="1" bandRow="1">
                <a:tableStyleId>{D27102A9-8310-4765-A935-A1911B00CA55}</a:tableStyleId>
              </a:tblPr>
              <a:tblGrid>
                <a:gridCol w="2130312"/>
                <a:gridCol w="2994380"/>
                <a:gridCol w="1580223"/>
                <a:gridCol w="1818338"/>
              </a:tblGrid>
              <a:tr h="632823">
                <a:tc>
                  <a:txBody>
                    <a:bodyPr/>
                    <a:lstStyle/>
                    <a:p>
                      <a:pPr algn="ctr">
                        <a:lnSpc>
                          <a:spcPct val="150000"/>
                        </a:lnSpc>
                        <a:spcAft>
                          <a:spcPts val="0"/>
                        </a:spcAft>
                      </a:pPr>
                      <a:r>
                        <a:rPr lang="es-EC" sz="1600" dirty="0">
                          <a:solidFill>
                            <a:schemeClr val="bg1">
                              <a:lumMod val="50000"/>
                            </a:schemeClr>
                          </a:solidFill>
                          <a:effectLst/>
                        </a:rPr>
                        <a:t>Microorganismos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Medio de cultivo</a:t>
                      </a:r>
                      <a:endParaRPr lang="es-ES" sz="1400">
                        <a:solidFill>
                          <a:schemeClr val="bg1">
                            <a:lumMod val="50000"/>
                          </a:schemeClr>
                        </a:solidFill>
                        <a:effectLst/>
                      </a:endParaRPr>
                    </a:p>
                    <a:p>
                      <a:pPr algn="ctr">
                        <a:lnSpc>
                          <a:spcPct val="150000"/>
                        </a:lnSpc>
                        <a:spcAft>
                          <a:spcPts val="0"/>
                        </a:spcAft>
                      </a:pPr>
                      <a:r>
                        <a:rPr lang="es-EC" sz="1600">
                          <a:solidFill>
                            <a:schemeClr val="bg1">
                              <a:lumMod val="50000"/>
                            </a:schemeClr>
                          </a:solidFill>
                          <a:effectLst/>
                        </a:rPr>
                        <a:t>Condiciones</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Temperatura</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Tiempo</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r>
              <a:tr h="328081">
                <a:tc>
                  <a:txBody>
                    <a:bodyPr/>
                    <a:lstStyle/>
                    <a:p>
                      <a:pPr algn="ctr">
                        <a:lnSpc>
                          <a:spcPct val="150000"/>
                        </a:lnSpc>
                        <a:spcAft>
                          <a:spcPts val="0"/>
                        </a:spcAft>
                      </a:pPr>
                      <a:r>
                        <a:rPr lang="es-EC" sz="1600" dirty="0" smtClean="0">
                          <a:solidFill>
                            <a:schemeClr val="bg1">
                              <a:lumMod val="50000"/>
                            </a:schemeClr>
                          </a:solidFill>
                          <a:effectLst/>
                        </a:rPr>
                        <a:t>Hongos </a:t>
                      </a:r>
                      <a:r>
                        <a:rPr lang="es-EC" sz="1600" dirty="0">
                          <a:solidFill>
                            <a:schemeClr val="bg1">
                              <a:lumMod val="50000"/>
                            </a:schemeClr>
                          </a:solidFill>
                          <a:effectLst/>
                        </a:rPr>
                        <a:t>y levaduras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Agar PDA</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25° C</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3 a 5 días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r>
              <a:tr h="632823">
                <a:tc>
                  <a:txBody>
                    <a:bodyPr/>
                    <a:lstStyle/>
                    <a:p>
                      <a:pPr algn="ctr">
                        <a:lnSpc>
                          <a:spcPct val="150000"/>
                        </a:lnSpc>
                        <a:spcAft>
                          <a:spcPts val="0"/>
                        </a:spcAft>
                      </a:pPr>
                      <a:r>
                        <a:rPr lang="es-EC" sz="1600">
                          <a:solidFill>
                            <a:schemeClr val="bg1">
                              <a:lumMod val="50000"/>
                            </a:schemeClr>
                          </a:solidFill>
                          <a:effectLst/>
                        </a:rPr>
                        <a:t>Bacterias ácido lácticas BAL</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Agar MRS</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37° C</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24 a 48 horas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r>
              <a:tr h="316412">
                <a:tc>
                  <a:txBody>
                    <a:bodyPr/>
                    <a:lstStyle/>
                    <a:p>
                      <a:pPr algn="ctr">
                        <a:lnSpc>
                          <a:spcPct val="150000"/>
                        </a:lnSpc>
                        <a:spcAft>
                          <a:spcPts val="0"/>
                        </a:spcAft>
                      </a:pPr>
                      <a:r>
                        <a:rPr lang="es-EC" sz="1600" dirty="0" smtClean="0">
                          <a:solidFill>
                            <a:schemeClr val="bg1">
                              <a:lumMod val="50000"/>
                            </a:schemeClr>
                          </a:solidFill>
                          <a:effectLst/>
                        </a:rPr>
                        <a:t>Levaduras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Agar Sabouraud</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a:solidFill>
                            <a:schemeClr val="bg1">
                              <a:lumMod val="50000"/>
                            </a:schemeClr>
                          </a:solidFill>
                          <a:effectLst/>
                        </a:rPr>
                        <a:t>37° C</a:t>
                      </a:r>
                      <a:endParaRPr lang="es-ES" sz="14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c>
                  <a:txBody>
                    <a:bodyPr/>
                    <a:lstStyle/>
                    <a:p>
                      <a:pPr algn="ctr">
                        <a:lnSpc>
                          <a:spcPct val="150000"/>
                        </a:lnSpc>
                        <a:spcAft>
                          <a:spcPts val="0"/>
                        </a:spcAft>
                      </a:pPr>
                      <a:r>
                        <a:rPr lang="es-EC" sz="1600" dirty="0">
                          <a:solidFill>
                            <a:schemeClr val="bg1">
                              <a:lumMod val="50000"/>
                            </a:schemeClr>
                          </a:solidFill>
                          <a:effectLst/>
                        </a:rPr>
                        <a:t>24 a 48 horas</a:t>
                      </a:r>
                      <a:endParaRPr lang="es-ES" sz="14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nchor="ctr"/>
                </a:tc>
              </a:tr>
            </a:tbl>
          </a:graphicData>
        </a:graphic>
      </p:graphicFrame>
      <p:sp>
        <p:nvSpPr>
          <p:cNvPr id="13" name="Rectángulo 12"/>
          <p:cNvSpPr/>
          <p:nvPr/>
        </p:nvSpPr>
        <p:spPr>
          <a:xfrm>
            <a:off x="2261164" y="3715362"/>
            <a:ext cx="7429500" cy="338554"/>
          </a:xfrm>
          <a:prstGeom prst="rect">
            <a:avLst/>
          </a:prstGeom>
        </p:spPr>
        <p:txBody>
          <a:bodyPr wrap="square">
            <a:spAutoFit/>
          </a:bodyPr>
          <a:lstStyle/>
          <a:p>
            <a:pPr algn="ctr">
              <a:spcAft>
                <a:spcPts val="1000"/>
              </a:spcAft>
            </a:pPr>
            <a:r>
              <a:rPr lang="es-EC" sz="1600" b="1" dirty="0">
                <a:solidFill>
                  <a:srgbClr val="000000"/>
                </a:solidFill>
                <a:ea typeface="Corbel" panose="020B0503020204020204" pitchFamily="34" charset="0"/>
                <a:cs typeface="Arial" panose="020B0604020202020204" pitchFamily="34" charset="0"/>
              </a:rPr>
              <a:t>Tabla 3 </a:t>
            </a:r>
            <a:r>
              <a:rPr lang="es-EC" sz="1600" dirty="0">
                <a:solidFill>
                  <a:srgbClr val="000000"/>
                </a:solidFill>
                <a:ea typeface="Corbel" panose="020B0503020204020204" pitchFamily="34" charset="0"/>
                <a:cs typeface="Arial" panose="020B0604020202020204" pitchFamily="34" charset="0"/>
              </a:rPr>
              <a:t>Medios de cultivo para aislamiento </a:t>
            </a:r>
            <a:r>
              <a:rPr lang="es-EC" sz="1600" dirty="0" smtClean="0">
                <a:solidFill>
                  <a:srgbClr val="000000"/>
                </a:solidFill>
                <a:ea typeface="Corbel" panose="020B0503020204020204" pitchFamily="34" charset="0"/>
                <a:cs typeface="Arial" panose="020B0604020202020204" pitchFamily="34" charset="0"/>
              </a:rPr>
              <a:t>microbiológico. </a:t>
            </a:r>
            <a:endParaRPr lang="es-ES" sz="1050" i="1" dirty="0">
              <a:solidFill>
                <a:srgbClr val="44546A"/>
              </a:solidFill>
              <a:ea typeface="Corbel" panose="020B0503020204020204" pitchFamily="34" charset="0"/>
              <a:cs typeface="Arial" panose="020B0604020202020204" pitchFamily="34" charset="0"/>
            </a:endParaRPr>
          </a:p>
        </p:txBody>
      </p:sp>
      <p:sp>
        <p:nvSpPr>
          <p:cNvPr id="7" name="Rectángulo 6"/>
          <p:cNvSpPr/>
          <p:nvPr/>
        </p:nvSpPr>
        <p:spPr>
          <a:xfrm>
            <a:off x="5296330" y="3538390"/>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2860448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26210" y="25752"/>
            <a:ext cx="10972800" cy="1143000"/>
          </a:xfrm>
        </p:spPr>
        <p:txBody>
          <a:bodyPr/>
          <a:lstStyle/>
          <a:p>
            <a:r>
              <a:rPr lang="es-ES" i="0" dirty="0" smtClean="0">
                <a:solidFill>
                  <a:schemeClr val="bg1">
                    <a:lumMod val="50000"/>
                  </a:schemeClr>
                </a:solidFill>
              </a:rPr>
              <a:t>CARACTERÍSTICAS</a:t>
            </a:r>
            <a:endParaRPr lang="es-ES" i="0" dirty="0">
              <a:solidFill>
                <a:schemeClr val="bg1">
                  <a:lumMod val="50000"/>
                </a:schemeClr>
              </a:solidFill>
            </a:endParaRPr>
          </a:p>
        </p:txBody>
      </p:sp>
      <p:pic>
        <p:nvPicPr>
          <p:cNvPr id="18434" name="Picture 2" descr="Pruebas de Oxidasa en tiras. 50 tiras. - Sanilabo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6651" y="878620"/>
            <a:ext cx="3887036" cy="3887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188578" y="5047024"/>
            <a:ext cx="3866147" cy="62564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419" dirty="0">
                <a:solidFill>
                  <a:prstClr val="white"/>
                </a:solidFill>
              </a:rPr>
              <a:t>Prueba oxidasa</a:t>
            </a:r>
            <a:endParaRPr lang="es-ES" dirty="0">
              <a:solidFill>
                <a:prstClr val="white"/>
              </a:solidFill>
            </a:endParaRPr>
          </a:p>
        </p:txBody>
      </p:sp>
      <p:pic>
        <p:nvPicPr>
          <p:cNvPr id="18436" name="Picture 4" descr="AGUA OXIGENADA LIRA - PLM"/>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93776" y="95565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8436489" y="5045995"/>
            <a:ext cx="2895600" cy="62564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419" dirty="0">
                <a:solidFill>
                  <a:prstClr val="white"/>
                </a:solidFill>
              </a:rPr>
              <a:t>Prueba Catalasa</a:t>
            </a:r>
            <a:endParaRPr lang="es-ES" dirty="0">
              <a:solidFill>
                <a:prstClr val="white"/>
              </a:solidFill>
            </a:endParaRPr>
          </a:p>
        </p:txBody>
      </p:sp>
      <p:sp>
        <p:nvSpPr>
          <p:cNvPr id="9" name="Rectángulo 8"/>
          <p:cNvSpPr/>
          <p:nvPr/>
        </p:nvSpPr>
        <p:spPr>
          <a:xfrm>
            <a:off x="463947" y="4970686"/>
            <a:ext cx="2895600" cy="62564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419" dirty="0" smtClean="0">
                <a:solidFill>
                  <a:prstClr val="white"/>
                </a:solidFill>
              </a:rPr>
              <a:t>Tinción Gram</a:t>
            </a:r>
            <a:endParaRPr lang="es-ES" dirty="0">
              <a:solidFill>
                <a:prstClr val="white"/>
              </a:solidFill>
            </a:endParaRPr>
          </a:p>
        </p:txBody>
      </p:sp>
      <p:pic>
        <p:nvPicPr>
          <p:cNvPr id="4098" name="Picture 2" descr="BD Kits de tinción de Gram BBL™ With stabilized iodine BD Kits de tinción  de Gram BBL™ | Fisher Scientific"/>
          <p:cNvPicPr>
            <a:picLocks noChangeAspect="1" noChangeArrowheads="1"/>
          </p:cNvPicPr>
          <p:nvPr/>
        </p:nvPicPr>
        <p:blipFill rotWithShape="1">
          <a:blip r:embed="rId5">
            <a:extLst>
              <a:ext uri="{28A0092B-C50C-407E-A947-70E740481C1C}">
                <a14:useLocalDpi xmlns:a14="http://schemas.microsoft.com/office/drawing/2010/main" val="0"/>
              </a:ext>
            </a:extLst>
          </a:blip>
          <a:srcRect l="12306" t="25461" r="11761" b="12669"/>
          <a:stretch/>
        </p:blipFill>
        <p:spPr bwMode="auto">
          <a:xfrm>
            <a:off x="136633" y="2028076"/>
            <a:ext cx="3704416" cy="26192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227255" y="4592531"/>
            <a:ext cx="1523174" cy="319126"/>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fishersci.es</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1" name="Rectángulo 10"/>
          <p:cNvSpPr/>
          <p:nvPr/>
        </p:nvSpPr>
        <p:spPr>
          <a:xfrm>
            <a:off x="5175182" y="4592530"/>
            <a:ext cx="1747594" cy="319126"/>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a:t>
            </a:r>
            <a:r>
              <a:rPr lang="es-EC" sz="1100" dirty="0" err="1"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de:sanilaboshop.es</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2" name="Rectángulo 11"/>
          <p:cNvSpPr/>
          <p:nvPr/>
        </p:nvSpPr>
        <p:spPr>
          <a:xfrm>
            <a:off x="8835027" y="4699746"/>
            <a:ext cx="2127505" cy="318933"/>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laboratorioslira.com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1346447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840137581"/>
              </p:ext>
            </p:extLst>
          </p:nvPr>
        </p:nvGraphicFramePr>
        <p:xfrm>
          <a:off x="0" y="818777"/>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txBox="1">
            <a:spLocks/>
          </p:cNvSpPr>
          <p:nvPr/>
        </p:nvSpPr>
        <p:spPr>
          <a:xfrm>
            <a:off x="-4644080"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i="0" kern="0" dirty="0" smtClean="0">
                <a:solidFill>
                  <a:schemeClr val="bg1">
                    <a:lumMod val="50000"/>
                  </a:schemeClr>
                </a:solidFill>
              </a:rPr>
              <a:t>ACTIVIDAD ANTIMICROBIANA</a:t>
            </a:r>
            <a:endParaRPr lang="es-ES" i="0" kern="0" dirty="0">
              <a:solidFill>
                <a:schemeClr val="bg1">
                  <a:lumMod val="50000"/>
                </a:schemeClr>
              </a:solidFill>
            </a:endParaRPr>
          </a:p>
        </p:txBody>
      </p:sp>
      <p:sp>
        <p:nvSpPr>
          <p:cNvPr id="6" name="Rectángulo 5"/>
          <p:cNvSpPr/>
          <p:nvPr/>
        </p:nvSpPr>
        <p:spPr>
          <a:xfrm>
            <a:off x="4450505" y="4923299"/>
            <a:ext cx="2895600" cy="62564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419" dirty="0" smtClean="0"/>
              <a:t>Difusión en disco</a:t>
            </a:r>
            <a:endParaRPr lang="es-ES" dirty="0"/>
          </a:p>
        </p:txBody>
      </p:sp>
      <p:sp>
        <p:nvSpPr>
          <p:cNvPr id="10" name="Rectángulo 9"/>
          <p:cNvSpPr/>
          <p:nvPr/>
        </p:nvSpPr>
        <p:spPr>
          <a:xfrm>
            <a:off x="3422423" y="4172541"/>
            <a:ext cx="1598515" cy="319126"/>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binasss.sa.cr</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4094593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
        <p:nvSpPr>
          <p:cNvPr id="4" name="Título 1"/>
          <p:cNvSpPr txBox="1">
            <a:spLocks/>
          </p:cNvSpPr>
          <p:nvPr/>
        </p:nvSpPr>
        <p:spPr>
          <a:xfrm>
            <a:off x="269789" y="2720182"/>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7200" i="0" kern="0" dirty="0" smtClean="0">
                <a:solidFill>
                  <a:prstClr val="black"/>
                </a:solidFill>
              </a:rPr>
              <a:t>Resultados y Discusión</a:t>
            </a:r>
            <a:endParaRPr lang="es-EC" sz="7200" i="0" kern="0" dirty="0">
              <a:solidFill>
                <a:prstClr val="black"/>
              </a:solidFill>
            </a:endParaRPr>
          </a:p>
        </p:txBody>
      </p:sp>
    </p:spTree>
    <p:extLst>
      <p:ext uri="{BB962C8B-B14F-4D97-AF65-F5344CB8AC3E}">
        <p14:creationId xmlns:p14="http://schemas.microsoft.com/office/powerpoint/2010/main" val="527890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0973" y="2822559"/>
            <a:ext cx="10972800" cy="1143000"/>
          </a:xfrm>
        </p:spPr>
        <p:txBody>
          <a:bodyPr/>
          <a:lstStyle/>
          <a:p>
            <a:pPr algn="l"/>
            <a:r>
              <a:rPr lang="es-ES" sz="3600" dirty="0" smtClean="0">
                <a:solidFill>
                  <a:schemeClr val="bg1">
                    <a:lumMod val="50000"/>
                  </a:schemeClr>
                </a:solidFill>
              </a:rPr>
              <a:t>INTRODUCCIÓN</a:t>
            </a:r>
            <a:endParaRPr lang="es-ES" sz="3600" dirty="0">
              <a:solidFill>
                <a:schemeClr val="bg1">
                  <a:lumMod val="50000"/>
                </a:schemeClr>
              </a:solidFill>
            </a:endParaRPr>
          </a:p>
        </p:txBody>
      </p:sp>
      <p:sp>
        <p:nvSpPr>
          <p:cNvPr id="3" name="Marcador de contenido 2"/>
          <p:cNvSpPr>
            <a:spLocks noGrp="1"/>
          </p:cNvSpPr>
          <p:nvPr>
            <p:ph idx="1"/>
          </p:nvPr>
        </p:nvSpPr>
        <p:spPr>
          <a:xfrm>
            <a:off x="441700" y="3506924"/>
            <a:ext cx="5117432" cy="844299"/>
          </a:xfrm>
        </p:spPr>
        <p:txBody>
          <a:bodyPr/>
          <a:lstStyle/>
          <a:p>
            <a:pPr marL="0" indent="0">
              <a:buNone/>
            </a:pPr>
            <a:r>
              <a:rPr lang="es-ES" sz="1800" dirty="0" smtClean="0">
                <a:solidFill>
                  <a:schemeClr val="bg1">
                    <a:lumMod val="50000"/>
                  </a:schemeClr>
                </a:solidFill>
              </a:rPr>
              <a:t>La conexión con el medio exterior es el tracto intestinal.</a:t>
            </a:r>
            <a:endParaRPr lang="es-ES" sz="1800" dirty="0">
              <a:solidFill>
                <a:schemeClr val="bg1">
                  <a:lumMod val="50000"/>
                </a:schemeClr>
              </a:solidFill>
            </a:endParaRPr>
          </a:p>
        </p:txBody>
      </p:sp>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7747" y="5946975"/>
            <a:ext cx="2999874" cy="85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neficios del cannabis medicinal en las enfermedades ..."/>
          <p:cNvPicPr>
            <a:picLocks noChangeAspect="1" noChangeArrowheads="1"/>
          </p:cNvPicPr>
          <p:nvPr/>
        </p:nvPicPr>
        <p:blipFill rotWithShape="1">
          <a:blip r:embed="rId4">
            <a:extLst>
              <a:ext uri="{28A0092B-C50C-407E-A947-70E740481C1C}">
                <a14:useLocalDpi xmlns:a14="http://schemas.microsoft.com/office/drawing/2010/main" val="0"/>
              </a:ext>
            </a:extLst>
          </a:blip>
          <a:srcRect l="29736"/>
          <a:stretch/>
        </p:blipFill>
        <p:spPr bwMode="auto">
          <a:xfrm>
            <a:off x="6772803" y="3221758"/>
            <a:ext cx="3623511" cy="2743509"/>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 name="Picture 2" descr="La urbanización en los últimos 20 años | Final | Arcus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60" y="690663"/>
            <a:ext cx="4569045" cy="2210612"/>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Rectángulo 5"/>
          <p:cNvSpPr/>
          <p:nvPr/>
        </p:nvSpPr>
        <p:spPr>
          <a:xfrm>
            <a:off x="10284105" y="2177929"/>
            <a:ext cx="1907895"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tynMagazine.com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0" name="Rectángulo 9"/>
          <p:cNvSpPr/>
          <p:nvPr/>
        </p:nvSpPr>
        <p:spPr>
          <a:xfrm>
            <a:off x="10374231" y="5706969"/>
            <a:ext cx="161935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weediid.com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735701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txBox="1">
            <a:spLocks/>
          </p:cNvSpPr>
          <p:nvPr/>
        </p:nvSpPr>
        <p:spPr>
          <a:xfrm>
            <a:off x="-2906339"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CARACTERÍSTICAS ORGANOLÉPTICAS</a:t>
            </a:r>
            <a:endParaRPr lang="es-ES" i="0" kern="0" dirty="0"/>
          </a:p>
        </p:txBody>
      </p:sp>
      <p:graphicFrame>
        <p:nvGraphicFramePr>
          <p:cNvPr id="10" name="Tabla 9"/>
          <p:cNvGraphicFramePr>
            <a:graphicFrameLocks noGrp="1"/>
          </p:cNvGraphicFramePr>
          <p:nvPr>
            <p:extLst>
              <p:ext uri="{D42A27DB-BD31-4B8C-83A1-F6EECF244321}">
                <p14:modId xmlns:p14="http://schemas.microsoft.com/office/powerpoint/2010/main" val="3405575364"/>
              </p:ext>
            </p:extLst>
          </p:nvPr>
        </p:nvGraphicFramePr>
        <p:xfrm>
          <a:off x="6160322" y="2913069"/>
          <a:ext cx="5713413" cy="1466847"/>
        </p:xfrm>
        <a:graphic>
          <a:graphicData uri="http://schemas.openxmlformats.org/drawingml/2006/table">
            <a:tbl>
              <a:tblPr firstRow="1" firstCol="1" bandRow="1">
                <a:tableStyleId>{D27102A9-8310-4765-A935-A1911B00CA55}</a:tableStyleId>
              </a:tblPr>
              <a:tblGrid>
                <a:gridCol w="1158995"/>
                <a:gridCol w="2275062"/>
                <a:gridCol w="2279356"/>
              </a:tblGrid>
              <a:tr h="290014">
                <a:tc>
                  <a:txBody>
                    <a:bodyPr/>
                    <a:lstStyle/>
                    <a:p>
                      <a:pPr algn="just">
                        <a:lnSpc>
                          <a:spcPct val="150000"/>
                        </a:lnSpc>
                        <a:spcAft>
                          <a:spcPts val="0"/>
                        </a:spcAft>
                      </a:pPr>
                      <a:r>
                        <a:rPr lang="es-EC" sz="1200" dirty="0">
                          <a:solidFill>
                            <a:schemeClr val="bg1">
                              <a:lumMod val="50000"/>
                            </a:schemeClr>
                          </a:solidFill>
                          <a:effectLst/>
                        </a:rPr>
                        <a:t> </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dirty="0">
                          <a:solidFill>
                            <a:schemeClr val="bg1">
                              <a:lumMod val="50000"/>
                            </a:schemeClr>
                          </a:solidFill>
                          <a:effectLst/>
                        </a:rPr>
                        <a:t>Muestra 1</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a:solidFill>
                            <a:schemeClr val="bg1">
                              <a:lumMod val="50000"/>
                            </a:schemeClr>
                          </a:solidFill>
                          <a:effectLst/>
                        </a:rPr>
                        <a:t>Muestra 2</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r>
              <a:tr h="290014">
                <a:tc>
                  <a:txBody>
                    <a:bodyPr/>
                    <a:lstStyle/>
                    <a:p>
                      <a:pPr algn="just">
                        <a:lnSpc>
                          <a:spcPct val="150000"/>
                        </a:lnSpc>
                        <a:spcAft>
                          <a:spcPts val="0"/>
                        </a:spcAft>
                      </a:pPr>
                      <a:r>
                        <a:rPr lang="es-EC" sz="1200">
                          <a:solidFill>
                            <a:schemeClr val="bg1">
                              <a:lumMod val="50000"/>
                            </a:schemeClr>
                          </a:solidFill>
                          <a:effectLst/>
                        </a:rPr>
                        <a:t>Olor</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a:solidFill>
                            <a:schemeClr val="bg1">
                              <a:lumMod val="50000"/>
                            </a:schemeClr>
                          </a:solidFill>
                          <a:effectLst/>
                        </a:rPr>
                        <a:t>Dulce</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a:solidFill>
                            <a:schemeClr val="bg1">
                              <a:lumMod val="50000"/>
                            </a:schemeClr>
                          </a:solidFill>
                          <a:effectLst/>
                        </a:rPr>
                        <a:t>Ácido</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r>
              <a:tr h="290014">
                <a:tc>
                  <a:txBody>
                    <a:bodyPr/>
                    <a:lstStyle/>
                    <a:p>
                      <a:pPr algn="just">
                        <a:lnSpc>
                          <a:spcPct val="150000"/>
                        </a:lnSpc>
                        <a:spcAft>
                          <a:spcPts val="0"/>
                        </a:spcAft>
                      </a:pPr>
                      <a:r>
                        <a:rPr lang="es-EC" sz="1200">
                          <a:solidFill>
                            <a:schemeClr val="bg1">
                              <a:lumMod val="50000"/>
                            </a:schemeClr>
                          </a:solidFill>
                          <a:effectLst/>
                        </a:rPr>
                        <a:t>Color</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a:solidFill>
                            <a:schemeClr val="bg1">
                              <a:lumMod val="50000"/>
                            </a:schemeClr>
                          </a:solidFill>
                          <a:effectLst/>
                        </a:rPr>
                        <a:t>Amarillo oscuro</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dirty="0">
                          <a:solidFill>
                            <a:schemeClr val="bg1">
                              <a:lumMod val="50000"/>
                            </a:schemeClr>
                          </a:solidFill>
                          <a:effectLst/>
                        </a:rPr>
                        <a:t>Amarillo claro</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r>
              <a:tr h="290014">
                <a:tc>
                  <a:txBody>
                    <a:bodyPr/>
                    <a:lstStyle/>
                    <a:p>
                      <a:pPr algn="just">
                        <a:lnSpc>
                          <a:spcPct val="150000"/>
                        </a:lnSpc>
                        <a:spcAft>
                          <a:spcPts val="0"/>
                        </a:spcAft>
                      </a:pPr>
                      <a:r>
                        <a:rPr lang="es-EC" sz="1200">
                          <a:solidFill>
                            <a:schemeClr val="bg1">
                              <a:lumMod val="50000"/>
                            </a:schemeClr>
                          </a:solidFill>
                          <a:effectLst/>
                        </a:rPr>
                        <a:t>Sabor</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dirty="0">
                          <a:solidFill>
                            <a:schemeClr val="bg1">
                              <a:lumMod val="50000"/>
                            </a:schemeClr>
                          </a:solidFill>
                          <a:effectLst/>
                        </a:rPr>
                        <a:t>Dulce</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dirty="0">
                          <a:solidFill>
                            <a:schemeClr val="bg1">
                              <a:lumMod val="50000"/>
                            </a:schemeClr>
                          </a:solidFill>
                          <a:effectLst/>
                        </a:rPr>
                        <a:t>Agridulce</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r>
              <a:tr h="306791">
                <a:tc>
                  <a:txBody>
                    <a:bodyPr/>
                    <a:lstStyle/>
                    <a:p>
                      <a:pPr algn="just">
                        <a:lnSpc>
                          <a:spcPct val="150000"/>
                        </a:lnSpc>
                        <a:spcAft>
                          <a:spcPts val="0"/>
                        </a:spcAft>
                      </a:pPr>
                      <a:r>
                        <a:rPr lang="es-EC" sz="1200" dirty="0">
                          <a:solidFill>
                            <a:schemeClr val="bg1">
                              <a:lumMod val="50000"/>
                            </a:schemeClr>
                          </a:solidFill>
                          <a:effectLst/>
                        </a:rPr>
                        <a:t>Apariencia</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a:solidFill>
                            <a:schemeClr val="bg1">
                              <a:lumMod val="50000"/>
                            </a:schemeClr>
                          </a:solidFill>
                          <a:effectLst/>
                        </a:rPr>
                        <a:t>Viscosa</a:t>
                      </a:r>
                      <a:endParaRPr lang="es-ES" sz="110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c>
                  <a:txBody>
                    <a:bodyPr/>
                    <a:lstStyle/>
                    <a:p>
                      <a:pPr algn="ctr">
                        <a:lnSpc>
                          <a:spcPct val="150000"/>
                        </a:lnSpc>
                        <a:spcAft>
                          <a:spcPts val="0"/>
                        </a:spcAft>
                      </a:pPr>
                      <a:r>
                        <a:rPr lang="es-EC" sz="1200" dirty="0">
                          <a:solidFill>
                            <a:schemeClr val="bg1">
                              <a:lumMod val="50000"/>
                            </a:schemeClr>
                          </a:solidFill>
                          <a:effectLst/>
                        </a:rPr>
                        <a:t>Viscosa</a:t>
                      </a:r>
                      <a:endParaRPr lang="es-ES" sz="11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a:txBody>
                  <a:tcPr marL="68580" marR="68580" marT="0" marB="0"/>
                </a:tc>
              </a:tr>
            </a:tbl>
          </a:graphicData>
        </a:graphic>
      </p:graphicFrame>
      <p:sp>
        <p:nvSpPr>
          <p:cNvPr id="12" name="Rectángulo 11"/>
          <p:cNvSpPr/>
          <p:nvPr/>
        </p:nvSpPr>
        <p:spPr>
          <a:xfrm>
            <a:off x="6105097" y="1948265"/>
            <a:ext cx="7429500" cy="713016"/>
          </a:xfrm>
          <a:prstGeom prst="rect">
            <a:avLst/>
          </a:prstGeom>
        </p:spPr>
        <p:txBody>
          <a:bodyPr wrap="square">
            <a:spAutoFit/>
          </a:bodyPr>
          <a:lstStyle/>
          <a:p>
            <a:pPr>
              <a:spcAft>
                <a:spcPts val="1000"/>
              </a:spcAft>
            </a:pPr>
            <a:r>
              <a:rPr lang="es-EC" sz="1600" b="1" dirty="0">
                <a:solidFill>
                  <a:srgbClr val="000000"/>
                </a:solidFill>
                <a:ea typeface="Corbel" panose="020B0503020204020204" pitchFamily="34" charset="0"/>
                <a:cs typeface="Arial" panose="020B0604020202020204" pitchFamily="34" charset="0"/>
              </a:rPr>
              <a:t>Tabla 4 </a:t>
            </a:r>
            <a:endParaRPr lang="es-EC" sz="1600" b="1" dirty="0" smtClean="0">
              <a:solidFill>
                <a:srgbClr val="000000"/>
              </a:solidFill>
              <a:ea typeface="Corbel" panose="020B0503020204020204" pitchFamily="34" charset="0"/>
              <a:cs typeface="Arial" panose="020B0604020202020204" pitchFamily="34" charset="0"/>
            </a:endParaRPr>
          </a:p>
          <a:p>
            <a:pPr>
              <a:spcAft>
                <a:spcPts val="1000"/>
              </a:spcAft>
            </a:pPr>
            <a:r>
              <a:rPr lang="es-EC" sz="1600" i="1" dirty="0" smtClean="0">
                <a:solidFill>
                  <a:srgbClr val="000000"/>
                </a:solidFill>
                <a:ea typeface="Corbel" panose="020B0503020204020204" pitchFamily="34" charset="0"/>
                <a:cs typeface="Arial" panose="020B0604020202020204" pitchFamily="34" charset="0"/>
              </a:rPr>
              <a:t>Características </a:t>
            </a:r>
            <a:r>
              <a:rPr lang="es-EC" sz="1600" i="1" dirty="0">
                <a:solidFill>
                  <a:srgbClr val="000000"/>
                </a:solidFill>
                <a:ea typeface="Corbel" panose="020B0503020204020204" pitchFamily="34" charset="0"/>
                <a:cs typeface="Arial" panose="020B0604020202020204" pitchFamily="34" charset="0"/>
              </a:rPr>
              <a:t>organolépticas de muestras de chicha de </a:t>
            </a:r>
            <a:r>
              <a:rPr lang="es-EC" sz="1600" i="1" dirty="0" smtClean="0">
                <a:solidFill>
                  <a:srgbClr val="000000"/>
                </a:solidFill>
                <a:ea typeface="Corbel" panose="020B0503020204020204" pitchFamily="34" charset="0"/>
                <a:cs typeface="Arial" panose="020B0604020202020204" pitchFamily="34" charset="0"/>
              </a:rPr>
              <a:t>maíz.</a:t>
            </a:r>
            <a:endParaRPr lang="es-ES" sz="1050" i="1" dirty="0">
              <a:solidFill>
                <a:srgbClr val="44546A"/>
              </a:solidFill>
              <a:ea typeface="Corbel" panose="020B0503020204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1025">
            <a:off x="-199175" y="1025726"/>
            <a:ext cx="3515842" cy="4685083"/>
          </a:xfrm>
          <a:prstGeom prst="rect">
            <a:avLst/>
          </a:prstGeom>
        </p:spPr>
      </p:pic>
      <p:sp>
        <p:nvSpPr>
          <p:cNvPr id="22" name="Rectángulo 21"/>
          <p:cNvSpPr/>
          <p:nvPr/>
        </p:nvSpPr>
        <p:spPr>
          <a:xfrm>
            <a:off x="2230499" y="5294316"/>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pic>
        <p:nvPicPr>
          <p:cNvPr id="23" name="Imagen 22"/>
          <p:cNvPicPr>
            <a:picLocks noChangeAspect="1"/>
          </p:cNvPicPr>
          <p:nvPr/>
        </p:nvPicPr>
        <p:blipFill rotWithShape="1">
          <a:blip r:embed="rId4">
            <a:extLst>
              <a:ext uri="{28A0092B-C50C-407E-A947-70E740481C1C}">
                <a14:useLocalDpi xmlns:a14="http://schemas.microsoft.com/office/drawing/2010/main" val="0"/>
              </a:ext>
            </a:extLst>
          </a:blip>
          <a:srcRect t="25239" r="61874"/>
          <a:stretch/>
        </p:blipFill>
        <p:spPr>
          <a:xfrm rot="671575">
            <a:off x="2789067" y="1301650"/>
            <a:ext cx="2922040" cy="4345710"/>
          </a:xfrm>
          <a:prstGeom prst="rect">
            <a:avLst/>
          </a:prstGeom>
        </p:spPr>
      </p:pic>
      <p:grpSp>
        <p:nvGrpSpPr>
          <p:cNvPr id="24" name="Grupo 23"/>
          <p:cNvGrpSpPr/>
          <p:nvPr/>
        </p:nvGrpSpPr>
        <p:grpSpPr>
          <a:xfrm>
            <a:off x="706373" y="4892579"/>
            <a:ext cx="1873688" cy="305336"/>
            <a:chOff x="464771" y="2601363"/>
            <a:chExt cx="2489726" cy="574394"/>
          </a:xfrm>
        </p:grpSpPr>
        <p:sp>
          <p:nvSpPr>
            <p:cNvPr id="28" name="Rectángulo 27"/>
            <p:cNvSpPr/>
            <p:nvPr/>
          </p:nvSpPr>
          <p:spPr>
            <a:xfrm>
              <a:off x="564342" y="2601363"/>
              <a:ext cx="2390155" cy="574394"/>
            </a:xfrm>
            <a:prstGeom prst="rect">
              <a:avLst/>
            </a:prstGeom>
          </p:spPr>
          <p:style>
            <a:lnRef idx="0">
              <a:schemeClr val="lt1">
                <a:hueOff val="0"/>
                <a:satOff val="0"/>
                <a:lumOff val="0"/>
                <a:alphaOff val="0"/>
              </a:schemeClr>
            </a:lnRef>
            <a:fillRef idx="3">
              <a:schemeClr val="accent3">
                <a:shade val="60000"/>
                <a:hueOff val="0"/>
                <a:satOff val="0"/>
                <a:lumOff val="0"/>
                <a:alphaOff val="0"/>
              </a:schemeClr>
            </a:fillRef>
            <a:effectRef idx="3">
              <a:schemeClr val="accent3">
                <a:shade val="60000"/>
                <a:hueOff val="0"/>
                <a:satOff val="0"/>
                <a:lumOff val="0"/>
                <a:alphaOff val="0"/>
              </a:schemeClr>
            </a:effectRef>
            <a:fontRef idx="minor">
              <a:schemeClr val="lt1"/>
            </a:fontRef>
          </p:style>
        </p:sp>
        <p:sp>
          <p:nvSpPr>
            <p:cNvPr id="29" name="Rectángulo 28"/>
            <p:cNvSpPr/>
            <p:nvPr/>
          </p:nvSpPr>
          <p:spPr>
            <a:xfrm>
              <a:off x="464771" y="2601363"/>
              <a:ext cx="2390155" cy="574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lvl="0" algn="ctr" defTabSz="1466850">
                <a:lnSpc>
                  <a:spcPct val="90000"/>
                </a:lnSpc>
                <a:spcBef>
                  <a:spcPct val="0"/>
                </a:spcBef>
                <a:spcAft>
                  <a:spcPct val="5000"/>
                </a:spcAft>
              </a:pPr>
              <a:r>
                <a:rPr lang="es-419" kern="1200" dirty="0" smtClean="0"/>
                <a:t>Muestra 1</a:t>
              </a:r>
              <a:endParaRPr lang="es-ES" kern="1200" dirty="0"/>
            </a:p>
          </p:txBody>
        </p:sp>
      </p:grpSp>
      <p:grpSp>
        <p:nvGrpSpPr>
          <p:cNvPr id="25" name="Grupo 24"/>
          <p:cNvGrpSpPr/>
          <p:nvPr/>
        </p:nvGrpSpPr>
        <p:grpSpPr>
          <a:xfrm>
            <a:off x="3507141" y="4892579"/>
            <a:ext cx="1798754" cy="305336"/>
            <a:chOff x="3877726" y="2601363"/>
            <a:chExt cx="2390155" cy="574394"/>
          </a:xfrm>
        </p:grpSpPr>
        <p:sp>
          <p:nvSpPr>
            <p:cNvPr id="26" name="Rectángulo 25"/>
            <p:cNvSpPr/>
            <p:nvPr/>
          </p:nvSpPr>
          <p:spPr>
            <a:xfrm>
              <a:off x="3877726" y="2601363"/>
              <a:ext cx="2390155" cy="574394"/>
            </a:xfrm>
            <a:prstGeom prst="rect">
              <a:avLst/>
            </a:prstGeom>
          </p:spPr>
          <p:style>
            <a:lnRef idx="0">
              <a:schemeClr val="lt1">
                <a:hueOff val="0"/>
                <a:satOff val="0"/>
                <a:lumOff val="0"/>
                <a:alphaOff val="0"/>
              </a:schemeClr>
            </a:lnRef>
            <a:fillRef idx="3">
              <a:schemeClr val="accent3">
                <a:shade val="60000"/>
                <a:hueOff val="0"/>
                <a:satOff val="0"/>
                <a:lumOff val="0"/>
                <a:alphaOff val="0"/>
              </a:schemeClr>
            </a:fillRef>
            <a:effectRef idx="3">
              <a:schemeClr val="accent3">
                <a:shade val="60000"/>
                <a:hueOff val="0"/>
                <a:satOff val="0"/>
                <a:lumOff val="0"/>
                <a:alphaOff val="0"/>
              </a:schemeClr>
            </a:effectRef>
            <a:fontRef idx="minor">
              <a:schemeClr val="lt1"/>
            </a:fontRef>
          </p:style>
        </p:sp>
        <p:sp>
          <p:nvSpPr>
            <p:cNvPr id="27" name="Rectángulo 26"/>
            <p:cNvSpPr/>
            <p:nvPr/>
          </p:nvSpPr>
          <p:spPr>
            <a:xfrm>
              <a:off x="3877726" y="2601363"/>
              <a:ext cx="2390155" cy="574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lvl="0" algn="ctr" defTabSz="1466850">
                <a:lnSpc>
                  <a:spcPct val="90000"/>
                </a:lnSpc>
                <a:spcBef>
                  <a:spcPct val="0"/>
                </a:spcBef>
                <a:spcAft>
                  <a:spcPct val="5000"/>
                </a:spcAft>
              </a:pPr>
              <a:r>
                <a:rPr lang="es-419" kern="1200" dirty="0" smtClean="0"/>
                <a:t>Muestra 2</a:t>
              </a:r>
              <a:endParaRPr lang="es-ES" kern="1200" dirty="0"/>
            </a:p>
          </p:txBody>
        </p:sp>
      </p:grpSp>
    </p:spTree>
    <p:extLst>
      <p:ext uri="{BB962C8B-B14F-4D97-AF65-F5344CB8AC3E}">
        <p14:creationId xmlns:p14="http://schemas.microsoft.com/office/powerpoint/2010/main" val="2074108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3667" y="1428189"/>
            <a:ext cx="10972800" cy="1143000"/>
          </a:xfrm>
        </p:spPr>
        <p:txBody>
          <a:bodyPr/>
          <a:lstStyle/>
          <a:p>
            <a:endParaRPr lang="es-419" dirty="0"/>
          </a:p>
        </p:txBody>
      </p:sp>
      <p:graphicFrame>
        <p:nvGraphicFramePr>
          <p:cNvPr id="4" name="Marcador de contenido 8"/>
          <p:cNvGraphicFramePr>
            <a:graphicFrameLocks/>
          </p:cNvGraphicFramePr>
          <p:nvPr>
            <p:extLst>
              <p:ext uri="{D42A27DB-BD31-4B8C-83A1-F6EECF244321}">
                <p14:modId xmlns:p14="http://schemas.microsoft.com/office/powerpoint/2010/main" val="2355321084"/>
              </p:ext>
            </p:extLst>
          </p:nvPr>
        </p:nvGraphicFramePr>
        <p:xfrm>
          <a:off x="199719" y="785642"/>
          <a:ext cx="11820696" cy="5058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p:cNvSpPr txBox="1">
            <a:spLocks/>
          </p:cNvSpPr>
          <p:nvPr/>
        </p:nvSpPr>
        <p:spPr>
          <a:xfrm>
            <a:off x="-7642113"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AISLAMIENTO</a:t>
            </a:r>
            <a:endParaRPr lang="es-ES" i="0" kern="0" dirty="0"/>
          </a:p>
        </p:txBody>
      </p:sp>
      <p:sp>
        <p:nvSpPr>
          <p:cNvPr id="6" name="Rectángulo 5"/>
          <p:cNvSpPr/>
          <p:nvPr/>
        </p:nvSpPr>
        <p:spPr>
          <a:xfrm>
            <a:off x="915334" y="4747866"/>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7" name="Rectángulo 6"/>
          <p:cNvSpPr/>
          <p:nvPr/>
        </p:nvSpPr>
        <p:spPr>
          <a:xfrm>
            <a:off x="3945138" y="4747865"/>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8" name="Rectángulo 7"/>
          <p:cNvSpPr/>
          <p:nvPr/>
        </p:nvSpPr>
        <p:spPr>
          <a:xfrm>
            <a:off x="6920984" y="4747864"/>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9" name="Rectángulo 8"/>
          <p:cNvSpPr/>
          <p:nvPr/>
        </p:nvSpPr>
        <p:spPr>
          <a:xfrm>
            <a:off x="10078103" y="4747864"/>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3" name="Marcador de contenido 2"/>
          <p:cNvSpPr>
            <a:spLocks noGrp="1"/>
          </p:cNvSpPr>
          <p:nvPr>
            <p:ph idx="1"/>
          </p:nvPr>
        </p:nvSpPr>
        <p:spPr/>
        <p:txBody>
          <a:bodyPr/>
          <a:lstStyle/>
          <a:p>
            <a:endParaRPr lang="es-419" dirty="0"/>
          </a:p>
        </p:txBody>
      </p:sp>
    </p:spTree>
    <p:extLst>
      <p:ext uri="{BB962C8B-B14F-4D97-AF65-F5344CB8AC3E}">
        <p14:creationId xmlns:p14="http://schemas.microsoft.com/office/powerpoint/2010/main" val="877586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dirty="0"/>
          </a:p>
        </p:txBody>
      </p:sp>
      <p:pic>
        <p:nvPicPr>
          <p:cNvPr id="9" name="Marcador de contenido 8"/>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111" t="26135" r="10702" b="14356"/>
          <a:stretch/>
        </p:blipFill>
        <p:spPr>
          <a:xfrm>
            <a:off x="8591146" y="3410853"/>
            <a:ext cx="3026658" cy="1645261"/>
          </a:xfrm>
        </p:spPr>
      </p:pic>
      <p:graphicFrame>
        <p:nvGraphicFramePr>
          <p:cNvPr id="4" name="Marcador de contenido 10"/>
          <p:cNvGraphicFramePr>
            <a:graphicFrameLocks/>
          </p:cNvGraphicFramePr>
          <p:nvPr>
            <p:extLst>
              <p:ext uri="{D42A27DB-BD31-4B8C-83A1-F6EECF244321}">
                <p14:modId xmlns:p14="http://schemas.microsoft.com/office/powerpoint/2010/main" val="4040997676"/>
              </p:ext>
            </p:extLst>
          </p:nvPr>
        </p:nvGraphicFramePr>
        <p:xfrm>
          <a:off x="290284" y="2441756"/>
          <a:ext cx="7374339" cy="2243244"/>
        </p:xfrm>
        <a:graphic>
          <a:graphicData uri="http://schemas.openxmlformats.org/drawingml/2006/table">
            <a:tbl>
              <a:tblPr firstRow="1" bandRow="1">
                <a:tableStyleId>{5202B0CA-FC54-4496-8BCA-5EF66A818D29}</a:tableStyleId>
              </a:tblPr>
              <a:tblGrid>
                <a:gridCol w="2458113"/>
                <a:gridCol w="2458113"/>
                <a:gridCol w="2458113"/>
              </a:tblGrid>
              <a:tr h="373874">
                <a:tc>
                  <a:txBody>
                    <a:bodyPr/>
                    <a:lstStyle/>
                    <a:p>
                      <a:endParaRPr lang="es-419" dirty="0">
                        <a:solidFill>
                          <a:schemeClr val="bg1">
                            <a:lumMod val="50000"/>
                          </a:schemeClr>
                        </a:solidFill>
                      </a:endParaRPr>
                    </a:p>
                  </a:txBody>
                  <a:tcPr/>
                </a:tc>
                <a:tc>
                  <a:txBody>
                    <a:bodyPr/>
                    <a:lstStyle/>
                    <a:p>
                      <a:pPr algn="ctr"/>
                      <a:r>
                        <a:rPr lang="es-419" dirty="0" smtClean="0"/>
                        <a:t> Bacterias</a:t>
                      </a:r>
                      <a:endParaRPr lang="es-419" dirty="0">
                        <a:solidFill>
                          <a:schemeClr val="bg1">
                            <a:lumMod val="50000"/>
                          </a:schemeClr>
                        </a:solidFill>
                      </a:endParaRPr>
                    </a:p>
                  </a:txBody>
                  <a:tcPr anchor="ctr"/>
                </a:tc>
                <a:tc>
                  <a:txBody>
                    <a:bodyPr/>
                    <a:lstStyle/>
                    <a:p>
                      <a:pPr algn="ctr"/>
                      <a:r>
                        <a:rPr lang="es-419" dirty="0" smtClean="0"/>
                        <a:t>Levaduras</a:t>
                      </a:r>
                      <a:endParaRPr lang="es-419" dirty="0">
                        <a:solidFill>
                          <a:schemeClr val="bg1">
                            <a:lumMod val="50000"/>
                          </a:schemeClr>
                        </a:solidFill>
                      </a:endParaRPr>
                    </a:p>
                  </a:txBody>
                  <a:tcPr anchor="ctr"/>
                </a:tc>
              </a:tr>
              <a:tr h="373874">
                <a:tc>
                  <a:txBody>
                    <a:bodyPr/>
                    <a:lstStyle/>
                    <a:p>
                      <a:r>
                        <a:rPr lang="es-419" dirty="0" smtClean="0">
                          <a:solidFill>
                            <a:schemeClr val="bg1">
                              <a:lumMod val="50000"/>
                            </a:schemeClr>
                          </a:solidFill>
                        </a:rPr>
                        <a:t>Forma</a:t>
                      </a:r>
                      <a:endParaRPr lang="es-419" b="1" dirty="0">
                        <a:solidFill>
                          <a:schemeClr val="bg1">
                            <a:lumMod val="50000"/>
                          </a:schemeClr>
                        </a:solidFill>
                      </a:endParaRPr>
                    </a:p>
                  </a:txBody>
                  <a:tcPr/>
                </a:tc>
                <a:tc>
                  <a:txBody>
                    <a:bodyPr/>
                    <a:lstStyle/>
                    <a:p>
                      <a:pPr algn="ctr"/>
                      <a:r>
                        <a:rPr lang="es-419" dirty="0" smtClean="0">
                          <a:solidFill>
                            <a:schemeClr val="bg1">
                              <a:lumMod val="50000"/>
                            </a:schemeClr>
                          </a:solidFill>
                        </a:rPr>
                        <a:t>Redonda</a:t>
                      </a:r>
                      <a:endParaRPr lang="es-419" dirty="0">
                        <a:solidFill>
                          <a:schemeClr val="bg1">
                            <a:lumMod val="50000"/>
                          </a:schemeClr>
                        </a:solidFill>
                      </a:endParaRPr>
                    </a:p>
                  </a:txBody>
                  <a:tcPr anchor="ctr"/>
                </a:tc>
                <a:tc>
                  <a:txBody>
                    <a:bodyPr/>
                    <a:lstStyle/>
                    <a:p>
                      <a:pPr algn="ctr"/>
                      <a:r>
                        <a:rPr lang="es-419" dirty="0" smtClean="0">
                          <a:solidFill>
                            <a:schemeClr val="bg1">
                              <a:lumMod val="50000"/>
                            </a:schemeClr>
                          </a:solidFill>
                        </a:rPr>
                        <a:t>Redondas</a:t>
                      </a:r>
                      <a:endParaRPr lang="es-419" dirty="0">
                        <a:solidFill>
                          <a:schemeClr val="bg1">
                            <a:lumMod val="50000"/>
                          </a:schemeClr>
                        </a:solidFill>
                      </a:endParaRPr>
                    </a:p>
                  </a:txBody>
                  <a:tcPr anchor="ctr"/>
                </a:tc>
              </a:tr>
              <a:tr h="373874">
                <a:tc>
                  <a:txBody>
                    <a:bodyPr/>
                    <a:lstStyle/>
                    <a:p>
                      <a:r>
                        <a:rPr lang="es-419" dirty="0" smtClean="0">
                          <a:solidFill>
                            <a:schemeClr val="bg1">
                              <a:lumMod val="50000"/>
                            </a:schemeClr>
                          </a:solidFill>
                        </a:rPr>
                        <a:t>Borde</a:t>
                      </a:r>
                      <a:endParaRPr lang="es-419" b="1" dirty="0">
                        <a:solidFill>
                          <a:schemeClr val="bg1">
                            <a:lumMod val="50000"/>
                          </a:schemeClr>
                        </a:solidFill>
                      </a:endParaRPr>
                    </a:p>
                  </a:txBody>
                  <a:tcPr/>
                </a:tc>
                <a:tc>
                  <a:txBody>
                    <a:bodyPr/>
                    <a:lstStyle/>
                    <a:p>
                      <a:pPr algn="ctr"/>
                      <a:r>
                        <a:rPr lang="es-419" dirty="0" smtClean="0">
                          <a:solidFill>
                            <a:schemeClr val="bg1">
                              <a:lumMod val="50000"/>
                            </a:schemeClr>
                          </a:solidFill>
                        </a:rPr>
                        <a:t>Enteros</a:t>
                      </a:r>
                      <a:endParaRPr lang="es-419" dirty="0">
                        <a:solidFill>
                          <a:schemeClr val="bg1">
                            <a:lumMod val="50000"/>
                          </a:schemeClr>
                        </a:solidFill>
                      </a:endParaRPr>
                    </a:p>
                  </a:txBody>
                  <a:tcPr anchor="ctr"/>
                </a:tc>
                <a:tc>
                  <a:txBody>
                    <a:bodyPr/>
                    <a:lstStyle/>
                    <a:p>
                      <a:pPr algn="ctr"/>
                      <a:r>
                        <a:rPr lang="es-419" dirty="0" smtClean="0">
                          <a:solidFill>
                            <a:schemeClr val="bg1">
                              <a:lumMod val="50000"/>
                            </a:schemeClr>
                          </a:solidFill>
                        </a:rPr>
                        <a:t>Regular definido</a:t>
                      </a:r>
                      <a:endParaRPr lang="es-419" dirty="0">
                        <a:solidFill>
                          <a:schemeClr val="bg1">
                            <a:lumMod val="50000"/>
                          </a:schemeClr>
                        </a:solidFill>
                      </a:endParaRPr>
                    </a:p>
                  </a:txBody>
                  <a:tcPr anchor="ctr"/>
                </a:tc>
              </a:tr>
              <a:tr h="373874">
                <a:tc>
                  <a:txBody>
                    <a:bodyPr/>
                    <a:lstStyle/>
                    <a:p>
                      <a:r>
                        <a:rPr lang="es-419" dirty="0" smtClean="0">
                          <a:solidFill>
                            <a:schemeClr val="bg1">
                              <a:lumMod val="50000"/>
                            </a:schemeClr>
                          </a:solidFill>
                        </a:rPr>
                        <a:t>Color</a:t>
                      </a:r>
                      <a:endParaRPr lang="es-419" b="1" dirty="0">
                        <a:solidFill>
                          <a:schemeClr val="bg1">
                            <a:lumMod val="50000"/>
                          </a:schemeClr>
                        </a:solidFill>
                      </a:endParaRPr>
                    </a:p>
                  </a:txBody>
                  <a:tcPr/>
                </a:tc>
                <a:tc>
                  <a:txBody>
                    <a:bodyPr/>
                    <a:lstStyle/>
                    <a:p>
                      <a:pPr algn="ctr"/>
                      <a:r>
                        <a:rPr lang="es-419" dirty="0" smtClean="0">
                          <a:solidFill>
                            <a:schemeClr val="bg1">
                              <a:lumMod val="50000"/>
                            </a:schemeClr>
                          </a:solidFill>
                        </a:rPr>
                        <a:t>Blanco</a:t>
                      </a:r>
                      <a:r>
                        <a:rPr lang="es-419" baseline="0" dirty="0" smtClean="0">
                          <a:solidFill>
                            <a:schemeClr val="bg1">
                              <a:lumMod val="50000"/>
                            </a:schemeClr>
                          </a:solidFill>
                        </a:rPr>
                        <a:t> cremoso</a:t>
                      </a:r>
                      <a:endParaRPr lang="es-419" dirty="0">
                        <a:solidFill>
                          <a:schemeClr val="bg1">
                            <a:lumMod val="50000"/>
                          </a:schemeClr>
                        </a:solidFill>
                      </a:endParaRPr>
                    </a:p>
                  </a:txBody>
                  <a:tcPr anchor="ctr"/>
                </a:tc>
                <a:tc>
                  <a:txBody>
                    <a:bodyPr/>
                    <a:lstStyle/>
                    <a:p>
                      <a:pPr algn="ctr"/>
                      <a:r>
                        <a:rPr lang="es-419" dirty="0" smtClean="0">
                          <a:solidFill>
                            <a:schemeClr val="bg1">
                              <a:lumMod val="50000"/>
                            </a:schemeClr>
                          </a:solidFill>
                        </a:rPr>
                        <a:t>Anaranjadas</a:t>
                      </a:r>
                      <a:endParaRPr lang="es-419" dirty="0">
                        <a:solidFill>
                          <a:schemeClr val="bg1">
                            <a:lumMod val="50000"/>
                          </a:schemeClr>
                        </a:solidFill>
                      </a:endParaRPr>
                    </a:p>
                  </a:txBody>
                  <a:tcPr anchor="ctr"/>
                </a:tc>
              </a:tr>
              <a:tr h="373874">
                <a:tc>
                  <a:txBody>
                    <a:bodyPr/>
                    <a:lstStyle/>
                    <a:p>
                      <a:r>
                        <a:rPr lang="es-419" dirty="0" smtClean="0">
                          <a:solidFill>
                            <a:schemeClr val="bg1">
                              <a:lumMod val="50000"/>
                            </a:schemeClr>
                          </a:solidFill>
                        </a:rPr>
                        <a:t>Intensidad</a:t>
                      </a:r>
                      <a:endParaRPr lang="es-419" b="1" dirty="0">
                        <a:solidFill>
                          <a:schemeClr val="bg1">
                            <a:lumMod val="50000"/>
                          </a:schemeClr>
                        </a:solidFill>
                      </a:endParaRPr>
                    </a:p>
                  </a:txBody>
                  <a:tcPr/>
                </a:tc>
                <a:tc>
                  <a:txBody>
                    <a:bodyPr/>
                    <a:lstStyle/>
                    <a:p>
                      <a:pPr algn="ctr"/>
                      <a:r>
                        <a:rPr lang="es-419" dirty="0" smtClean="0">
                          <a:solidFill>
                            <a:schemeClr val="bg1">
                              <a:lumMod val="50000"/>
                            </a:schemeClr>
                          </a:solidFill>
                        </a:rPr>
                        <a:t>Brillosa</a:t>
                      </a:r>
                      <a:endParaRPr lang="es-419" dirty="0">
                        <a:solidFill>
                          <a:schemeClr val="bg1">
                            <a:lumMod val="50000"/>
                          </a:schemeClr>
                        </a:solidFill>
                      </a:endParaRPr>
                    </a:p>
                  </a:txBody>
                  <a:tcPr anchor="ctr"/>
                </a:tc>
                <a:tc>
                  <a:txBody>
                    <a:bodyPr/>
                    <a:lstStyle/>
                    <a:p>
                      <a:pPr algn="ctr"/>
                      <a:r>
                        <a:rPr lang="es-419" dirty="0" smtClean="0">
                          <a:solidFill>
                            <a:schemeClr val="bg1">
                              <a:lumMod val="50000"/>
                            </a:schemeClr>
                          </a:solidFill>
                        </a:rPr>
                        <a:t>Opaca</a:t>
                      </a:r>
                      <a:endParaRPr lang="es-419" dirty="0">
                        <a:solidFill>
                          <a:schemeClr val="bg1">
                            <a:lumMod val="50000"/>
                          </a:schemeClr>
                        </a:solidFill>
                      </a:endParaRPr>
                    </a:p>
                  </a:txBody>
                  <a:tcPr anchor="ctr"/>
                </a:tc>
              </a:tr>
              <a:tr h="373874">
                <a:tc>
                  <a:txBody>
                    <a:bodyPr/>
                    <a:lstStyle/>
                    <a:p>
                      <a:r>
                        <a:rPr lang="es-419" dirty="0" smtClean="0">
                          <a:solidFill>
                            <a:schemeClr val="bg1">
                              <a:lumMod val="50000"/>
                            </a:schemeClr>
                          </a:solidFill>
                        </a:rPr>
                        <a:t>Superficie</a:t>
                      </a:r>
                      <a:endParaRPr lang="es-419" b="1" dirty="0">
                        <a:solidFill>
                          <a:schemeClr val="bg1">
                            <a:lumMod val="50000"/>
                          </a:schemeClr>
                        </a:solidFill>
                      </a:endParaRPr>
                    </a:p>
                  </a:txBody>
                  <a:tcPr/>
                </a:tc>
                <a:tc>
                  <a:txBody>
                    <a:bodyPr/>
                    <a:lstStyle/>
                    <a:p>
                      <a:pPr algn="ctr"/>
                      <a:r>
                        <a:rPr lang="es-419" dirty="0" smtClean="0">
                          <a:solidFill>
                            <a:schemeClr val="bg1">
                              <a:lumMod val="50000"/>
                            </a:schemeClr>
                          </a:solidFill>
                        </a:rPr>
                        <a:t>Convexa</a:t>
                      </a:r>
                      <a:endParaRPr lang="es-419" dirty="0">
                        <a:solidFill>
                          <a:schemeClr val="bg1">
                            <a:lumMod val="50000"/>
                          </a:schemeClr>
                        </a:solidFill>
                      </a:endParaRPr>
                    </a:p>
                  </a:txBody>
                  <a:tcPr anchor="ctr"/>
                </a:tc>
                <a:tc>
                  <a:txBody>
                    <a:bodyPr/>
                    <a:lstStyle/>
                    <a:p>
                      <a:pPr algn="ctr"/>
                      <a:r>
                        <a:rPr lang="es-419" dirty="0" smtClean="0">
                          <a:solidFill>
                            <a:schemeClr val="bg1">
                              <a:lumMod val="50000"/>
                            </a:schemeClr>
                          </a:solidFill>
                        </a:rPr>
                        <a:t>Convexa</a:t>
                      </a:r>
                      <a:endParaRPr lang="es-419" dirty="0">
                        <a:solidFill>
                          <a:schemeClr val="bg1">
                            <a:lumMod val="50000"/>
                          </a:schemeClr>
                        </a:solidFill>
                      </a:endParaRPr>
                    </a:p>
                  </a:txBody>
                  <a:tcPr anchor="ctr"/>
                </a:tc>
              </a:tr>
            </a:tbl>
          </a:graphicData>
        </a:graphic>
      </p:graphicFrame>
      <p:sp>
        <p:nvSpPr>
          <p:cNvPr id="5" name="Rectángulo 4"/>
          <p:cNvSpPr/>
          <p:nvPr/>
        </p:nvSpPr>
        <p:spPr>
          <a:xfrm>
            <a:off x="290284" y="1637459"/>
            <a:ext cx="5473807" cy="713016"/>
          </a:xfrm>
          <a:prstGeom prst="rect">
            <a:avLst/>
          </a:prstGeom>
        </p:spPr>
        <p:txBody>
          <a:bodyPr wrap="square">
            <a:spAutoFit/>
          </a:bodyPr>
          <a:lstStyle/>
          <a:p>
            <a:pPr>
              <a:spcAft>
                <a:spcPts val="1000"/>
              </a:spcAft>
            </a:pPr>
            <a:r>
              <a:rPr lang="es-EC" sz="1600" b="1" dirty="0">
                <a:solidFill>
                  <a:srgbClr val="000000"/>
                </a:solidFill>
                <a:ea typeface="Corbel" panose="020B0503020204020204" pitchFamily="34" charset="0"/>
                <a:cs typeface="Arial" panose="020B0604020202020204" pitchFamily="34" charset="0"/>
              </a:rPr>
              <a:t>Tabla </a:t>
            </a:r>
            <a:r>
              <a:rPr lang="es-EC" sz="1600" b="1" dirty="0" smtClean="0">
                <a:solidFill>
                  <a:srgbClr val="000000"/>
                </a:solidFill>
                <a:ea typeface="Corbel" panose="020B0503020204020204" pitchFamily="34" charset="0"/>
                <a:cs typeface="Arial" panose="020B0604020202020204" pitchFamily="34" charset="0"/>
              </a:rPr>
              <a:t>5 </a:t>
            </a:r>
          </a:p>
          <a:p>
            <a:pPr>
              <a:spcAft>
                <a:spcPts val="1000"/>
              </a:spcAft>
            </a:pPr>
            <a:r>
              <a:rPr lang="es-EC" sz="1600" i="1" dirty="0" smtClean="0">
                <a:solidFill>
                  <a:srgbClr val="000000"/>
                </a:solidFill>
                <a:ea typeface="Corbel" panose="020B0503020204020204" pitchFamily="34" charset="0"/>
                <a:cs typeface="Arial" panose="020B0604020202020204" pitchFamily="34" charset="0"/>
              </a:rPr>
              <a:t>Características morfológicas de bacterias y levaduras</a:t>
            </a:r>
            <a:endParaRPr lang="es-ES" sz="1050" i="1" dirty="0">
              <a:solidFill>
                <a:srgbClr val="44546A"/>
              </a:solidFill>
              <a:ea typeface="Corbel" panose="020B0503020204020204" pitchFamily="34" charset="0"/>
              <a:cs typeface="Arial" panose="020B0604020202020204" pitchFamily="34" charset="0"/>
            </a:endParaRPr>
          </a:p>
        </p:txBody>
      </p:sp>
      <p:pic>
        <p:nvPicPr>
          <p:cNvPr id="6" name="Imagen 5" descr="WhatsApp Image 2020-03-20 at 14.48.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146" y="356252"/>
            <a:ext cx="2991254" cy="2536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6662442" y="3055429"/>
            <a:ext cx="6825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C" altLang="es-ES" sz="1400" b="1" dirty="0">
                <a:solidFill>
                  <a:srgbClr val="000000"/>
                </a:solidFill>
                <a:ea typeface="Corbel" panose="020B0503020204020204" pitchFamily="34" charset="0"/>
                <a:cs typeface="Arial" panose="020B0604020202020204" pitchFamily="34" charset="0"/>
              </a:rPr>
              <a:t>Figura </a:t>
            </a:r>
            <a:r>
              <a:rPr lang="es-EC" altLang="es-ES" sz="1400" b="1" dirty="0" smtClean="0">
                <a:solidFill>
                  <a:srgbClr val="000000"/>
                </a:solidFill>
                <a:ea typeface="Corbel" panose="020B0503020204020204" pitchFamily="34" charset="0"/>
                <a:cs typeface="Arial" panose="020B0604020202020204" pitchFamily="34" charset="0"/>
              </a:rPr>
              <a:t>3 </a:t>
            </a:r>
            <a:r>
              <a:rPr lang="es-EC" altLang="es-ES" sz="1400" dirty="0" smtClean="0">
                <a:solidFill>
                  <a:srgbClr val="000000"/>
                </a:solidFill>
                <a:ea typeface="Corbel" panose="020B0503020204020204" pitchFamily="34" charset="0"/>
                <a:cs typeface="Arial" panose="020B0604020202020204" pitchFamily="34" charset="0"/>
              </a:rPr>
              <a:t>Morfología bacterias.</a:t>
            </a:r>
            <a:endParaRPr lang="es-EC" altLang="es-ES" sz="2000" dirty="0">
              <a:solidFill>
                <a:prstClr val="black"/>
              </a:solidFill>
              <a:cs typeface="Arial" panose="020B0604020202020204" pitchFamily="34" charset="0"/>
            </a:endParaRPr>
          </a:p>
        </p:txBody>
      </p:sp>
      <p:sp>
        <p:nvSpPr>
          <p:cNvPr id="8" name="Rectángulo 7"/>
          <p:cNvSpPr/>
          <p:nvPr/>
        </p:nvSpPr>
        <p:spPr>
          <a:xfrm>
            <a:off x="9316218" y="2810992"/>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0" name="Rectangle 8"/>
          <p:cNvSpPr>
            <a:spLocks noChangeArrowheads="1"/>
          </p:cNvSpPr>
          <p:nvPr/>
        </p:nvSpPr>
        <p:spPr bwMode="auto">
          <a:xfrm>
            <a:off x="6691517" y="5205154"/>
            <a:ext cx="6825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C" altLang="es-ES" sz="1400" b="1" dirty="0">
                <a:solidFill>
                  <a:srgbClr val="000000"/>
                </a:solidFill>
                <a:ea typeface="Corbel" panose="020B0503020204020204" pitchFamily="34" charset="0"/>
                <a:cs typeface="Arial" panose="020B0604020202020204" pitchFamily="34" charset="0"/>
              </a:rPr>
              <a:t>Figura 4</a:t>
            </a:r>
            <a:r>
              <a:rPr lang="es-EC" altLang="es-ES" sz="1400" b="1" dirty="0" smtClean="0">
                <a:solidFill>
                  <a:srgbClr val="000000"/>
                </a:solidFill>
                <a:ea typeface="Corbel" panose="020B0503020204020204" pitchFamily="34" charset="0"/>
                <a:cs typeface="Arial" panose="020B0604020202020204" pitchFamily="34" charset="0"/>
              </a:rPr>
              <a:t> </a:t>
            </a:r>
            <a:r>
              <a:rPr lang="es-EC" altLang="es-ES" sz="1400" dirty="0" smtClean="0">
                <a:solidFill>
                  <a:srgbClr val="000000"/>
                </a:solidFill>
                <a:ea typeface="Corbel" panose="020B0503020204020204" pitchFamily="34" charset="0"/>
                <a:cs typeface="Arial" panose="020B0604020202020204" pitchFamily="34" charset="0"/>
              </a:rPr>
              <a:t>Morfología levaduras.</a:t>
            </a:r>
            <a:endParaRPr lang="es-EC" altLang="es-ES" sz="2000" dirty="0">
              <a:solidFill>
                <a:prstClr val="black"/>
              </a:solidFill>
              <a:cs typeface="Arial" panose="020B0604020202020204" pitchFamily="34" charset="0"/>
            </a:endParaRPr>
          </a:p>
        </p:txBody>
      </p:sp>
      <p:sp>
        <p:nvSpPr>
          <p:cNvPr id="11" name="Rectángulo 10"/>
          <p:cNvSpPr/>
          <p:nvPr/>
        </p:nvSpPr>
        <p:spPr>
          <a:xfrm>
            <a:off x="9316218" y="4983187"/>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2" name="Título 1"/>
          <p:cNvSpPr txBox="1">
            <a:spLocks/>
          </p:cNvSpPr>
          <p:nvPr/>
        </p:nvSpPr>
        <p:spPr>
          <a:xfrm>
            <a:off x="-3308177"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CARACTERÍSTICAS MORFOLÓGICAS</a:t>
            </a:r>
            <a:endParaRPr lang="es-ES" i="0" kern="0" dirty="0"/>
          </a:p>
        </p:txBody>
      </p:sp>
    </p:spTree>
    <p:extLst>
      <p:ext uri="{BB962C8B-B14F-4D97-AF65-F5344CB8AC3E}">
        <p14:creationId xmlns:p14="http://schemas.microsoft.com/office/powerpoint/2010/main" val="3584453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9353" b="22046"/>
          <a:stretch/>
        </p:blipFill>
        <p:spPr>
          <a:xfrm rot="5400000">
            <a:off x="-469115" y="2642774"/>
            <a:ext cx="4525963" cy="1491916"/>
          </a:xfrm>
          <a:prstGeom prst="roundRect">
            <a:avLst/>
          </a:prstGeom>
        </p:spPr>
      </p:pic>
      <p:graphicFrame>
        <p:nvGraphicFramePr>
          <p:cNvPr id="4" name="Tabla 3"/>
          <p:cNvGraphicFramePr>
            <a:graphicFrameLocks noGrp="1"/>
          </p:cNvGraphicFramePr>
          <p:nvPr>
            <p:extLst>
              <p:ext uri="{D42A27DB-BD31-4B8C-83A1-F6EECF244321}">
                <p14:modId xmlns:p14="http://schemas.microsoft.com/office/powerpoint/2010/main" val="80706925"/>
              </p:ext>
            </p:extLst>
          </p:nvPr>
        </p:nvGraphicFramePr>
        <p:xfrm>
          <a:off x="5620544" y="3923578"/>
          <a:ext cx="5713413" cy="1967322"/>
        </p:xfrm>
        <a:graphic>
          <a:graphicData uri="http://schemas.openxmlformats.org/drawingml/2006/table">
            <a:tbl>
              <a:tblPr firstRow="1" firstCol="1" bandRow="1">
                <a:tableStyleId>{5202B0CA-FC54-4496-8BCA-5EF66A818D29}</a:tableStyleId>
              </a:tblPr>
              <a:tblGrid>
                <a:gridCol w="1158995"/>
                <a:gridCol w="2275062"/>
                <a:gridCol w="2279356"/>
              </a:tblGrid>
              <a:tr h="290014">
                <a:tc>
                  <a:txBody>
                    <a:bodyPr/>
                    <a:lstStyle/>
                    <a:p>
                      <a:pPr algn="just">
                        <a:lnSpc>
                          <a:spcPct val="150000"/>
                        </a:lnSpc>
                        <a:spcAft>
                          <a:spcPts val="0"/>
                        </a:spcAft>
                      </a:pPr>
                      <a:r>
                        <a:rPr lang="es-EC" sz="1200" dirty="0">
                          <a:effectLst/>
                        </a:rPr>
                        <a:t> </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rPr>
                        <a:t>Muestra </a:t>
                      </a:r>
                      <a:r>
                        <a:rPr lang="es-EC" sz="1200" dirty="0" smtClean="0">
                          <a:effectLst/>
                        </a:rPr>
                        <a:t>1 (A)</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rPr>
                        <a:t>Muestra </a:t>
                      </a:r>
                      <a:r>
                        <a:rPr lang="es-EC" sz="1200" dirty="0" smtClean="0">
                          <a:effectLst/>
                        </a:rPr>
                        <a:t>2 (B)</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r>
              <a:tr h="290014">
                <a:tc>
                  <a:txBody>
                    <a:bodyPr/>
                    <a:lstStyle/>
                    <a:p>
                      <a:pPr algn="just">
                        <a:lnSpc>
                          <a:spcPct val="150000"/>
                        </a:lnSpc>
                        <a:spcAft>
                          <a:spcPts val="0"/>
                        </a:spcAft>
                      </a:pPr>
                      <a:r>
                        <a:rPr lang="es-EC" sz="1200" dirty="0" smtClean="0">
                          <a:effectLst/>
                        </a:rPr>
                        <a:t>Grado</a:t>
                      </a:r>
                      <a:r>
                        <a:rPr lang="es-EC" sz="1200" baseline="0" dirty="0" smtClean="0">
                          <a:effectLst/>
                        </a:rPr>
                        <a:t> Alcohólico</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kern="1200" dirty="0" smtClean="0">
                          <a:effectLst/>
                        </a:rPr>
                        <a:t>0°GL</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EC" sz="1200" kern="1200" dirty="0" smtClean="0">
                          <a:effectLst/>
                        </a:rPr>
                        <a:t>10°GL</a:t>
                      </a:r>
                      <a:endParaRPr lang="es-ES" sz="1200" dirty="0" smtClean="0">
                        <a:effectLst/>
                      </a:endParaRPr>
                    </a:p>
                    <a:p>
                      <a:pPr algn="ctr">
                        <a:lnSpc>
                          <a:spcPct val="150000"/>
                        </a:lnSpc>
                        <a:spcAft>
                          <a:spcPts val="0"/>
                        </a:spcAft>
                      </a:pP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r>
              <a:tr h="290014">
                <a:tc>
                  <a:txBody>
                    <a:bodyPr/>
                    <a:lstStyle/>
                    <a:p>
                      <a:pPr algn="just">
                        <a:lnSpc>
                          <a:spcPct val="150000"/>
                        </a:lnSpc>
                        <a:spcAft>
                          <a:spcPts val="0"/>
                        </a:spcAft>
                      </a:pPr>
                      <a:r>
                        <a:rPr lang="es-EC" sz="1200" dirty="0" smtClean="0">
                          <a:effectLst/>
                        </a:rPr>
                        <a:t>pH</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smtClean="0">
                          <a:effectLst/>
                        </a:rPr>
                        <a:t>3.40</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smtClean="0">
                          <a:effectLst/>
                        </a:rPr>
                        <a:t>3.55</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r>
              <a:tr h="290014">
                <a:tc>
                  <a:txBody>
                    <a:bodyPr/>
                    <a:lstStyle/>
                    <a:p>
                      <a:pPr algn="just">
                        <a:lnSpc>
                          <a:spcPct val="150000"/>
                        </a:lnSpc>
                        <a:spcAft>
                          <a:spcPts val="0"/>
                        </a:spcAft>
                      </a:pPr>
                      <a:r>
                        <a:rPr lang="es-EC" sz="1200" dirty="0" smtClean="0">
                          <a:effectLst/>
                        </a:rPr>
                        <a:t>Temperatura</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kern="1200" dirty="0" smtClean="0">
                          <a:effectLst/>
                        </a:rPr>
                        <a:t>23.3 °C</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smtClean="0">
                          <a:effectLst/>
                        </a:rPr>
                        <a:t>23.4</a:t>
                      </a:r>
                      <a:r>
                        <a:rPr lang="es-EC" sz="1200" baseline="0" dirty="0" smtClean="0">
                          <a:effectLst/>
                        </a:rPr>
                        <a:t> °C</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r>
              <a:tr h="306791">
                <a:tc>
                  <a:txBody>
                    <a:bodyPr/>
                    <a:lstStyle/>
                    <a:p>
                      <a:pPr algn="just">
                        <a:lnSpc>
                          <a:spcPct val="150000"/>
                        </a:lnSpc>
                        <a:spcAft>
                          <a:spcPts val="0"/>
                        </a:spcAft>
                      </a:pPr>
                      <a:r>
                        <a:rPr lang="es-EC" sz="1200" dirty="0" smtClean="0">
                          <a:effectLst/>
                        </a:rPr>
                        <a:t>Contenido de azúcar</a:t>
                      </a:r>
                      <a:r>
                        <a:rPr lang="es-EC" sz="1200" baseline="0" dirty="0" smtClean="0">
                          <a:effectLst/>
                        </a:rPr>
                        <a:t> </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kern="1200" dirty="0" smtClean="0">
                          <a:effectLst/>
                        </a:rPr>
                        <a:t>1.050 SG a 12.2%</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kern="1200" dirty="0" smtClean="0">
                          <a:effectLst/>
                        </a:rPr>
                        <a:t>1.017 SG a 4.2%. </a:t>
                      </a:r>
                      <a:endParaRPr lang="es-ES" sz="1200" dirty="0">
                        <a:solidFill>
                          <a:schemeClr val="bg1">
                            <a:lumMod val="50000"/>
                          </a:schemeClr>
                        </a:solidFill>
                        <a:effectLst/>
                        <a:latin typeface="Arial" panose="020B0604020202020204" pitchFamily="34" charset="0"/>
                        <a:ea typeface="Corbel" panose="020B0503020204020204" pitchFamily="34" charset="0"/>
                        <a:cs typeface="Arial" panose="020B0604020202020204" pitchFamily="34" charset="0"/>
                      </a:endParaRPr>
                    </a:p>
                  </a:txBody>
                  <a:tcPr marL="68580" marR="68580" marT="0" marB="0" anchor="ctr"/>
                </a:tc>
              </a:tr>
            </a:tbl>
          </a:graphicData>
        </a:graphic>
      </p:graphicFrame>
      <p:sp>
        <p:nvSpPr>
          <p:cNvPr id="5" name="Rectángulo 4"/>
          <p:cNvSpPr/>
          <p:nvPr/>
        </p:nvSpPr>
        <p:spPr>
          <a:xfrm>
            <a:off x="4762500" y="3585024"/>
            <a:ext cx="7429500" cy="338554"/>
          </a:xfrm>
          <a:prstGeom prst="rect">
            <a:avLst/>
          </a:prstGeom>
        </p:spPr>
        <p:txBody>
          <a:bodyPr wrap="square">
            <a:spAutoFit/>
          </a:bodyPr>
          <a:lstStyle/>
          <a:p>
            <a:pPr algn="ctr">
              <a:spcAft>
                <a:spcPts val="1000"/>
              </a:spcAft>
            </a:pPr>
            <a:r>
              <a:rPr lang="es-EC" sz="1600" b="1" dirty="0">
                <a:solidFill>
                  <a:srgbClr val="000000"/>
                </a:solidFill>
                <a:ea typeface="Corbel" panose="020B0503020204020204" pitchFamily="34" charset="0"/>
                <a:cs typeface="Arial" panose="020B0604020202020204" pitchFamily="34" charset="0"/>
              </a:rPr>
              <a:t>Tabla </a:t>
            </a:r>
            <a:r>
              <a:rPr lang="es-EC" sz="1600" b="1" dirty="0" smtClean="0">
                <a:solidFill>
                  <a:srgbClr val="000000"/>
                </a:solidFill>
                <a:ea typeface="Corbel" panose="020B0503020204020204" pitchFamily="34" charset="0"/>
                <a:cs typeface="Arial" panose="020B0604020202020204" pitchFamily="34" charset="0"/>
              </a:rPr>
              <a:t>6 </a:t>
            </a:r>
            <a:r>
              <a:rPr lang="es-EC" sz="1600" dirty="0">
                <a:solidFill>
                  <a:srgbClr val="000000"/>
                </a:solidFill>
                <a:ea typeface="Corbel" panose="020B0503020204020204" pitchFamily="34" charset="0"/>
                <a:cs typeface="Arial" panose="020B0604020202020204" pitchFamily="34" charset="0"/>
              </a:rPr>
              <a:t>Características fisicoquímicas de muestras de chicha de </a:t>
            </a:r>
            <a:r>
              <a:rPr lang="es-EC" sz="1600" dirty="0" smtClean="0">
                <a:solidFill>
                  <a:srgbClr val="000000"/>
                </a:solidFill>
                <a:ea typeface="Corbel" panose="020B0503020204020204" pitchFamily="34" charset="0"/>
                <a:cs typeface="Arial" panose="020B0604020202020204" pitchFamily="34" charset="0"/>
              </a:rPr>
              <a:t>maíz.</a:t>
            </a:r>
            <a:endParaRPr lang="es-ES" sz="1050" i="1" dirty="0">
              <a:solidFill>
                <a:srgbClr val="44546A"/>
              </a:solidFill>
              <a:ea typeface="Corbel" panose="020B0503020204020204" pitchFamily="34" charset="0"/>
              <a:cs typeface="Arial" panose="020B0604020202020204" pitchFamily="34" charset="0"/>
            </a:endParaRPr>
          </a:p>
        </p:txBody>
      </p:sp>
      <p:pic>
        <p:nvPicPr>
          <p:cNvPr id="7" name="Imagen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854" b="24481"/>
          <a:stretch/>
        </p:blipFill>
        <p:spPr>
          <a:xfrm rot="5400000">
            <a:off x="1174163" y="2602669"/>
            <a:ext cx="4532377" cy="1572126"/>
          </a:xfrm>
          <a:prstGeom prst="roundRect">
            <a:avLst/>
          </a:prstGeom>
        </p:spPr>
      </p:pic>
      <p:sp>
        <p:nvSpPr>
          <p:cNvPr id="8" name="Rectángulo 7"/>
          <p:cNvSpPr/>
          <p:nvPr/>
        </p:nvSpPr>
        <p:spPr>
          <a:xfrm>
            <a:off x="2604209" y="1375963"/>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B</a:t>
            </a:r>
            <a:endParaRPr lang="es-ES" b="1" dirty="0">
              <a:solidFill>
                <a:prstClr val="black"/>
              </a:solidFill>
            </a:endParaRPr>
          </a:p>
        </p:txBody>
      </p:sp>
      <p:sp>
        <p:nvSpPr>
          <p:cNvPr id="9" name="Rectángulo 8"/>
          <p:cNvSpPr/>
          <p:nvPr/>
        </p:nvSpPr>
        <p:spPr>
          <a:xfrm>
            <a:off x="994609" y="1384754"/>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A</a:t>
            </a:r>
            <a:endParaRPr lang="es-ES" b="1" dirty="0">
              <a:solidFill>
                <a:prstClr val="black"/>
              </a:solidFill>
            </a:endParaRPr>
          </a:p>
        </p:txBody>
      </p:sp>
      <p:sp>
        <p:nvSpPr>
          <p:cNvPr id="10" name="Rectángulo 9"/>
          <p:cNvSpPr/>
          <p:nvPr/>
        </p:nvSpPr>
        <p:spPr>
          <a:xfrm>
            <a:off x="-967332" y="5747855"/>
            <a:ext cx="7429500" cy="338554"/>
          </a:xfrm>
          <a:prstGeom prst="rect">
            <a:avLst/>
          </a:prstGeom>
        </p:spPr>
        <p:txBody>
          <a:bodyPr wrap="square">
            <a:spAutoFit/>
          </a:bodyPr>
          <a:lstStyle/>
          <a:p>
            <a:pPr algn="ctr">
              <a:spcAft>
                <a:spcPts val="1000"/>
              </a:spcAft>
            </a:pPr>
            <a:r>
              <a:rPr lang="es-EC" sz="1600" b="1" dirty="0">
                <a:solidFill>
                  <a:srgbClr val="000000"/>
                </a:solidFill>
                <a:ea typeface="Corbel" panose="020B0503020204020204" pitchFamily="34" charset="0"/>
                <a:cs typeface="Arial" panose="020B0604020202020204" pitchFamily="34" charset="0"/>
              </a:rPr>
              <a:t>Figura 5</a:t>
            </a:r>
            <a:r>
              <a:rPr lang="es-EC" sz="1600" b="1" dirty="0" smtClean="0">
                <a:solidFill>
                  <a:srgbClr val="000000"/>
                </a:solidFill>
                <a:ea typeface="Corbel" panose="020B0503020204020204" pitchFamily="34" charset="0"/>
                <a:cs typeface="Arial" panose="020B0604020202020204" pitchFamily="34" charset="0"/>
              </a:rPr>
              <a:t> </a:t>
            </a:r>
            <a:r>
              <a:rPr lang="es-EC" sz="1600" dirty="0" smtClean="0">
                <a:solidFill>
                  <a:srgbClr val="000000"/>
                </a:solidFill>
                <a:ea typeface="Corbel" panose="020B0503020204020204" pitchFamily="34" charset="0"/>
                <a:cs typeface="Arial" panose="020B0604020202020204" pitchFamily="34" charset="0"/>
              </a:rPr>
              <a:t>Medición </a:t>
            </a:r>
            <a:r>
              <a:rPr lang="es-EC" sz="1600" dirty="0">
                <a:solidFill>
                  <a:srgbClr val="000000"/>
                </a:solidFill>
                <a:ea typeface="Corbel" panose="020B0503020204020204" pitchFamily="34" charset="0"/>
                <a:cs typeface="Arial" panose="020B0604020202020204" pitchFamily="34" charset="0"/>
              </a:rPr>
              <a:t>del grado </a:t>
            </a:r>
            <a:r>
              <a:rPr lang="es-EC" sz="1600" dirty="0" smtClean="0">
                <a:solidFill>
                  <a:srgbClr val="000000"/>
                </a:solidFill>
                <a:ea typeface="Corbel" panose="020B0503020204020204" pitchFamily="34" charset="0"/>
                <a:cs typeface="Arial" panose="020B0604020202020204" pitchFamily="34" charset="0"/>
              </a:rPr>
              <a:t>alcohólico.</a:t>
            </a:r>
            <a:endParaRPr lang="es-ES" sz="1050" i="1" dirty="0">
              <a:solidFill>
                <a:srgbClr val="44546A"/>
              </a:solidFill>
              <a:ea typeface="Corbel" panose="020B0503020204020204" pitchFamily="34" charset="0"/>
              <a:cs typeface="Arial" panose="020B0604020202020204" pitchFamily="34" charset="0"/>
            </a:endParaRPr>
          </a:p>
        </p:txBody>
      </p:sp>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l="18849" t="30643" r="47763" b="11462"/>
          <a:stretch/>
        </p:blipFill>
        <p:spPr>
          <a:xfrm rot="173544">
            <a:off x="8878524" y="403615"/>
            <a:ext cx="2901442" cy="2829978"/>
          </a:xfrm>
          <a:prstGeom prst="ellipse">
            <a:avLst/>
          </a:prstGeom>
        </p:spPr>
      </p:pic>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l="18454" t="30877" r="50394" b="14971"/>
          <a:stretch/>
        </p:blipFill>
        <p:spPr>
          <a:xfrm rot="251687">
            <a:off x="5678599" y="435027"/>
            <a:ext cx="2915545" cy="2850892"/>
          </a:xfrm>
          <a:prstGeom prst="ellipse">
            <a:avLst/>
          </a:prstGeom>
        </p:spPr>
      </p:pic>
      <p:sp>
        <p:nvSpPr>
          <p:cNvPr id="14" name="Rectángulo 13"/>
          <p:cNvSpPr/>
          <p:nvPr/>
        </p:nvSpPr>
        <p:spPr>
          <a:xfrm>
            <a:off x="5590669" y="549578"/>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A</a:t>
            </a:r>
            <a:endParaRPr lang="es-ES" b="1" dirty="0">
              <a:solidFill>
                <a:prstClr val="black"/>
              </a:solidFill>
            </a:endParaRPr>
          </a:p>
        </p:txBody>
      </p:sp>
      <p:sp>
        <p:nvSpPr>
          <p:cNvPr id="15" name="Rectángulo 14"/>
          <p:cNvSpPr/>
          <p:nvPr/>
        </p:nvSpPr>
        <p:spPr>
          <a:xfrm>
            <a:off x="8720094" y="538207"/>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B</a:t>
            </a:r>
            <a:endParaRPr lang="es-ES" b="1" dirty="0">
              <a:solidFill>
                <a:prstClr val="black"/>
              </a:solidFill>
            </a:endParaRPr>
          </a:p>
        </p:txBody>
      </p:sp>
      <p:sp>
        <p:nvSpPr>
          <p:cNvPr id="16" name="Rectángulo 15"/>
          <p:cNvSpPr/>
          <p:nvPr/>
        </p:nvSpPr>
        <p:spPr>
          <a:xfrm>
            <a:off x="5094221" y="3050179"/>
            <a:ext cx="7429500" cy="338554"/>
          </a:xfrm>
          <a:prstGeom prst="rect">
            <a:avLst/>
          </a:prstGeom>
        </p:spPr>
        <p:txBody>
          <a:bodyPr wrap="square">
            <a:spAutoFit/>
          </a:bodyPr>
          <a:lstStyle/>
          <a:p>
            <a:pPr algn="ctr">
              <a:spcAft>
                <a:spcPts val="1000"/>
              </a:spcAft>
            </a:pPr>
            <a:r>
              <a:rPr lang="es-EC" sz="1600" b="1" dirty="0">
                <a:solidFill>
                  <a:srgbClr val="000000"/>
                </a:solidFill>
                <a:ea typeface="Corbel" panose="020B0503020204020204" pitchFamily="34" charset="0"/>
                <a:cs typeface="Arial" panose="020B0604020202020204" pitchFamily="34" charset="0"/>
              </a:rPr>
              <a:t>Figura 6</a:t>
            </a:r>
            <a:r>
              <a:rPr lang="es-EC" sz="1600" b="1" dirty="0" smtClean="0">
                <a:solidFill>
                  <a:srgbClr val="000000"/>
                </a:solidFill>
                <a:ea typeface="Corbel" panose="020B0503020204020204" pitchFamily="34" charset="0"/>
                <a:cs typeface="Arial" panose="020B0604020202020204" pitchFamily="34" charset="0"/>
              </a:rPr>
              <a:t> </a:t>
            </a:r>
            <a:r>
              <a:rPr lang="es-EC" sz="1600" dirty="0" smtClean="0">
                <a:solidFill>
                  <a:srgbClr val="000000"/>
                </a:solidFill>
                <a:ea typeface="Corbel" panose="020B0503020204020204" pitchFamily="34" charset="0"/>
                <a:cs typeface="Arial" panose="020B0604020202020204" pitchFamily="34" charset="0"/>
              </a:rPr>
              <a:t>Grados </a:t>
            </a:r>
            <a:r>
              <a:rPr lang="es-EC" sz="1600" dirty="0">
                <a:solidFill>
                  <a:srgbClr val="000000"/>
                </a:solidFill>
                <a:ea typeface="Corbel" panose="020B0503020204020204" pitchFamily="34" charset="0"/>
                <a:cs typeface="Arial" panose="020B0604020202020204" pitchFamily="34" charset="0"/>
              </a:rPr>
              <a:t>Brix. </a:t>
            </a:r>
            <a:endParaRPr lang="es-ES" sz="1050" i="1" dirty="0">
              <a:solidFill>
                <a:srgbClr val="44546A"/>
              </a:solidFill>
              <a:ea typeface="Corbel" panose="020B0503020204020204" pitchFamily="34" charset="0"/>
              <a:cs typeface="Arial" panose="020B0604020202020204" pitchFamily="34" charset="0"/>
            </a:endParaRPr>
          </a:p>
        </p:txBody>
      </p:sp>
      <p:sp>
        <p:nvSpPr>
          <p:cNvPr id="17" name="Título 1"/>
          <p:cNvSpPr txBox="1">
            <a:spLocks/>
          </p:cNvSpPr>
          <p:nvPr/>
        </p:nvSpPr>
        <p:spPr>
          <a:xfrm>
            <a:off x="-5850086" y="63649"/>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kern="0" dirty="0" smtClean="0">
                <a:solidFill>
                  <a:prstClr val="black"/>
                </a:solidFill>
              </a:rPr>
              <a:t>PERFIL FISICOQUÍMICO</a:t>
            </a:r>
            <a:endParaRPr lang="es-ES" kern="0" dirty="0"/>
          </a:p>
        </p:txBody>
      </p:sp>
      <p:sp>
        <p:nvSpPr>
          <p:cNvPr id="18" name="Rectángulo 17"/>
          <p:cNvSpPr/>
          <p:nvPr/>
        </p:nvSpPr>
        <p:spPr>
          <a:xfrm>
            <a:off x="1879505" y="5565939"/>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9" name="Rectángulo 18"/>
          <p:cNvSpPr/>
          <p:nvPr/>
        </p:nvSpPr>
        <p:spPr>
          <a:xfrm>
            <a:off x="7992557" y="2830652"/>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157027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4" name="Título 1"/>
          <p:cNvSpPr txBox="1">
            <a:spLocks/>
          </p:cNvSpPr>
          <p:nvPr/>
        </p:nvSpPr>
        <p:spPr>
          <a:xfrm>
            <a:off x="-6342703" y="82299"/>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TINCIÓN Y PRUEBAS </a:t>
            </a:r>
            <a:endParaRPr lang="es-ES" i="0" kern="0" dirty="0"/>
          </a:p>
        </p:txBody>
      </p:sp>
      <p:sp>
        <p:nvSpPr>
          <p:cNvPr id="8"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pic>
        <p:nvPicPr>
          <p:cNvPr id="14" name="Marcador de contenido 13" descr="C:\Users\Alejandra\Downloads\WhatsApp Image 2020-03-20 at 15.26.26.jpeg"/>
          <p:cNvPicPr>
            <a:picLocks noGrp="1"/>
          </p:cNvPicPr>
          <p:nvPr>
            <p:ph idx="1"/>
          </p:nvPr>
        </p:nvPicPr>
        <p:blipFill rotWithShape="1">
          <a:blip r:embed="rId3">
            <a:extLst>
              <a:ext uri="{28A0092B-C50C-407E-A947-70E740481C1C}">
                <a14:useLocalDpi xmlns:a14="http://schemas.microsoft.com/office/drawing/2010/main" val="0"/>
              </a:ext>
            </a:extLst>
          </a:blip>
          <a:srcRect l="35335" t="29417" r="12874" b="31740"/>
          <a:stretch/>
        </p:blipFill>
        <p:spPr bwMode="auto">
          <a:xfrm>
            <a:off x="4422007" y="1417638"/>
            <a:ext cx="3789144" cy="3789144"/>
          </a:xfrm>
          <a:prstGeom prst="ellipse">
            <a:avLst/>
          </a:prstGeom>
          <a:noFill/>
          <a:ln>
            <a:noFill/>
          </a:ln>
          <a:extLst>
            <a:ext uri="{53640926-AAD7-44D8-BBD7-CCE9431645EC}">
              <a14:shadowObscured xmlns:a14="http://schemas.microsoft.com/office/drawing/2010/main"/>
            </a:ext>
          </a:extLst>
        </p:spPr>
      </p:pic>
      <p:pic>
        <p:nvPicPr>
          <p:cNvPr id="15" name="Imagen 14" descr="C:\Users\Alejandra\Downloads\WhatsApp Image 2020-03-20 at 15.20.43.jpeg"/>
          <p:cNvPicPr/>
          <p:nvPr/>
        </p:nvPicPr>
        <p:blipFill rotWithShape="1">
          <a:blip r:embed="rId4">
            <a:extLst>
              <a:ext uri="{28A0092B-C50C-407E-A947-70E740481C1C}">
                <a14:useLocalDpi xmlns:a14="http://schemas.microsoft.com/office/drawing/2010/main" val="0"/>
              </a:ext>
            </a:extLst>
          </a:blip>
          <a:srcRect l="41302" t="39051" r="10413" b="21596"/>
          <a:stretch/>
        </p:blipFill>
        <p:spPr bwMode="auto">
          <a:xfrm>
            <a:off x="8223613" y="1417638"/>
            <a:ext cx="3802352" cy="3789144"/>
          </a:xfrm>
          <a:prstGeom prst="ellipse">
            <a:avLst/>
          </a:prstGeom>
          <a:noFill/>
          <a:ln>
            <a:noFill/>
          </a:ln>
          <a:extLst>
            <a:ext uri="{53640926-AAD7-44D8-BBD7-CCE9431645EC}">
              <a14:shadowObscured xmlns:a14="http://schemas.microsoft.com/office/drawing/2010/main"/>
            </a:ext>
          </a:extLst>
        </p:spPr>
      </p:pic>
      <p:sp>
        <p:nvSpPr>
          <p:cNvPr id="16" name="Rectángulo 15"/>
          <p:cNvSpPr/>
          <p:nvPr/>
        </p:nvSpPr>
        <p:spPr>
          <a:xfrm>
            <a:off x="4804606" y="1468970"/>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A</a:t>
            </a:r>
            <a:endParaRPr lang="es-ES" b="1" dirty="0">
              <a:solidFill>
                <a:prstClr val="black"/>
              </a:solidFill>
            </a:endParaRPr>
          </a:p>
        </p:txBody>
      </p:sp>
      <p:sp>
        <p:nvSpPr>
          <p:cNvPr id="17" name="Rectángulo 16"/>
          <p:cNvSpPr/>
          <p:nvPr/>
        </p:nvSpPr>
        <p:spPr>
          <a:xfrm>
            <a:off x="8537603" y="1417638"/>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B</a:t>
            </a:r>
            <a:endParaRPr lang="es-ES" b="1" dirty="0">
              <a:solidFill>
                <a:prstClr val="black"/>
              </a:solidFill>
            </a:endParaRPr>
          </a:p>
        </p:txBody>
      </p:sp>
      <p:sp>
        <p:nvSpPr>
          <p:cNvPr id="18" name="Rectangle 8"/>
          <p:cNvSpPr>
            <a:spLocks noChangeArrowheads="1"/>
          </p:cNvSpPr>
          <p:nvPr/>
        </p:nvSpPr>
        <p:spPr bwMode="auto">
          <a:xfrm>
            <a:off x="5077322" y="5271429"/>
            <a:ext cx="6825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C" altLang="es-ES" sz="1400" b="1" dirty="0">
                <a:solidFill>
                  <a:srgbClr val="000000"/>
                </a:solidFill>
                <a:ea typeface="Corbel" panose="020B0503020204020204" pitchFamily="34" charset="0"/>
                <a:cs typeface="Arial" panose="020B0604020202020204" pitchFamily="34" charset="0"/>
              </a:rPr>
              <a:t>Figura 8</a:t>
            </a:r>
            <a:r>
              <a:rPr lang="es-EC" altLang="es-ES" sz="1400" b="1" dirty="0" smtClean="0">
                <a:solidFill>
                  <a:srgbClr val="000000"/>
                </a:solidFill>
                <a:ea typeface="Corbel" panose="020B0503020204020204" pitchFamily="34" charset="0"/>
                <a:cs typeface="Arial" panose="020B0604020202020204" pitchFamily="34" charset="0"/>
              </a:rPr>
              <a:t> </a:t>
            </a:r>
            <a:r>
              <a:rPr lang="es-EC" altLang="es-ES" sz="1400" dirty="0">
                <a:solidFill>
                  <a:srgbClr val="000000"/>
                </a:solidFill>
                <a:ea typeface="Corbel" panose="020B0503020204020204" pitchFamily="34" charset="0"/>
                <a:cs typeface="Arial" panose="020B0604020202020204" pitchFamily="34" charset="0"/>
              </a:rPr>
              <a:t>Tinción Gram A. BAL 1 y B. BAL </a:t>
            </a:r>
            <a:r>
              <a:rPr lang="es-EC" altLang="es-ES" sz="1400" dirty="0" smtClean="0">
                <a:solidFill>
                  <a:srgbClr val="000000"/>
                </a:solidFill>
                <a:ea typeface="Corbel" panose="020B0503020204020204" pitchFamily="34" charset="0"/>
                <a:cs typeface="Arial" panose="020B0604020202020204" pitchFamily="34" charset="0"/>
              </a:rPr>
              <a:t>2.</a:t>
            </a:r>
            <a:endParaRPr lang="es-EC" altLang="es-ES" sz="2000" dirty="0">
              <a:solidFill>
                <a:prstClr val="black"/>
              </a:solidFill>
              <a:cs typeface="Arial" panose="020B0604020202020204" pitchFamily="34" charset="0"/>
            </a:endParaRPr>
          </a:p>
        </p:txBody>
      </p:sp>
      <p:pic>
        <p:nvPicPr>
          <p:cNvPr id="20490" name="Picture 10" descr="DIAGNÓSTICO DE LAS INFECCIONES URINARIAS BACTERIANAS"/>
          <p:cNvPicPr>
            <a:picLocks noChangeAspect="1" noChangeArrowheads="1"/>
          </p:cNvPicPr>
          <p:nvPr/>
        </p:nvPicPr>
        <p:blipFill rotWithShape="1">
          <a:blip r:embed="rId5">
            <a:extLst>
              <a:ext uri="{28A0092B-C50C-407E-A947-70E740481C1C}">
                <a14:useLocalDpi xmlns:a14="http://schemas.microsoft.com/office/drawing/2010/main" val="0"/>
              </a:ext>
            </a:extLst>
          </a:blip>
          <a:srcRect l="37925"/>
          <a:stretch/>
        </p:blipFill>
        <p:spPr bwMode="auto">
          <a:xfrm>
            <a:off x="662940" y="2488713"/>
            <a:ext cx="1331496" cy="127959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Bacteria Journal : simplebooklet.com"/>
          <p:cNvPicPr>
            <a:picLocks noChangeAspect="1" noChangeArrowheads="1"/>
          </p:cNvPicPr>
          <p:nvPr/>
        </p:nvPicPr>
        <p:blipFill rotWithShape="1">
          <a:blip r:embed="rId6">
            <a:extLst>
              <a:ext uri="{28A0092B-C50C-407E-A947-70E740481C1C}">
                <a14:useLocalDpi xmlns:a14="http://schemas.microsoft.com/office/drawing/2010/main" val="0"/>
              </a:ext>
            </a:extLst>
          </a:blip>
          <a:srcRect l="34479" t="2347" r="27747" b="54374"/>
          <a:stretch/>
        </p:blipFill>
        <p:spPr bwMode="auto">
          <a:xfrm>
            <a:off x="2047776" y="2488713"/>
            <a:ext cx="1557335" cy="127959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8"/>
          <p:cNvSpPr>
            <a:spLocks noChangeArrowheads="1"/>
          </p:cNvSpPr>
          <p:nvPr/>
        </p:nvSpPr>
        <p:spPr bwMode="auto">
          <a:xfrm>
            <a:off x="-1177041" y="4001952"/>
            <a:ext cx="6825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C" altLang="es-ES" sz="1400" b="1" dirty="0">
                <a:solidFill>
                  <a:srgbClr val="000000"/>
                </a:solidFill>
                <a:ea typeface="Corbel" panose="020B0503020204020204" pitchFamily="34" charset="0"/>
                <a:cs typeface="Arial" panose="020B0604020202020204" pitchFamily="34" charset="0"/>
              </a:rPr>
              <a:t>Figura </a:t>
            </a:r>
            <a:r>
              <a:rPr lang="es-EC" altLang="es-ES" sz="1400" b="1" dirty="0" smtClean="0">
                <a:solidFill>
                  <a:srgbClr val="000000"/>
                </a:solidFill>
                <a:ea typeface="Corbel" panose="020B0503020204020204" pitchFamily="34" charset="0"/>
                <a:cs typeface="Arial" panose="020B0604020202020204" pitchFamily="34" charset="0"/>
              </a:rPr>
              <a:t>7 </a:t>
            </a:r>
            <a:r>
              <a:rPr lang="es-EC" altLang="es-ES" sz="1400" dirty="0">
                <a:solidFill>
                  <a:srgbClr val="000000"/>
                </a:solidFill>
                <a:ea typeface="Corbel" panose="020B0503020204020204" pitchFamily="34" charset="0"/>
                <a:cs typeface="Arial" panose="020B0604020202020204" pitchFamily="34" charset="0"/>
              </a:rPr>
              <a:t>Oxidasa A y Catalasa B </a:t>
            </a:r>
            <a:r>
              <a:rPr lang="es-EC" altLang="es-ES" sz="1400" dirty="0" smtClean="0">
                <a:solidFill>
                  <a:srgbClr val="000000"/>
                </a:solidFill>
                <a:ea typeface="Corbel" panose="020B0503020204020204" pitchFamily="34" charset="0"/>
                <a:cs typeface="Arial" panose="020B0604020202020204" pitchFamily="34" charset="0"/>
              </a:rPr>
              <a:t>negativa.</a:t>
            </a:r>
            <a:endParaRPr lang="es-EC" altLang="es-ES" sz="2000" dirty="0">
              <a:solidFill>
                <a:prstClr val="black"/>
              </a:solidFill>
              <a:cs typeface="Arial" panose="020B0604020202020204" pitchFamily="34" charset="0"/>
            </a:endParaRPr>
          </a:p>
        </p:txBody>
      </p:sp>
      <p:sp>
        <p:nvSpPr>
          <p:cNvPr id="22" name="Rectángulo 21"/>
          <p:cNvSpPr/>
          <p:nvPr/>
        </p:nvSpPr>
        <p:spPr>
          <a:xfrm>
            <a:off x="609600" y="2420135"/>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A</a:t>
            </a:r>
            <a:endParaRPr lang="es-ES" b="1" dirty="0">
              <a:solidFill>
                <a:prstClr val="black"/>
              </a:solidFill>
            </a:endParaRPr>
          </a:p>
        </p:txBody>
      </p:sp>
      <p:sp>
        <p:nvSpPr>
          <p:cNvPr id="23" name="Rectángulo 22"/>
          <p:cNvSpPr/>
          <p:nvPr/>
        </p:nvSpPr>
        <p:spPr>
          <a:xfrm>
            <a:off x="1963201" y="2396063"/>
            <a:ext cx="545433" cy="44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prstClr val="black"/>
                </a:solidFill>
              </a:rPr>
              <a:t>B</a:t>
            </a:r>
            <a:endParaRPr lang="es-ES" b="1" dirty="0">
              <a:solidFill>
                <a:prstClr val="black"/>
              </a:solidFill>
            </a:endParaRPr>
          </a:p>
        </p:txBody>
      </p:sp>
      <p:sp>
        <p:nvSpPr>
          <p:cNvPr id="20" name="Rectángulo 19"/>
          <p:cNvSpPr/>
          <p:nvPr/>
        </p:nvSpPr>
        <p:spPr>
          <a:xfrm>
            <a:off x="1476735" y="3696807"/>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24" name="Rectángulo 23"/>
          <p:cNvSpPr/>
          <p:nvPr/>
        </p:nvSpPr>
        <p:spPr>
          <a:xfrm>
            <a:off x="7602845" y="4994679"/>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950785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80158"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ACTIVIDAD ANTIMICROBIANA</a:t>
            </a:r>
            <a:endParaRPr lang="es-ES" i="0" kern="0"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4032838525"/>
              </p:ext>
            </p:extLst>
          </p:nvPr>
        </p:nvGraphicFramePr>
        <p:xfrm>
          <a:off x="806242" y="1692276"/>
          <a:ext cx="10972800" cy="3403600"/>
        </p:xfrm>
        <a:graphic>
          <a:graphicData uri="http://schemas.openxmlformats.org/drawingml/2006/table">
            <a:tbl>
              <a:tblPr firstRow="1" bandRow="1">
                <a:tableStyleId>{5202B0CA-FC54-4496-8BCA-5EF66A818D29}</a:tableStyleId>
              </a:tblPr>
              <a:tblGrid>
                <a:gridCol w="2194560"/>
                <a:gridCol w="2194560"/>
                <a:gridCol w="2194560"/>
                <a:gridCol w="2194560"/>
                <a:gridCol w="2194560"/>
              </a:tblGrid>
              <a:tr h="370840">
                <a:tc>
                  <a:txBody>
                    <a:bodyPr/>
                    <a:lstStyle/>
                    <a:p>
                      <a:pPr algn="ctr"/>
                      <a:r>
                        <a:rPr lang="es-419" dirty="0" smtClean="0"/>
                        <a:t>Trabajo</a:t>
                      </a:r>
                      <a:endParaRPr lang="es-419" dirty="0">
                        <a:solidFill>
                          <a:schemeClr val="bg1">
                            <a:lumMod val="50000"/>
                          </a:schemeClr>
                        </a:solidFill>
                      </a:endParaRPr>
                    </a:p>
                  </a:txBody>
                  <a:tcPr/>
                </a:tc>
                <a:tc>
                  <a:txBody>
                    <a:bodyPr/>
                    <a:lstStyle/>
                    <a:p>
                      <a:pPr algn="ctr"/>
                      <a:r>
                        <a:rPr lang="es-EC" sz="1800" i="1" kern="1200" dirty="0" smtClean="0">
                          <a:effectLst/>
                        </a:rPr>
                        <a:t>Staphylococcus aureus </a:t>
                      </a:r>
                      <a:endParaRPr lang="es-419" i="1" dirty="0">
                        <a:solidFill>
                          <a:schemeClr val="bg1">
                            <a:lumMod val="50000"/>
                          </a:schemeClr>
                        </a:solidFill>
                      </a:endParaRPr>
                    </a:p>
                  </a:txBody>
                  <a:tcPr/>
                </a:tc>
                <a:tc>
                  <a:txBody>
                    <a:bodyPr/>
                    <a:lstStyle/>
                    <a:p>
                      <a:pPr algn="ctr"/>
                      <a:r>
                        <a:rPr lang="es-419" i="1" dirty="0" smtClean="0"/>
                        <a:t>E. coli</a:t>
                      </a:r>
                      <a:endParaRPr lang="es-419" i="1" dirty="0">
                        <a:solidFill>
                          <a:schemeClr val="bg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800" i="1" kern="1200" dirty="0" smtClean="0">
                          <a:effectLst/>
                        </a:rPr>
                        <a:t>Pseudomonas</a:t>
                      </a:r>
                      <a:r>
                        <a:rPr lang="es-EC" sz="1800" kern="1200" dirty="0" smtClean="0">
                          <a:effectLst/>
                        </a:rPr>
                        <a:t> </a:t>
                      </a:r>
                      <a:r>
                        <a:rPr lang="es-EC" sz="1800" kern="1200" dirty="0" err="1" smtClean="0">
                          <a:effectLst/>
                        </a:rPr>
                        <a:t>sp</a:t>
                      </a:r>
                      <a:r>
                        <a:rPr lang="es-EC" sz="1800" kern="1200" dirty="0" smtClean="0">
                          <a:effectLst/>
                        </a:rPr>
                        <a:t>.</a:t>
                      </a:r>
                      <a:endParaRPr lang="es-419" dirty="0" smtClean="0"/>
                    </a:p>
                    <a:p>
                      <a:pPr algn="ctr"/>
                      <a:endParaRPr lang="es-419" i="1" dirty="0">
                        <a:solidFill>
                          <a:schemeClr val="bg1">
                            <a:lumMod val="50000"/>
                          </a:schemeClr>
                        </a:solidFill>
                      </a:endParaRPr>
                    </a:p>
                  </a:txBody>
                  <a:tcPr/>
                </a:tc>
                <a:tc>
                  <a:txBody>
                    <a:bodyPr/>
                    <a:lstStyle/>
                    <a:p>
                      <a:pPr algn="ctr"/>
                      <a:r>
                        <a:rPr lang="es-419" dirty="0" smtClean="0"/>
                        <a:t>CMI</a:t>
                      </a:r>
                      <a:endParaRPr lang="es-419" dirty="0">
                        <a:solidFill>
                          <a:schemeClr val="bg1">
                            <a:lumMod val="50000"/>
                          </a:schemeClr>
                        </a:solidFill>
                      </a:endParaRPr>
                    </a:p>
                  </a:txBody>
                  <a:tcPr/>
                </a:tc>
              </a:tr>
              <a:tr h="370840">
                <a:tc>
                  <a:txBody>
                    <a:bodyPr/>
                    <a:lstStyle/>
                    <a:p>
                      <a:pPr algn="ctr"/>
                      <a:r>
                        <a:rPr lang="es-EC" sz="1800" kern="1200" dirty="0" smtClean="0">
                          <a:effectLst/>
                        </a:rPr>
                        <a:t>Churqui (2020)</a:t>
                      </a:r>
                      <a:endParaRPr lang="es-419" dirty="0">
                        <a:solidFill>
                          <a:schemeClr val="bg1">
                            <a:lumMod val="50000"/>
                          </a:schemeClr>
                        </a:solidFill>
                      </a:endParaRPr>
                    </a:p>
                  </a:txBody>
                  <a:tcPr/>
                </a:tc>
                <a:tc>
                  <a:txBody>
                    <a:bodyPr/>
                    <a:lstStyle/>
                    <a:p>
                      <a:pPr algn="ctr"/>
                      <a:r>
                        <a:rPr lang="es-EC" sz="1800" kern="1200" dirty="0" smtClean="0">
                          <a:effectLst/>
                        </a:rPr>
                        <a:t>97.32% y 26mm</a:t>
                      </a:r>
                      <a:endParaRPr lang="es-419" dirty="0">
                        <a:solidFill>
                          <a:schemeClr val="bg1">
                            <a:lumMod val="50000"/>
                          </a:schemeClr>
                        </a:solidFill>
                      </a:endParaRPr>
                    </a:p>
                  </a:txBody>
                  <a:tcPr/>
                </a:tc>
                <a:tc>
                  <a:txBody>
                    <a:bodyPr/>
                    <a:lstStyle/>
                    <a:p>
                      <a:pPr algn="ctr"/>
                      <a:r>
                        <a:rPr lang="es-EC" sz="1800" kern="1200" dirty="0" smtClean="0">
                          <a:effectLst/>
                        </a:rPr>
                        <a:t>73.96%  y 12 mm </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EC" sz="1800" kern="1200" dirty="0" smtClean="0">
                          <a:effectLst/>
                        </a:rPr>
                        <a:t>4 µL/mL </a:t>
                      </a:r>
                      <a:endParaRPr lang="es-419" dirty="0">
                        <a:solidFill>
                          <a:schemeClr val="bg1">
                            <a:lumMod val="50000"/>
                          </a:schemeClr>
                        </a:solidFill>
                      </a:endParaRPr>
                    </a:p>
                  </a:txBody>
                  <a:tcPr/>
                </a:tc>
              </a:tr>
              <a:tr h="370840">
                <a:tc>
                  <a:txBody>
                    <a:bodyPr/>
                    <a:lstStyle/>
                    <a:p>
                      <a:pPr algn="ctr"/>
                      <a:r>
                        <a:rPr lang="es-EC" sz="1800" kern="1200" dirty="0" smtClean="0">
                          <a:effectLst/>
                        </a:rPr>
                        <a:t>J. Rodríguez &amp; García (2017)</a:t>
                      </a:r>
                      <a:endParaRPr lang="es-419" dirty="0">
                        <a:solidFill>
                          <a:schemeClr val="bg1">
                            <a:lumMod val="50000"/>
                          </a:schemeClr>
                        </a:solidFill>
                      </a:endParaRPr>
                    </a:p>
                  </a:txBody>
                  <a:tcPr/>
                </a:tc>
                <a:tc>
                  <a:txBody>
                    <a:bodyPr/>
                    <a:lstStyle/>
                    <a:p>
                      <a:pPr algn="ctr"/>
                      <a:r>
                        <a:rPr lang="es-419" dirty="0" smtClean="0"/>
                        <a:t>15 mm</a:t>
                      </a:r>
                      <a:endParaRPr lang="es-419" dirty="0">
                        <a:solidFill>
                          <a:schemeClr val="bg1">
                            <a:lumMod val="50000"/>
                          </a:schemeClr>
                        </a:solidFill>
                      </a:endParaRPr>
                    </a:p>
                  </a:txBody>
                  <a:tcPr/>
                </a:tc>
                <a:tc>
                  <a:txBody>
                    <a:bodyPr/>
                    <a:lstStyle/>
                    <a:p>
                      <a:pPr algn="ctr"/>
                      <a:r>
                        <a:rPr lang="es-419" dirty="0" smtClean="0"/>
                        <a:t>14 mm</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419" dirty="0" smtClean="0">
                          <a:solidFill>
                            <a:schemeClr val="bg1">
                              <a:lumMod val="50000"/>
                            </a:schemeClr>
                          </a:solidFill>
                        </a:rPr>
                        <a:t>-</a:t>
                      </a:r>
                      <a:endParaRPr lang="es-419" dirty="0">
                        <a:solidFill>
                          <a:schemeClr val="bg1">
                            <a:lumMod val="50000"/>
                          </a:schemeClr>
                        </a:solidFill>
                      </a:endParaRPr>
                    </a:p>
                  </a:txBody>
                  <a:tcPr/>
                </a:tc>
              </a:tr>
              <a:tr h="370840">
                <a:tc>
                  <a:txBody>
                    <a:bodyPr/>
                    <a:lstStyle/>
                    <a:p>
                      <a:pPr algn="ctr"/>
                      <a:r>
                        <a:rPr lang="es-EC" sz="1800" kern="1200" dirty="0" smtClean="0">
                          <a:effectLst/>
                        </a:rPr>
                        <a:t>Alba</a:t>
                      </a:r>
                      <a:r>
                        <a:rPr lang="es-EC" sz="1800" kern="1200" baseline="0" dirty="0" smtClean="0">
                          <a:effectLst/>
                        </a:rPr>
                        <a:t> (</a:t>
                      </a:r>
                      <a:r>
                        <a:rPr lang="es-EC" sz="1800" kern="1200" dirty="0" smtClean="0">
                          <a:effectLst/>
                        </a:rPr>
                        <a:t>2018)</a:t>
                      </a:r>
                      <a:endParaRPr lang="es-419" dirty="0">
                        <a:solidFill>
                          <a:schemeClr val="bg1">
                            <a:lumMod val="50000"/>
                          </a:schemeClr>
                        </a:solidFill>
                      </a:endParaRPr>
                    </a:p>
                  </a:txBody>
                  <a:tcPr/>
                </a:tc>
                <a:tc>
                  <a:txBody>
                    <a:bodyPr/>
                    <a:lstStyle/>
                    <a:p>
                      <a:pPr algn="ctr"/>
                      <a:r>
                        <a:rPr lang="es-419" dirty="0" smtClean="0">
                          <a:solidFill>
                            <a:schemeClr val="bg1">
                              <a:lumMod val="50000"/>
                            </a:schemeClr>
                          </a:solidFill>
                        </a:rPr>
                        <a:t>-</a:t>
                      </a:r>
                      <a:endParaRPr lang="es-419" dirty="0">
                        <a:solidFill>
                          <a:schemeClr val="bg1">
                            <a:lumMod val="50000"/>
                          </a:schemeClr>
                        </a:solidFill>
                      </a:endParaRPr>
                    </a:p>
                  </a:txBody>
                  <a:tcPr/>
                </a:tc>
                <a:tc>
                  <a:txBody>
                    <a:bodyPr/>
                    <a:lstStyle/>
                    <a:p>
                      <a:pPr algn="ctr"/>
                      <a:r>
                        <a:rPr lang="es-419" dirty="0" smtClean="0"/>
                        <a:t>&gt;10</a:t>
                      </a:r>
                      <a:r>
                        <a:rPr lang="es-419" baseline="0" dirty="0" smtClean="0"/>
                        <a:t> mm</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419" dirty="0" smtClean="0">
                          <a:solidFill>
                            <a:schemeClr val="bg1">
                              <a:lumMod val="50000"/>
                            </a:schemeClr>
                          </a:solidFill>
                        </a:rPr>
                        <a:t>-</a:t>
                      </a:r>
                      <a:endParaRPr lang="es-419" dirty="0">
                        <a:solidFill>
                          <a:schemeClr val="bg1">
                            <a:lumMod val="50000"/>
                          </a:schemeClr>
                        </a:solidFill>
                      </a:endParaRPr>
                    </a:p>
                  </a:txBody>
                  <a:tcPr/>
                </a:tc>
              </a:tr>
              <a:tr h="370840">
                <a:tc>
                  <a:txBody>
                    <a:bodyPr/>
                    <a:lstStyle/>
                    <a:p>
                      <a:pPr algn="ctr"/>
                      <a:r>
                        <a:rPr lang="es-EC" sz="1800" kern="1200" dirty="0" err="1" smtClean="0">
                          <a:effectLst/>
                        </a:rPr>
                        <a:t>Huaman</a:t>
                      </a:r>
                      <a:r>
                        <a:rPr lang="es-EC" sz="1800" kern="1200" baseline="0" dirty="0" smtClean="0">
                          <a:effectLst/>
                        </a:rPr>
                        <a:t> (</a:t>
                      </a:r>
                      <a:r>
                        <a:rPr lang="es-EC" sz="1800" kern="1200" dirty="0" smtClean="0">
                          <a:effectLst/>
                        </a:rPr>
                        <a:t>2011)</a:t>
                      </a:r>
                      <a:endParaRPr lang="es-419" dirty="0">
                        <a:solidFill>
                          <a:schemeClr val="bg1">
                            <a:lumMod val="50000"/>
                          </a:schemeClr>
                        </a:solidFill>
                      </a:endParaRPr>
                    </a:p>
                  </a:txBody>
                  <a:tcPr/>
                </a:tc>
                <a:tc>
                  <a:txBody>
                    <a:bodyPr/>
                    <a:lstStyle/>
                    <a:p>
                      <a:pPr algn="ctr"/>
                      <a:r>
                        <a:rPr lang="es-EC" sz="1800" kern="1200" dirty="0" smtClean="0">
                          <a:effectLst/>
                        </a:rPr>
                        <a:t>2.00 ± 0,41 mm </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EC" sz="1800" kern="1200" dirty="0" smtClean="0">
                          <a:effectLst/>
                        </a:rPr>
                        <a:t>1600 UA/mL</a:t>
                      </a:r>
                      <a:endParaRPr lang="es-419" dirty="0">
                        <a:solidFill>
                          <a:schemeClr val="bg1">
                            <a:lumMod val="50000"/>
                          </a:schemeClr>
                        </a:solidFill>
                      </a:endParaRPr>
                    </a:p>
                  </a:txBody>
                  <a:tcPr/>
                </a:tc>
              </a:tr>
              <a:tr h="370840">
                <a:tc>
                  <a:txBody>
                    <a:bodyPr/>
                    <a:lstStyle/>
                    <a:p>
                      <a:pPr algn="ctr"/>
                      <a:r>
                        <a:rPr lang="es-EC" sz="1800" kern="1200" dirty="0" smtClean="0">
                          <a:effectLst/>
                        </a:rPr>
                        <a:t>Pulido</a:t>
                      </a:r>
                      <a:r>
                        <a:rPr lang="es-EC" sz="1800" kern="1200" baseline="0" dirty="0" smtClean="0">
                          <a:effectLst/>
                        </a:rPr>
                        <a:t> (</a:t>
                      </a:r>
                      <a:r>
                        <a:rPr lang="es-EC" sz="1800" kern="1200" dirty="0" smtClean="0">
                          <a:effectLst/>
                        </a:rPr>
                        <a:t>2013)</a:t>
                      </a:r>
                      <a:endParaRPr lang="es-419" dirty="0">
                        <a:solidFill>
                          <a:schemeClr val="bg1">
                            <a:lumMod val="50000"/>
                          </a:schemeClr>
                        </a:solidFill>
                      </a:endParaRPr>
                    </a:p>
                  </a:txBody>
                  <a:tcPr/>
                </a:tc>
                <a:tc>
                  <a:txBody>
                    <a:bodyPr/>
                    <a:lstStyle/>
                    <a:p>
                      <a:pPr algn="ctr"/>
                      <a:r>
                        <a:rPr lang="es-419" dirty="0" smtClean="0">
                          <a:solidFill>
                            <a:schemeClr val="bg1">
                              <a:lumMod val="50000"/>
                            </a:schemeClr>
                          </a:solidFill>
                        </a:rPr>
                        <a:t>15 %</a:t>
                      </a:r>
                      <a:endParaRPr lang="es-419" dirty="0">
                        <a:solidFill>
                          <a:schemeClr val="bg1">
                            <a:lumMod val="50000"/>
                          </a:schemeClr>
                        </a:solidFill>
                      </a:endParaRPr>
                    </a:p>
                  </a:txBody>
                  <a:tcPr/>
                </a:tc>
                <a:tc>
                  <a:txBody>
                    <a:bodyPr/>
                    <a:lstStyle/>
                    <a:p>
                      <a:pPr algn="ctr"/>
                      <a:r>
                        <a:rPr lang="es-419" dirty="0" smtClean="0">
                          <a:solidFill>
                            <a:schemeClr val="dk1"/>
                          </a:solidFill>
                        </a:rPr>
                        <a:t>15 %</a:t>
                      </a:r>
                      <a:endParaRPr lang="es-419" dirty="0">
                        <a:solidFill>
                          <a:schemeClr val="bg1">
                            <a:lumMod val="50000"/>
                          </a:schemeClr>
                        </a:solidFill>
                      </a:endParaRPr>
                    </a:p>
                  </a:txBody>
                  <a:tcPr/>
                </a:tc>
                <a:tc>
                  <a:txBody>
                    <a:bodyPr/>
                    <a:lstStyle/>
                    <a:p>
                      <a:pPr algn="ctr"/>
                      <a:r>
                        <a:rPr lang="es-EC" sz="1800" kern="1200" dirty="0" smtClean="0">
                          <a:effectLst/>
                        </a:rPr>
                        <a:t>15 %</a:t>
                      </a:r>
                      <a:endParaRPr lang="es-419" dirty="0">
                        <a:solidFill>
                          <a:schemeClr val="bg1">
                            <a:lumMod val="50000"/>
                          </a:schemeClr>
                        </a:solidFill>
                      </a:endParaRPr>
                    </a:p>
                  </a:txBody>
                  <a:tcPr/>
                </a:tc>
                <a:tc>
                  <a:txBody>
                    <a:bodyPr/>
                    <a:lstStyle/>
                    <a:p>
                      <a:pPr algn="ctr"/>
                      <a:r>
                        <a:rPr lang="es-419" dirty="0" smtClean="0">
                          <a:solidFill>
                            <a:schemeClr val="bg1">
                              <a:lumMod val="50000"/>
                            </a:schemeClr>
                          </a:solidFill>
                        </a:rPr>
                        <a:t>-</a:t>
                      </a:r>
                      <a:endParaRPr lang="es-419" dirty="0">
                        <a:solidFill>
                          <a:schemeClr val="bg1">
                            <a:lumMod val="50000"/>
                          </a:schemeClr>
                        </a:solidFill>
                      </a:endParaRPr>
                    </a:p>
                  </a:txBody>
                  <a:tcPr/>
                </a:tc>
              </a:tr>
              <a:tr h="370840">
                <a:tc>
                  <a:txBody>
                    <a:bodyPr/>
                    <a:lstStyle/>
                    <a:p>
                      <a:pPr algn="ctr"/>
                      <a:r>
                        <a:rPr lang="es-EC" sz="1800" kern="1200" dirty="0" smtClean="0">
                          <a:effectLst/>
                        </a:rPr>
                        <a:t>L. Sánchez &amp; </a:t>
                      </a:r>
                      <a:r>
                        <a:rPr lang="es-EC" sz="1800" kern="1200" dirty="0" err="1" smtClean="0">
                          <a:effectLst/>
                        </a:rPr>
                        <a:t>Tromps</a:t>
                      </a:r>
                      <a:r>
                        <a:rPr lang="es-EC" sz="1800" kern="1200" dirty="0" smtClean="0">
                          <a:effectLst/>
                        </a:rPr>
                        <a:t> (2014) </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c>
                  <a:txBody>
                    <a:bodyPr/>
                    <a:lstStyle/>
                    <a:p>
                      <a:pPr algn="ctr"/>
                      <a:r>
                        <a:rPr lang="es-EC" sz="1800" kern="1200" dirty="0" smtClean="0">
                          <a:effectLst/>
                        </a:rPr>
                        <a:t>72.7% y 20 mm</a:t>
                      </a:r>
                      <a:endParaRPr lang="es-419" dirty="0">
                        <a:solidFill>
                          <a:schemeClr val="bg1">
                            <a:lumMod val="50000"/>
                          </a:schemeClr>
                        </a:solidFill>
                      </a:endParaRPr>
                    </a:p>
                  </a:txBody>
                  <a:tcPr/>
                </a:tc>
                <a:tc>
                  <a:txBody>
                    <a:bodyPr/>
                    <a:lstStyle/>
                    <a:p>
                      <a:pPr algn="ctr"/>
                      <a:r>
                        <a:rPr lang="es-419" dirty="0" smtClean="0"/>
                        <a:t>-</a:t>
                      </a:r>
                      <a:endParaRPr lang="es-419" dirty="0">
                        <a:solidFill>
                          <a:schemeClr val="bg1">
                            <a:lumMod val="50000"/>
                          </a:schemeClr>
                        </a:solidFill>
                      </a:endParaRPr>
                    </a:p>
                  </a:txBody>
                  <a:tcPr/>
                </a:tc>
              </a:tr>
            </a:tbl>
          </a:graphicData>
        </a:graphic>
      </p:graphicFrame>
      <p:sp>
        <p:nvSpPr>
          <p:cNvPr id="11" name="Rectángulo 10"/>
          <p:cNvSpPr/>
          <p:nvPr/>
        </p:nvSpPr>
        <p:spPr>
          <a:xfrm>
            <a:off x="806242" y="957154"/>
            <a:ext cx="5519460" cy="646331"/>
          </a:xfrm>
          <a:prstGeom prst="rect">
            <a:avLst/>
          </a:prstGeom>
        </p:spPr>
        <p:txBody>
          <a:bodyPr wrap="none">
            <a:spAutoFit/>
          </a:bodyPr>
          <a:lstStyle/>
          <a:p>
            <a:r>
              <a:rPr lang="es-EC" b="1" dirty="0">
                <a:solidFill>
                  <a:srgbClr val="000000"/>
                </a:solidFill>
                <a:ea typeface="Corbel" panose="020B0503020204020204" pitchFamily="34" charset="0"/>
                <a:cs typeface="Arial" panose="020B0604020202020204" pitchFamily="34" charset="0"/>
              </a:rPr>
              <a:t>Tabla </a:t>
            </a:r>
            <a:r>
              <a:rPr lang="es-EC" b="1" dirty="0" smtClean="0">
                <a:solidFill>
                  <a:srgbClr val="000000"/>
                </a:solidFill>
                <a:ea typeface="Corbel" panose="020B0503020204020204" pitchFamily="34" charset="0"/>
                <a:cs typeface="Arial" panose="020B0604020202020204" pitchFamily="34" charset="0"/>
              </a:rPr>
              <a:t>7.</a:t>
            </a:r>
          </a:p>
          <a:p>
            <a:r>
              <a:rPr lang="es-EC" i="1" dirty="0" smtClean="0">
                <a:solidFill>
                  <a:srgbClr val="000000"/>
                </a:solidFill>
                <a:ea typeface="Corbel" panose="020B0503020204020204" pitchFamily="34" charset="0"/>
                <a:cs typeface="Arial" panose="020B0604020202020204" pitchFamily="34" charset="0"/>
              </a:rPr>
              <a:t>Actividad antimicrobiana de bacterias ácido lácticas.</a:t>
            </a:r>
            <a:endParaRPr lang="es-ES" sz="1100" i="1" dirty="0">
              <a:solidFill>
                <a:srgbClr val="44546A"/>
              </a:solidFill>
              <a:ea typeface="Corbel" panose="020B0503020204020204" pitchFamily="34" charset="0"/>
              <a:cs typeface="Arial" panose="020B0604020202020204" pitchFamily="34" charset="0"/>
            </a:endParaRPr>
          </a:p>
        </p:txBody>
      </p:sp>
      <p:sp>
        <p:nvSpPr>
          <p:cNvPr id="12" name="Rectángulo 11"/>
          <p:cNvSpPr/>
          <p:nvPr/>
        </p:nvSpPr>
        <p:spPr>
          <a:xfrm>
            <a:off x="806242" y="5024265"/>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2793026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a:p>
        </p:txBody>
      </p:sp>
      <p:graphicFrame>
        <p:nvGraphicFramePr>
          <p:cNvPr id="4" name="Marcador de contenido 8"/>
          <p:cNvGraphicFramePr>
            <a:graphicFrameLocks/>
          </p:cNvGraphicFramePr>
          <p:nvPr>
            <p:extLst>
              <p:ext uri="{D42A27DB-BD31-4B8C-83A1-F6EECF244321}">
                <p14:modId xmlns:p14="http://schemas.microsoft.com/office/powerpoint/2010/main" val="1680366406"/>
              </p:ext>
            </p:extLst>
          </p:nvPr>
        </p:nvGraphicFramePr>
        <p:xfrm>
          <a:off x="1215315" y="2583022"/>
          <a:ext cx="9975848" cy="1280160"/>
        </p:xfrm>
        <a:graphic>
          <a:graphicData uri="http://schemas.openxmlformats.org/drawingml/2006/table">
            <a:tbl>
              <a:tblPr firstRow="1" bandRow="1">
                <a:tableStyleId>{5202B0CA-FC54-4496-8BCA-5EF66A818D29}</a:tableStyleId>
              </a:tblPr>
              <a:tblGrid>
                <a:gridCol w="2493962"/>
                <a:gridCol w="2493962"/>
                <a:gridCol w="2493962"/>
                <a:gridCol w="2493962"/>
              </a:tblGrid>
              <a:tr h="370840">
                <a:tc>
                  <a:txBody>
                    <a:bodyPr/>
                    <a:lstStyle/>
                    <a:p>
                      <a:pPr algn="ctr"/>
                      <a:r>
                        <a:rPr lang="es-419" dirty="0" smtClean="0"/>
                        <a:t>Trabajo</a:t>
                      </a:r>
                      <a:endParaRPr lang="es-419" dirty="0">
                        <a:solidFill>
                          <a:schemeClr val="bg1">
                            <a:lumMod val="50000"/>
                          </a:schemeClr>
                        </a:solidFill>
                      </a:endParaRPr>
                    </a:p>
                  </a:txBody>
                  <a:tcPr anchor="ctr"/>
                </a:tc>
                <a:tc>
                  <a:txBody>
                    <a:bodyPr/>
                    <a:lstStyle/>
                    <a:p>
                      <a:pPr algn="ctr"/>
                      <a:r>
                        <a:rPr lang="es-EC" sz="1800" i="1" kern="1200" dirty="0" smtClean="0">
                          <a:effectLst/>
                        </a:rPr>
                        <a:t>Staphylococcus aureus </a:t>
                      </a:r>
                      <a:endParaRPr lang="es-419" i="1" dirty="0">
                        <a:solidFill>
                          <a:schemeClr val="bg1">
                            <a:lumMod val="50000"/>
                          </a:schemeClr>
                        </a:solidFill>
                      </a:endParaRPr>
                    </a:p>
                  </a:txBody>
                  <a:tcPr anchor="ctr"/>
                </a:tc>
                <a:tc>
                  <a:txBody>
                    <a:bodyPr/>
                    <a:lstStyle/>
                    <a:p>
                      <a:pPr algn="ctr"/>
                      <a:r>
                        <a:rPr lang="es-419" dirty="0" smtClean="0"/>
                        <a:t>Gram</a:t>
                      </a:r>
                      <a:r>
                        <a:rPr lang="es-419" baseline="0" dirty="0" smtClean="0"/>
                        <a:t> -</a:t>
                      </a:r>
                      <a:endParaRPr lang="es-419" i="1" dirty="0">
                        <a:solidFill>
                          <a:schemeClr val="bg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800" kern="1200" dirty="0" smtClean="0">
                          <a:effectLst/>
                        </a:rPr>
                        <a:t>Gram +</a:t>
                      </a:r>
                      <a:endParaRPr lang="es-419" dirty="0" smtClean="0"/>
                    </a:p>
                    <a:p>
                      <a:pPr algn="ctr"/>
                      <a:endParaRPr lang="es-419" i="1" dirty="0">
                        <a:solidFill>
                          <a:schemeClr val="bg1">
                            <a:lumMod val="50000"/>
                          </a:schemeClr>
                        </a:solidFill>
                      </a:endParaRPr>
                    </a:p>
                  </a:txBody>
                  <a:tcPr anchor="ctr"/>
                </a:tc>
              </a:tr>
              <a:tr h="370840">
                <a:tc>
                  <a:txBody>
                    <a:bodyPr/>
                    <a:lstStyle/>
                    <a:p>
                      <a:r>
                        <a:rPr lang="es-ES" sz="1800" kern="1200" dirty="0" err="1" smtClean="0">
                          <a:effectLst/>
                        </a:rPr>
                        <a:t>Gddoa</a:t>
                      </a:r>
                      <a:r>
                        <a:rPr lang="es-ES" sz="1800" kern="1200" dirty="0" smtClean="0">
                          <a:effectLst/>
                        </a:rPr>
                        <a:t> Al‐</a:t>
                      </a:r>
                      <a:r>
                        <a:rPr lang="es-ES" sz="1800" kern="1200" dirty="0" err="1" smtClean="0">
                          <a:effectLst/>
                        </a:rPr>
                        <a:t>sahlany</a:t>
                      </a:r>
                      <a:r>
                        <a:rPr lang="es-ES" sz="1800" kern="1200" dirty="0" smtClean="0">
                          <a:effectLst/>
                        </a:rPr>
                        <a:t> et al., (2020)</a:t>
                      </a:r>
                      <a:endParaRPr lang="es-ES" sz="1800" kern="1200" dirty="0">
                        <a:solidFill>
                          <a:schemeClr val="bg1">
                            <a:lumMod val="50000"/>
                          </a:schemeClr>
                        </a:solidFill>
                        <a:effectLst/>
                        <a:latin typeface="+mn-lt"/>
                        <a:ea typeface="+mn-ea"/>
                        <a:cs typeface="+mn-cs"/>
                      </a:endParaRPr>
                    </a:p>
                  </a:txBody>
                  <a:tcPr/>
                </a:tc>
                <a:tc>
                  <a:txBody>
                    <a:bodyPr/>
                    <a:lstStyle/>
                    <a:p>
                      <a:r>
                        <a:rPr lang="es-EC" sz="1800" kern="1200" dirty="0" smtClean="0">
                          <a:effectLst/>
                        </a:rPr>
                        <a:t>16 a</a:t>
                      </a:r>
                      <a:r>
                        <a:rPr lang="es-EC" sz="1800" kern="1200" baseline="0" dirty="0" smtClean="0">
                          <a:effectLst/>
                        </a:rPr>
                        <a:t> 20 mm</a:t>
                      </a:r>
                      <a:endParaRPr lang="es-419" dirty="0">
                        <a:solidFill>
                          <a:schemeClr val="bg1">
                            <a:lumMod val="50000"/>
                          </a:schemeClr>
                        </a:solidFill>
                      </a:endParaRPr>
                    </a:p>
                  </a:txBody>
                  <a:tcPr/>
                </a:tc>
                <a:tc>
                  <a:txBody>
                    <a:bodyPr/>
                    <a:lstStyle/>
                    <a:p>
                      <a:r>
                        <a:rPr lang="es-EC" sz="1800" kern="1200" dirty="0" smtClean="0">
                          <a:effectLst/>
                        </a:rPr>
                        <a:t>2 y 2.3 unidades log </a:t>
                      </a:r>
                      <a:endParaRPr lang="es-419" dirty="0">
                        <a:solidFill>
                          <a:schemeClr val="bg1">
                            <a:lumMod val="50000"/>
                          </a:schemeClr>
                        </a:solidFill>
                      </a:endParaRPr>
                    </a:p>
                  </a:txBody>
                  <a:tcPr/>
                </a:tc>
                <a:tc>
                  <a:txBody>
                    <a:bodyPr/>
                    <a:lstStyle/>
                    <a:p>
                      <a:r>
                        <a:rPr lang="es-EC" sz="1800" kern="1200" dirty="0" smtClean="0">
                          <a:effectLst/>
                        </a:rPr>
                        <a:t>1.5 y 1.8 unidades log </a:t>
                      </a:r>
                      <a:endParaRPr lang="es-419" dirty="0">
                        <a:solidFill>
                          <a:schemeClr val="bg1">
                            <a:lumMod val="50000"/>
                          </a:schemeClr>
                        </a:solidFill>
                      </a:endParaRPr>
                    </a:p>
                  </a:txBody>
                  <a:tcPr/>
                </a:tc>
              </a:tr>
            </a:tbl>
          </a:graphicData>
        </a:graphic>
      </p:graphicFrame>
      <p:sp>
        <p:nvSpPr>
          <p:cNvPr id="5" name="Rectángulo 4"/>
          <p:cNvSpPr/>
          <p:nvPr/>
        </p:nvSpPr>
        <p:spPr>
          <a:xfrm>
            <a:off x="1215315" y="3863182"/>
            <a:ext cx="1518364"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Autor: Cajas, A. (2020)</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7" name="Rectángulo 6"/>
          <p:cNvSpPr/>
          <p:nvPr/>
        </p:nvSpPr>
        <p:spPr>
          <a:xfrm>
            <a:off x="1215315" y="1677164"/>
            <a:ext cx="5519460" cy="646331"/>
          </a:xfrm>
          <a:prstGeom prst="rect">
            <a:avLst/>
          </a:prstGeom>
        </p:spPr>
        <p:txBody>
          <a:bodyPr wrap="none">
            <a:spAutoFit/>
          </a:bodyPr>
          <a:lstStyle/>
          <a:p>
            <a:r>
              <a:rPr lang="es-EC" b="1" dirty="0">
                <a:solidFill>
                  <a:srgbClr val="000000"/>
                </a:solidFill>
                <a:ea typeface="Corbel" panose="020B0503020204020204" pitchFamily="34" charset="0"/>
                <a:cs typeface="Arial" panose="020B0604020202020204" pitchFamily="34" charset="0"/>
              </a:rPr>
              <a:t>Tabla </a:t>
            </a:r>
            <a:r>
              <a:rPr lang="es-EC" b="1" dirty="0" smtClean="0">
                <a:solidFill>
                  <a:srgbClr val="000000"/>
                </a:solidFill>
                <a:ea typeface="Corbel" panose="020B0503020204020204" pitchFamily="34" charset="0"/>
                <a:cs typeface="Arial" panose="020B0604020202020204" pitchFamily="34" charset="0"/>
              </a:rPr>
              <a:t>8.</a:t>
            </a:r>
          </a:p>
          <a:p>
            <a:r>
              <a:rPr lang="es-EC" i="1" dirty="0" smtClean="0">
                <a:solidFill>
                  <a:srgbClr val="000000"/>
                </a:solidFill>
                <a:ea typeface="Corbel" panose="020B0503020204020204" pitchFamily="34" charset="0"/>
                <a:cs typeface="Arial" panose="020B0604020202020204" pitchFamily="34" charset="0"/>
              </a:rPr>
              <a:t>Actividad antimicrobiana de bacterias ácido lácticas.</a:t>
            </a:r>
            <a:endParaRPr lang="es-ES" sz="1100" i="1" dirty="0">
              <a:solidFill>
                <a:srgbClr val="44546A"/>
              </a:solidFill>
              <a:ea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617118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2619" y="1231805"/>
            <a:ext cx="10972800" cy="4525963"/>
          </a:xfrm>
        </p:spPr>
        <p:txBody>
          <a:bodyPr/>
          <a:lstStyle/>
          <a:p>
            <a:pPr lvl="0" algn="just"/>
            <a:r>
              <a:rPr lang="es-EC" dirty="0">
                <a:solidFill>
                  <a:schemeClr val="bg1">
                    <a:lumMod val="50000"/>
                  </a:schemeClr>
                </a:solidFill>
              </a:rPr>
              <a:t>Se aisló e identificó 2 cepas de bacterias ácido lácticas procedentes de muestras de chicha tradicional, las cuales son responsables de producir ácido láctico, reducir el pH y originar </a:t>
            </a:r>
            <a:r>
              <a:rPr lang="es-EC" dirty="0" smtClean="0">
                <a:solidFill>
                  <a:schemeClr val="bg1">
                    <a:lumMod val="50000"/>
                  </a:schemeClr>
                </a:solidFill>
              </a:rPr>
              <a:t>compuestos </a:t>
            </a:r>
            <a:r>
              <a:rPr lang="es-EC" dirty="0">
                <a:solidFill>
                  <a:schemeClr val="bg1">
                    <a:lumMod val="50000"/>
                  </a:schemeClr>
                </a:solidFill>
              </a:rPr>
              <a:t>inhibitorios de crecimiento.</a:t>
            </a:r>
            <a:endParaRPr lang="es-ES" dirty="0">
              <a:solidFill>
                <a:schemeClr val="bg1">
                  <a:lumMod val="50000"/>
                </a:schemeClr>
              </a:solidFill>
            </a:endParaRPr>
          </a:p>
          <a:p>
            <a:pPr lvl="0" algn="just"/>
            <a:r>
              <a:rPr lang="es-EC" dirty="0" smtClean="0">
                <a:solidFill>
                  <a:schemeClr val="bg1">
                    <a:lumMod val="50000"/>
                  </a:schemeClr>
                </a:solidFill>
              </a:rPr>
              <a:t>Las </a:t>
            </a:r>
            <a:r>
              <a:rPr lang="es-EC" dirty="0">
                <a:solidFill>
                  <a:schemeClr val="bg1">
                    <a:lumMod val="50000"/>
                  </a:schemeClr>
                </a:solidFill>
              </a:rPr>
              <a:t>muestras de chichas se encontraron dentro de los valores referenciales de pH, grado alcohólico, porcentaje de azúcar y grado de acidez.</a:t>
            </a:r>
            <a:endParaRPr lang="es-ES" dirty="0">
              <a:solidFill>
                <a:schemeClr val="bg1">
                  <a:lumMod val="50000"/>
                </a:schemeClr>
              </a:solidFill>
            </a:endParaRPr>
          </a:p>
          <a:p>
            <a:pPr lvl="0" algn="just"/>
            <a:r>
              <a:rPr lang="es-EC" dirty="0">
                <a:solidFill>
                  <a:schemeClr val="bg1">
                    <a:lumMod val="50000"/>
                  </a:schemeClr>
                </a:solidFill>
              </a:rPr>
              <a:t>Las bacterias ácido lácticas inhibieron el crecimiento de </a:t>
            </a:r>
            <a:r>
              <a:rPr lang="es-EC" i="1" dirty="0" smtClean="0">
                <a:solidFill>
                  <a:schemeClr val="bg1">
                    <a:lumMod val="50000"/>
                  </a:schemeClr>
                </a:solidFill>
              </a:rPr>
              <a:t>Escherichia coli</a:t>
            </a:r>
            <a:r>
              <a:rPr lang="es-EC" dirty="0">
                <a:solidFill>
                  <a:schemeClr val="bg1">
                    <a:lumMod val="50000"/>
                  </a:schemeClr>
                </a:solidFill>
              </a:rPr>
              <a:t>, </a:t>
            </a:r>
            <a:r>
              <a:rPr lang="es-EC" i="1" dirty="0">
                <a:solidFill>
                  <a:schemeClr val="bg1">
                    <a:lumMod val="50000"/>
                  </a:schemeClr>
                </a:solidFill>
              </a:rPr>
              <a:t>Pseudomonas aeruginosa </a:t>
            </a:r>
            <a:r>
              <a:rPr lang="es-EC" dirty="0">
                <a:solidFill>
                  <a:schemeClr val="bg1">
                    <a:lumMod val="50000"/>
                  </a:schemeClr>
                </a:solidFill>
              </a:rPr>
              <a:t>y </a:t>
            </a:r>
            <a:r>
              <a:rPr lang="es-EC" i="1" dirty="0">
                <a:solidFill>
                  <a:schemeClr val="bg1">
                    <a:lumMod val="50000"/>
                  </a:schemeClr>
                </a:solidFill>
              </a:rPr>
              <a:t>Staphylococcus aureus  </a:t>
            </a:r>
            <a:r>
              <a:rPr lang="es-EC" dirty="0">
                <a:solidFill>
                  <a:schemeClr val="bg1">
                    <a:lumMod val="50000"/>
                  </a:schemeClr>
                </a:solidFill>
              </a:rPr>
              <a:t>por medio de pruebas antagónicas de difusión en disco.</a:t>
            </a:r>
            <a:endParaRPr lang="es-ES" dirty="0">
              <a:solidFill>
                <a:schemeClr val="bg1">
                  <a:lumMod val="50000"/>
                </a:schemeClr>
              </a:solidFill>
            </a:endParaRPr>
          </a:p>
          <a:p>
            <a:pPr lvl="0" algn="just"/>
            <a:r>
              <a:rPr lang="es-EC" dirty="0" smtClean="0">
                <a:solidFill>
                  <a:schemeClr val="bg1">
                    <a:lumMod val="50000"/>
                  </a:schemeClr>
                </a:solidFill>
              </a:rPr>
              <a:t>Las </a:t>
            </a:r>
            <a:r>
              <a:rPr lang="es-EC" dirty="0">
                <a:solidFill>
                  <a:schemeClr val="bg1">
                    <a:lumMod val="50000"/>
                  </a:schemeClr>
                </a:solidFill>
              </a:rPr>
              <a:t>bacterias ácido lácticas tuvieron mayor eficiencia de inhibición en relación a las levaduras.</a:t>
            </a:r>
            <a:endParaRPr lang="es-ES" dirty="0">
              <a:solidFill>
                <a:schemeClr val="bg1">
                  <a:lumMod val="50000"/>
                </a:schemeClr>
              </a:solidFill>
            </a:endParaRPr>
          </a:p>
          <a:p>
            <a:pPr algn="just"/>
            <a:endParaRPr lang="es-419" dirty="0">
              <a:solidFill>
                <a:schemeClr val="bg1">
                  <a:lumMod val="50000"/>
                </a:schemeClr>
              </a:solidFill>
            </a:endParaRPr>
          </a:p>
        </p:txBody>
      </p:sp>
      <p:sp>
        <p:nvSpPr>
          <p:cNvPr id="4" name="Título 1"/>
          <p:cNvSpPr txBox="1">
            <a:spLocks/>
          </p:cNvSpPr>
          <p:nvPr/>
        </p:nvSpPr>
        <p:spPr>
          <a:xfrm>
            <a:off x="-7232289"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CONCLUSIONES</a:t>
            </a:r>
            <a:endParaRPr lang="es-ES" i="0" kern="0" dirty="0"/>
          </a:p>
        </p:txBody>
      </p:sp>
    </p:spTree>
    <p:extLst>
      <p:ext uri="{BB962C8B-B14F-4D97-AF65-F5344CB8AC3E}">
        <p14:creationId xmlns:p14="http://schemas.microsoft.com/office/powerpoint/2010/main" val="2404354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a:p>
        </p:txBody>
      </p:sp>
      <p:sp>
        <p:nvSpPr>
          <p:cNvPr id="3" name="Marcador de contenido 2"/>
          <p:cNvSpPr>
            <a:spLocks noGrp="1"/>
          </p:cNvSpPr>
          <p:nvPr>
            <p:ph idx="1"/>
          </p:nvPr>
        </p:nvSpPr>
        <p:spPr>
          <a:xfrm>
            <a:off x="609600" y="2332037"/>
            <a:ext cx="10972800" cy="4525963"/>
          </a:xfrm>
        </p:spPr>
        <p:txBody>
          <a:bodyPr/>
          <a:lstStyle/>
          <a:p>
            <a:pPr lvl="0" algn="just"/>
            <a:r>
              <a:rPr lang="es-EC" dirty="0">
                <a:solidFill>
                  <a:schemeClr val="bg1">
                    <a:lumMod val="50000"/>
                  </a:schemeClr>
                </a:solidFill>
              </a:rPr>
              <a:t>Observar el crecimiento de los microrganismos en intervalos de 24 horas.</a:t>
            </a:r>
            <a:endParaRPr lang="es-ES" dirty="0">
              <a:solidFill>
                <a:schemeClr val="bg1">
                  <a:lumMod val="50000"/>
                </a:schemeClr>
              </a:solidFill>
            </a:endParaRPr>
          </a:p>
          <a:p>
            <a:pPr lvl="0" algn="just"/>
            <a:r>
              <a:rPr lang="es-EC" dirty="0">
                <a:solidFill>
                  <a:schemeClr val="bg1">
                    <a:lumMod val="50000"/>
                  </a:schemeClr>
                </a:solidFill>
              </a:rPr>
              <a:t>Usar medios selectivos de crecimiento para el aislamiento de bacterias y levaduras.</a:t>
            </a:r>
            <a:endParaRPr lang="es-ES" dirty="0">
              <a:solidFill>
                <a:schemeClr val="bg1">
                  <a:lumMod val="50000"/>
                </a:schemeClr>
              </a:solidFill>
            </a:endParaRPr>
          </a:p>
          <a:p>
            <a:pPr algn="just"/>
            <a:r>
              <a:rPr lang="es-419" dirty="0" smtClean="0">
                <a:solidFill>
                  <a:schemeClr val="bg1">
                    <a:lumMod val="50000"/>
                  </a:schemeClr>
                </a:solidFill>
              </a:rPr>
              <a:t>Identificar mayor número de cepas</a:t>
            </a:r>
          </a:p>
          <a:p>
            <a:pPr algn="just"/>
            <a:r>
              <a:rPr lang="es-419" dirty="0" smtClean="0">
                <a:solidFill>
                  <a:schemeClr val="bg1">
                    <a:lumMod val="50000"/>
                  </a:schemeClr>
                </a:solidFill>
              </a:rPr>
              <a:t>Elegir más alternativas de alimentos de cocción tradicional fermentados.</a:t>
            </a:r>
            <a:endParaRPr lang="es-419" dirty="0">
              <a:solidFill>
                <a:schemeClr val="bg1">
                  <a:lumMod val="50000"/>
                </a:schemeClr>
              </a:solidFill>
            </a:endParaRPr>
          </a:p>
        </p:txBody>
      </p:sp>
      <p:sp>
        <p:nvSpPr>
          <p:cNvPr id="4" name="Título 1"/>
          <p:cNvSpPr txBox="1">
            <a:spLocks/>
          </p:cNvSpPr>
          <p:nvPr/>
        </p:nvSpPr>
        <p:spPr>
          <a:xfrm>
            <a:off x="-6386128"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RECOMENDACIONES</a:t>
            </a:r>
            <a:endParaRPr lang="es-ES" i="0" kern="0" dirty="0"/>
          </a:p>
        </p:txBody>
      </p:sp>
    </p:spTree>
    <p:extLst>
      <p:ext uri="{BB962C8B-B14F-4D97-AF65-F5344CB8AC3E}">
        <p14:creationId xmlns:p14="http://schemas.microsoft.com/office/powerpoint/2010/main" val="4060807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6"/>
          <p:cNvGraphicFramePr>
            <a:graphicFrameLocks/>
          </p:cNvGraphicFramePr>
          <p:nvPr>
            <p:extLst>
              <p:ext uri="{D42A27DB-BD31-4B8C-83A1-F6EECF244321}">
                <p14:modId xmlns:p14="http://schemas.microsoft.com/office/powerpoint/2010/main" val="3643506679"/>
              </p:ext>
            </p:extLst>
          </p:nvPr>
        </p:nvGraphicFramePr>
        <p:xfrm>
          <a:off x="8596915" y="4363689"/>
          <a:ext cx="2552138" cy="1118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p:cNvSpPr/>
          <p:nvPr/>
        </p:nvSpPr>
        <p:spPr>
          <a:xfrm>
            <a:off x="177779" y="6263703"/>
            <a:ext cx="1208985" cy="322845"/>
          </a:xfrm>
          <a:prstGeom prst="rect">
            <a:avLst/>
          </a:prstGeom>
        </p:spPr>
        <p:txBody>
          <a:bodyPr wrap="none">
            <a:spAutoFit/>
          </a:bodyPr>
          <a:lstStyle/>
          <a:p>
            <a:pPr>
              <a:lnSpc>
                <a:spcPct val="107000"/>
              </a:lnSpc>
              <a:spcAft>
                <a:spcPts val="800"/>
              </a:spcAft>
            </a:pPr>
            <a:r>
              <a:rPr lang="es-EC" sz="1400" dirty="0">
                <a:solidFill>
                  <a:prstClr val="black"/>
                </a:solidFill>
                <a:ea typeface="Corbel" panose="020B0503020204020204" pitchFamily="34" charset="0"/>
                <a:cs typeface="Arial" panose="020B0604020202020204" pitchFamily="34" charset="0"/>
              </a:rPr>
              <a:t>(OMS, 2015)</a:t>
            </a:r>
            <a:endParaRPr lang="es-ES" sz="1400" dirty="0">
              <a:solidFill>
                <a:prstClr val="black"/>
              </a:solidFill>
              <a:ea typeface="Corbel" panose="020B0503020204020204" pitchFamily="34" charset="0"/>
              <a:cs typeface="Arial" panose="020B0604020202020204" pitchFamily="34" charset="0"/>
            </a:endParaRPr>
          </a:p>
        </p:txBody>
      </p:sp>
      <p:graphicFrame>
        <p:nvGraphicFramePr>
          <p:cNvPr id="7" name="Marcador de contenido 3"/>
          <p:cNvGraphicFramePr>
            <a:graphicFrameLocks/>
          </p:cNvGraphicFramePr>
          <p:nvPr>
            <p:extLst>
              <p:ext uri="{D42A27DB-BD31-4B8C-83A1-F6EECF244321}">
                <p14:modId xmlns:p14="http://schemas.microsoft.com/office/powerpoint/2010/main" val="1798311049"/>
              </p:ext>
            </p:extLst>
          </p:nvPr>
        </p:nvGraphicFramePr>
        <p:xfrm>
          <a:off x="8252909" y="797033"/>
          <a:ext cx="3523931" cy="2876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4" name="Picture 2" descr="OPS/OMS Ecuador - 1,7 millones de niños menores de cinco años fallecen  anualmente por contaminación ambiental, según la OMS"/>
          <p:cNvPicPr>
            <a:picLocks noChangeAspect="1" noChangeArrowheads="1"/>
          </p:cNvPicPr>
          <p:nvPr/>
        </p:nvPicPr>
        <p:blipFill rotWithShape="1">
          <a:blip r:embed="rId13">
            <a:extLst>
              <a:ext uri="{28A0092B-C50C-407E-A947-70E740481C1C}">
                <a14:useLocalDpi xmlns:a14="http://schemas.microsoft.com/office/drawing/2010/main" val="0"/>
              </a:ext>
            </a:extLst>
          </a:blip>
          <a:srcRect l="1" t="15650" r="-832" b="-966"/>
          <a:stretch/>
        </p:blipFill>
        <p:spPr bwMode="auto">
          <a:xfrm>
            <a:off x="455121" y="157156"/>
            <a:ext cx="7206920" cy="61065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5364617" y="5849236"/>
            <a:ext cx="2297424" cy="318933"/>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a:t>
            </a:r>
            <a:r>
              <a:rPr lang="es-ES" sz="1100" dirty="0">
                <a:solidFill>
                  <a:schemeClr val="bg1">
                    <a:lumMod val="50000"/>
                  </a:schemeClr>
                </a:solidFill>
                <a:hlinkClick r:id="rId14"/>
              </a:rPr>
              <a:t>https://www.who.int/es</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575558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419"/>
          </a:p>
        </p:txBody>
      </p:sp>
      <p:sp>
        <p:nvSpPr>
          <p:cNvPr id="3" name="Marcador de contenido 2"/>
          <p:cNvSpPr>
            <a:spLocks noGrp="1"/>
          </p:cNvSpPr>
          <p:nvPr>
            <p:ph idx="1"/>
          </p:nvPr>
        </p:nvSpPr>
        <p:spPr/>
        <p:txBody>
          <a:bodyPr/>
          <a:lstStyle/>
          <a:p>
            <a:endParaRPr lang="es-419"/>
          </a:p>
        </p:txBody>
      </p:sp>
      <p:graphicFrame>
        <p:nvGraphicFramePr>
          <p:cNvPr id="4" name="Diagrama 3"/>
          <p:cNvGraphicFramePr/>
          <p:nvPr>
            <p:extLst>
              <p:ext uri="{D42A27DB-BD31-4B8C-83A1-F6EECF244321}">
                <p14:modId xmlns:p14="http://schemas.microsoft.com/office/powerpoint/2010/main" val="1702914824"/>
              </p:ext>
            </p:extLst>
          </p:nvPr>
        </p:nvGraphicFramePr>
        <p:xfrm>
          <a:off x="318199" y="-103734"/>
          <a:ext cx="11032973" cy="6441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2878972" y="5712578"/>
            <a:ext cx="1851789"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 shutterstock.com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1847265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1221" y="666958"/>
            <a:ext cx="11307392" cy="1142998"/>
          </a:xfrm>
        </p:spPr>
        <p:txBody>
          <a:bodyPr/>
          <a:lstStyle/>
          <a:p>
            <a:pPr marL="0" indent="0" algn="just">
              <a:buNone/>
            </a:pPr>
            <a:r>
              <a:rPr lang="es-419" dirty="0" smtClean="0">
                <a:solidFill>
                  <a:schemeClr val="bg1">
                    <a:lumMod val="50000"/>
                  </a:schemeClr>
                </a:solidFill>
              </a:rPr>
              <a:t>Diarrea: Expulsión de 3 o más heces blandas o líquidas al día.</a:t>
            </a:r>
            <a:endParaRPr lang="es-ES" dirty="0">
              <a:solidFill>
                <a:schemeClr val="bg1">
                  <a:lumMod val="50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732024528"/>
              </p:ext>
            </p:extLst>
          </p:nvPr>
        </p:nvGraphicFramePr>
        <p:xfrm>
          <a:off x="211218" y="2204295"/>
          <a:ext cx="8520657" cy="3591199"/>
        </p:xfrm>
        <a:graphic>
          <a:graphicData uri="http://schemas.openxmlformats.org/drawingml/2006/table">
            <a:tbl>
              <a:tblPr firstRow="1" bandRow="1">
                <a:tableStyleId>{5202B0CA-FC54-4496-8BCA-5EF66A818D29}</a:tableStyleId>
              </a:tblPr>
              <a:tblGrid>
                <a:gridCol w="3523449"/>
                <a:gridCol w="4997208"/>
              </a:tblGrid>
              <a:tr h="468976">
                <a:tc>
                  <a:txBody>
                    <a:bodyPr/>
                    <a:lstStyle/>
                    <a:p>
                      <a:pPr algn="ctr"/>
                      <a:r>
                        <a:rPr lang="es-ES" dirty="0" smtClean="0"/>
                        <a:t>TIPO</a:t>
                      </a:r>
                      <a:endParaRPr lang="es-ES" b="1" dirty="0">
                        <a:solidFill>
                          <a:schemeClr val="bg1">
                            <a:lumMod val="50000"/>
                          </a:schemeClr>
                        </a:solidFill>
                      </a:endParaRPr>
                    </a:p>
                  </a:txBody>
                  <a:tcPr anchor="ctr"/>
                </a:tc>
                <a:tc>
                  <a:txBody>
                    <a:bodyPr/>
                    <a:lstStyle/>
                    <a:p>
                      <a:pPr algn="ctr"/>
                      <a:r>
                        <a:rPr lang="es-ES" dirty="0" smtClean="0"/>
                        <a:t>TRATAMIENTO</a:t>
                      </a:r>
                      <a:endParaRPr lang="es-ES" b="1" dirty="0">
                        <a:solidFill>
                          <a:schemeClr val="bg1">
                            <a:lumMod val="50000"/>
                          </a:schemeClr>
                        </a:solidFill>
                      </a:endParaRPr>
                    </a:p>
                  </a:txBody>
                  <a:tcPr anchor="ctr"/>
                </a:tc>
              </a:tr>
              <a:tr h="1156379">
                <a:tc>
                  <a:txBody>
                    <a:bodyPr/>
                    <a:lstStyle/>
                    <a:p>
                      <a:r>
                        <a:rPr lang="es-419" dirty="0" smtClean="0"/>
                        <a:t>Diarrea leve </a:t>
                      </a:r>
                    </a:p>
                    <a:p>
                      <a:r>
                        <a:rPr lang="es-419" dirty="0" smtClean="0"/>
                        <a:t>(Diarrea</a:t>
                      </a:r>
                      <a:r>
                        <a:rPr lang="es-419" baseline="0" dirty="0" smtClean="0"/>
                        <a:t> del viajero)</a:t>
                      </a:r>
                      <a:endParaRPr lang="es-ES" b="0" dirty="0">
                        <a:solidFill>
                          <a:schemeClr val="bg1">
                            <a:lumMod val="50000"/>
                          </a:schemeClr>
                        </a:solidFill>
                      </a:endParaRPr>
                    </a:p>
                  </a:txBody>
                  <a:tcPr anchor="ctr"/>
                </a:tc>
                <a:tc>
                  <a:txBody>
                    <a:bodyPr/>
                    <a:lstStyle/>
                    <a:p>
                      <a:r>
                        <a:rPr lang="es-419" dirty="0" err="1" smtClean="0"/>
                        <a:t>Ciprofloxaciona</a:t>
                      </a:r>
                      <a:r>
                        <a:rPr lang="es-419" dirty="0" smtClean="0"/>
                        <a:t> 500mg c/12hrs (1-3</a:t>
                      </a:r>
                      <a:r>
                        <a:rPr lang="es-419" baseline="0" dirty="0" smtClean="0"/>
                        <a:t> días)</a:t>
                      </a:r>
                    </a:p>
                    <a:p>
                      <a:r>
                        <a:rPr lang="es-419" baseline="0" dirty="0" err="1" smtClean="0"/>
                        <a:t>Levoflozacino</a:t>
                      </a:r>
                      <a:r>
                        <a:rPr lang="es-419" baseline="0" dirty="0" smtClean="0"/>
                        <a:t> </a:t>
                      </a:r>
                      <a:r>
                        <a:rPr lang="es-419" dirty="0" smtClean="0"/>
                        <a:t>500mg c/24hrs (1-3</a:t>
                      </a:r>
                      <a:r>
                        <a:rPr lang="es-419" baseline="0" dirty="0" smtClean="0"/>
                        <a:t> días)</a:t>
                      </a:r>
                    </a:p>
                    <a:p>
                      <a:r>
                        <a:rPr lang="es-419" baseline="0" dirty="0" err="1" smtClean="0"/>
                        <a:t>Azitromicina</a:t>
                      </a:r>
                      <a:r>
                        <a:rPr lang="es-419" baseline="0" dirty="0" smtClean="0"/>
                        <a:t> </a:t>
                      </a:r>
                      <a:r>
                        <a:rPr lang="es-419" dirty="0" smtClean="0"/>
                        <a:t>1g dosis única</a:t>
                      </a:r>
                      <a:endParaRPr lang="es-ES" b="0" dirty="0">
                        <a:solidFill>
                          <a:schemeClr val="bg1">
                            <a:lumMod val="50000"/>
                          </a:schemeClr>
                        </a:solidFill>
                      </a:endParaRPr>
                    </a:p>
                  </a:txBody>
                  <a:tcPr anchor="ctr"/>
                </a:tc>
              </a:tr>
              <a:tr h="809465">
                <a:tc>
                  <a:txBody>
                    <a:bodyPr/>
                    <a:lstStyle/>
                    <a:p>
                      <a:r>
                        <a:rPr lang="es-419" dirty="0" smtClean="0"/>
                        <a:t>Diarrea moderada</a:t>
                      </a:r>
                    </a:p>
                    <a:p>
                      <a:r>
                        <a:rPr lang="es-419" dirty="0" smtClean="0"/>
                        <a:t>(Adquirida</a:t>
                      </a:r>
                      <a:r>
                        <a:rPr lang="es-419" baseline="0" dirty="0" smtClean="0"/>
                        <a:t> en la comunidad)</a:t>
                      </a:r>
                      <a:endParaRPr lang="es-ES" dirty="0">
                        <a:solidFill>
                          <a:schemeClr val="bg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err="1" smtClean="0"/>
                        <a:t>Ciprofloxaciona</a:t>
                      </a:r>
                      <a:r>
                        <a:rPr lang="es-419" dirty="0" smtClean="0"/>
                        <a:t> 500mg c/12hrs (3-5</a:t>
                      </a:r>
                      <a:r>
                        <a:rPr lang="es-419" baseline="0" dirty="0" smtClean="0"/>
                        <a:t> días)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err="1" smtClean="0"/>
                        <a:t>Levoflozacino</a:t>
                      </a:r>
                      <a:r>
                        <a:rPr lang="es-419" baseline="0" dirty="0" smtClean="0"/>
                        <a:t> </a:t>
                      </a:r>
                      <a:r>
                        <a:rPr lang="es-419" dirty="0" smtClean="0"/>
                        <a:t>500mg c/24hrs (3-5</a:t>
                      </a:r>
                      <a:r>
                        <a:rPr lang="es-419" baseline="0" dirty="0" smtClean="0"/>
                        <a:t> días)</a:t>
                      </a:r>
                      <a:endParaRPr lang="es-419" baseline="0" dirty="0" smtClean="0">
                        <a:solidFill>
                          <a:schemeClr val="bg1">
                            <a:lumMod val="50000"/>
                          </a:schemeClr>
                        </a:solidFill>
                      </a:endParaRPr>
                    </a:p>
                  </a:txBody>
                  <a:tcPr anchor="ctr"/>
                </a:tc>
              </a:tr>
              <a:tr h="1156379">
                <a:tc>
                  <a:txBody>
                    <a:bodyPr/>
                    <a:lstStyle/>
                    <a:p>
                      <a:r>
                        <a:rPr lang="es-419" dirty="0" smtClean="0"/>
                        <a:t>Diarrea </a:t>
                      </a:r>
                      <a:r>
                        <a:rPr lang="es-419" baseline="0" dirty="0" smtClean="0"/>
                        <a:t>grave</a:t>
                      </a:r>
                      <a:endParaRPr lang="es-ES" dirty="0">
                        <a:solidFill>
                          <a:schemeClr val="bg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err="1" smtClean="0"/>
                        <a:t>Metronidazol</a:t>
                      </a:r>
                      <a:r>
                        <a:rPr lang="es-419"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dirty="0" err="1" smtClean="0"/>
                        <a:t>Levoflozacino</a:t>
                      </a:r>
                      <a:r>
                        <a:rPr lang="es-419" baseline="0" dirty="0" smtClean="0"/>
                        <a:t> </a:t>
                      </a:r>
                      <a:r>
                        <a:rPr lang="es-419" dirty="0" smtClean="0"/>
                        <a:t>500mg/día</a:t>
                      </a:r>
                      <a:r>
                        <a:rPr lang="es-419" baseline="0" dirty="0" smtClean="0"/>
                        <a:t> </a:t>
                      </a:r>
                      <a:r>
                        <a:rPr lang="es-419" dirty="0" smtClean="0"/>
                        <a:t>c/8hrs 10</a:t>
                      </a:r>
                      <a:r>
                        <a:rPr lang="es-419" baseline="0" dirty="0" smtClean="0"/>
                        <a:t> días</a:t>
                      </a:r>
                    </a:p>
                    <a:p>
                      <a:endParaRPr lang="es-ES" dirty="0">
                        <a:solidFill>
                          <a:schemeClr val="bg1">
                            <a:lumMod val="50000"/>
                          </a:schemeClr>
                        </a:solidFill>
                      </a:endParaRPr>
                    </a:p>
                  </a:txBody>
                  <a:tcPr anchor="ctr"/>
                </a:tc>
              </a:tr>
            </a:tbl>
          </a:graphicData>
        </a:graphic>
      </p:graphicFrame>
      <p:pic>
        <p:nvPicPr>
          <p:cNvPr id="7170" name="Picture 2" descr="Resistencia antibióticos – Fundación 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3474" y="2602685"/>
            <a:ext cx="2770162" cy="259010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11221" y="1453448"/>
            <a:ext cx="7429500" cy="713016"/>
          </a:xfrm>
          <a:prstGeom prst="rect">
            <a:avLst/>
          </a:prstGeom>
        </p:spPr>
        <p:txBody>
          <a:bodyPr wrap="square">
            <a:spAutoFit/>
          </a:bodyPr>
          <a:lstStyle/>
          <a:p>
            <a:pPr>
              <a:spcAft>
                <a:spcPts val="1000"/>
              </a:spcAft>
            </a:pPr>
            <a:r>
              <a:rPr lang="es-EC" sz="1600" b="1" dirty="0">
                <a:solidFill>
                  <a:srgbClr val="000000"/>
                </a:solidFill>
                <a:ea typeface="Corbel" panose="020B0503020204020204" pitchFamily="34" charset="0"/>
                <a:cs typeface="Arial" panose="020B0604020202020204" pitchFamily="34" charset="0"/>
              </a:rPr>
              <a:t>Tabla 1 </a:t>
            </a:r>
            <a:endParaRPr lang="es-EC" sz="1600" b="1" dirty="0" smtClean="0">
              <a:solidFill>
                <a:srgbClr val="000000"/>
              </a:solidFill>
              <a:ea typeface="Corbel" panose="020B0503020204020204" pitchFamily="34" charset="0"/>
              <a:cs typeface="Arial" panose="020B0604020202020204" pitchFamily="34" charset="0"/>
            </a:endParaRPr>
          </a:p>
          <a:p>
            <a:pPr>
              <a:spcAft>
                <a:spcPts val="1000"/>
              </a:spcAft>
            </a:pPr>
            <a:r>
              <a:rPr lang="es-EC" sz="1600" i="1" dirty="0" smtClean="0">
                <a:solidFill>
                  <a:srgbClr val="000000"/>
                </a:solidFill>
                <a:ea typeface="Corbel" panose="020B0503020204020204" pitchFamily="34" charset="0"/>
                <a:cs typeface="Arial" panose="020B0604020202020204" pitchFamily="34" charset="0"/>
              </a:rPr>
              <a:t>Tratamiento </a:t>
            </a:r>
            <a:r>
              <a:rPr lang="es-EC" sz="1600" i="1" dirty="0">
                <a:solidFill>
                  <a:srgbClr val="000000"/>
                </a:solidFill>
                <a:ea typeface="Corbel" panose="020B0503020204020204" pitchFamily="34" charset="0"/>
                <a:cs typeface="Arial" panose="020B0604020202020204" pitchFamily="34" charset="0"/>
              </a:rPr>
              <a:t>químico para episodios de diarrea</a:t>
            </a:r>
            <a:endParaRPr lang="es-ES" sz="1050" i="1" dirty="0">
              <a:solidFill>
                <a:srgbClr val="44546A"/>
              </a:solidFill>
              <a:ea typeface="Corbel" panose="020B0503020204020204" pitchFamily="34" charset="0"/>
              <a:cs typeface="Arial" panose="020B0604020202020204" pitchFamily="34" charset="0"/>
            </a:endParaRPr>
          </a:p>
        </p:txBody>
      </p:sp>
      <p:sp>
        <p:nvSpPr>
          <p:cNvPr id="8" name="Rectángulo 7"/>
          <p:cNvSpPr/>
          <p:nvPr/>
        </p:nvSpPr>
        <p:spPr>
          <a:xfrm>
            <a:off x="9662660" y="5192787"/>
            <a:ext cx="1851789"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fundacionio.com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399444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7119831" y="0"/>
            <a:ext cx="10972800" cy="1143000"/>
          </a:xfrm>
        </p:spPr>
        <p:txBody>
          <a:bodyPr/>
          <a:lstStyle/>
          <a:p>
            <a:r>
              <a:rPr lang="es-419" i="0" dirty="0" smtClean="0">
                <a:solidFill>
                  <a:schemeClr val="bg1">
                    <a:lumMod val="50000"/>
                  </a:schemeClr>
                </a:solidFill>
              </a:rPr>
              <a:t>FERMENTACIÓN</a:t>
            </a:r>
            <a:endParaRPr lang="es-ES" i="0" dirty="0">
              <a:solidFill>
                <a:schemeClr val="bg1">
                  <a:lumMod val="50000"/>
                </a:schemeClr>
              </a:solidFill>
            </a:endParaRPr>
          </a:p>
        </p:txBody>
      </p:sp>
      <p:pic>
        <p:nvPicPr>
          <p:cNvPr id="14338" name="Picture 2" descr="Fermentación alcohólica | Blog de José Félix Rodríguez Ant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83974"/>
            <a:ext cx="4210050" cy="5362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Marcador de contenido 6"/>
          <p:cNvGraphicFramePr>
            <a:graphicFrameLocks noGrp="1"/>
          </p:cNvGraphicFramePr>
          <p:nvPr>
            <p:ph idx="1"/>
            <p:extLst>
              <p:ext uri="{D42A27DB-BD31-4B8C-83A1-F6EECF244321}">
                <p14:modId xmlns:p14="http://schemas.microsoft.com/office/powerpoint/2010/main" val="3849688008"/>
              </p:ext>
            </p:extLst>
          </p:nvPr>
        </p:nvGraphicFramePr>
        <p:xfrm>
          <a:off x="5431971" y="583974"/>
          <a:ext cx="6150429" cy="5362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1459767" y="5855210"/>
            <a:ext cx="2743059"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josefelixrodriguezantonweb.com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715781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Qué saber de la traducción y localización al españo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533" y="624882"/>
            <a:ext cx="5222915" cy="542108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4158267"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i="0" kern="0" dirty="0" smtClean="0">
                <a:solidFill>
                  <a:prstClr val="black"/>
                </a:solidFill>
              </a:rPr>
              <a:t>FERMENTACIÓN EN ALIMENTOS</a:t>
            </a:r>
            <a:endParaRPr lang="es-ES" i="0" kern="0" dirty="0"/>
          </a:p>
        </p:txBody>
      </p:sp>
      <p:graphicFrame>
        <p:nvGraphicFramePr>
          <p:cNvPr id="5" name="Diagrama 4"/>
          <p:cNvGraphicFramePr/>
          <p:nvPr>
            <p:extLst/>
          </p:nvPr>
        </p:nvGraphicFramePr>
        <p:xfrm>
          <a:off x="225229" y="511321"/>
          <a:ext cx="830917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nvPr>
        </p:nvGraphicFramePr>
        <p:xfrm>
          <a:off x="2443414" y="4715930"/>
          <a:ext cx="4823660" cy="14460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ángulo 6"/>
          <p:cNvSpPr/>
          <p:nvPr/>
        </p:nvSpPr>
        <p:spPr>
          <a:xfrm>
            <a:off x="10138304" y="5699719"/>
            <a:ext cx="1955985" cy="346249"/>
          </a:xfrm>
          <a:prstGeom prst="rect">
            <a:avLst/>
          </a:prstGeom>
        </p:spPr>
        <p:txBody>
          <a:bodyPr wrap="none">
            <a:spAutoFit/>
          </a:bodyPr>
          <a:lstStyle/>
          <a:p>
            <a:pPr algn="just">
              <a:lnSpc>
                <a:spcPct val="150000"/>
              </a:lnSpc>
              <a:spcAft>
                <a:spcPts val="800"/>
              </a:spcAft>
            </a:pPr>
            <a:r>
              <a:rPr lang="es-EC" sz="1100" dirty="0" smtClean="0">
                <a:solidFill>
                  <a:schemeClr val="accent4">
                    <a:lumMod val="25000"/>
                  </a:schemeClr>
                </a:solidFill>
                <a:latin typeface="Times New Roman" panose="02020603050405020304" pitchFamily="18" charset="0"/>
                <a:ea typeface="Corbel" panose="020B0503020204020204" pitchFamily="34" charset="0"/>
                <a:cs typeface="Corbel" panose="020B0503020204020204" pitchFamily="34" charset="0"/>
              </a:rPr>
              <a:t>Tomado de: </a:t>
            </a:r>
            <a:r>
              <a:rPr lang="es-ES" sz="1100" dirty="0" smtClean="0">
                <a:solidFill>
                  <a:schemeClr val="accent4">
                    <a:lumMod val="25000"/>
                  </a:schemeClr>
                </a:solidFill>
              </a:rPr>
              <a:t>cubaposible.com</a:t>
            </a:r>
            <a:endParaRPr lang="es-ES" sz="1600" dirty="0">
              <a:solidFill>
                <a:schemeClr val="accent4">
                  <a:lumMod val="25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0" name="Rectángulo 9"/>
          <p:cNvSpPr/>
          <p:nvPr/>
        </p:nvSpPr>
        <p:spPr>
          <a:xfrm>
            <a:off x="2362778" y="4556463"/>
            <a:ext cx="4328429" cy="318933"/>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colombia.com/gastronomía/</a:t>
            </a:r>
            <a:r>
              <a:rPr lang="es-ES" sz="1100" dirty="0" err="1" smtClean="0">
                <a:solidFill>
                  <a:schemeClr val="bg1">
                    <a:lumMod val="50000"/>
                  </a:schemeClr>
                </a:solidFill>
              </a:rPr>
              <a:t>recetascolombianas</a:t>
            </a:r>
            <a:r>
              <a:rPr lang="es-ES" sz="1100" dirty="0" smtClean="0">
                <a:solidFill>
                  <a:schemeClr val="bg1">
                    <a:lumMod val="50000"/>
                  </a:schemeClr>
                </a:solidFill>
              </a:rPr>
              <a:t>/chicha</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1146339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968337800"/>
              </p:ext>
            </p:extLst>
          </p:nvPr>
        </p:nvGraphicFramePr>
        <p:xfrm>
          <a:off x="609600" y="343639"/>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p:cNvSpPr txBox="1">
            <a:spLocks/>
          </p:cNvSpPr>
          <p:nvPr/>
        </p:nvSpPr>
        <p:spPr>
          <a:xfrm>
            <a:off x="-4466892" y="66188"/>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FERMENTACIÓN ALCOHÓLICA</a:t>
            </a:r>
            <a:endParaRPr lang="es-ES" i="0" kern="0" dirty="0"/>
          </a:p>
        </p:txBody>
      </p:sp>
      <p:graphicFrame>
        <p:nvGraphicFramePr>
          <p:cNvPr id="6" name="Diagrama 5"/>
          <p:cNvGraphicFramePr/>
          <p:nvPr>
            <p:extLst>
              <p:ext uri="{D42A27DB-BD31-4B8C-83A1-F6EECF244321}">
                <p14:modId xmlns:p14="http://schemas.microsoft.com/office/powerpoint/2010/main" val="2511161575"/>
              </p:ext>
            </p:extLst>
          </p:nvPr>
        </p:nvGraphicFramePr>
        <p:xfrm>
          <a:off x="4581176" y="4143502"/>
          <a:ext cx="3248525" cy="145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7" name="Rectángulo 6"/>
              <p:cNvSpPr/>
              <p:nvPr/>
            </p:nvSpPr>
            <p:spPr>
              <a:xfrm>
                <a:off x="2929994" y="625642"/>
                <a:ext cx="655089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C</m:t>
                          </m:r>
                        </m:e>
                        <m:sub>
                          <m:r>
                            <a:rPr lang="es-ES" sz="3200" i="0">
                              <a:solidFill>
                                <a:prstClr val="black"/>
                              </a:solidFill>
                              <a:latin typeface="Cambria Math" panose="02040503050406030204" pitchFamily="18" charset="0"/>
                            </a:rPr>
                            <m:t>6</m:t>
                          </m:r>
                        </m:sub>
                      </m:sSub>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H</m:t>
                          </m:r>
                        </m:e>
                        <m:sub>
                          <m:r>
                            <a:rPr lang="es-ES" sz="3200" i="0">
                              <a:solidFill>
                                <a:prstClr val="black"/>
                              </a:solidFill>
                              <a:latin typeface="Cambria Math" panose="02040503050406030204" pitchFamily="18" charset="0"/>
                            </a:rPr>
                            <m:t>12</m:t>
                          </m:r>
                        </m:sub>
                      </m:sSub>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O</m:t>
                          </m:r>
                        </m:e>
                        <m:sub>
                          <m:r>
                            <a:rPr lang="es-ES" sz="3200" i="0">
                              <a:solidFill>
                                <a:prstClr val="black"/>
                              </a:solidFill>
                              <a:latin typeface="Cambria Math" panose="02040503050406030204" pitchFamily="18" charset="0"/>
                            </a:rPr>
                            <m:t>6</m:t>
                          </m:r>
                        </m:sub>
                      </m:sSub>
                      <m:r>
                        <a:rPr lang="es-ES" sz="3200" i="0">
                          <a:solidFill>
                            <a:prstClr val="black"/>
                          </a:solidFill>
                          <a:latin typeface="Cambria Math" panose="02040503050406030204" pitchFamily="18" charset="0"/>
                        </a:rPr>
                        <m:t>→2 </m:t>
                      </m:r>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CH</m:t>
                          </m:r>
                        </m:e>
                        <m:sub>
                          <m:r>
                            <a:rPr lang="es-ES" sz="3200" i="0">
                              <a:solidFill>
                                <a:prstClr val="black"/>
                              </a:solidFill>
                              <a:latin typeface="Cambria Math" panose="02040503050406030204" pitchFamily="18" charset="0"/>
                            </a:rPr>
                            <m:t>3</m:t>
                          </m:r>
                        </m:sub>
                      </m:sSub>
                      <m:r>
                        <m:rPr>
                          <m:sty m:val="p"/>
                        </m:rPr>
                        <a:rPr lang="es-ES" sz="3200" i="0">
                          <a:solidFill>
                            <a:prstClr val="black"/>
                          </a:solidFill>
                          <a:latin typeface="Cambria Math" panose="02040503050406030204" pitchFamily="18" charset="0"/>
                        </a:rPr>
                        <m:t>C</m:t>
                      </m:r>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H</m:t>
                          </m:r>
                        </m:e>
                        <m:sub>
                          <m:r>
                            <a:rPr lang="es-ES" sz="3200" i="0">
                              <a:solidFill>
                                <a:prstClr val="black"/>
                              </a:solidFill>
                              <a:latin typeface="Cambria Math" panose="02040503050406030204" pitchFamily="18" charset="0"/>
                            </a:rPr>
                            <m:t>3</m:t>
                          </m:r>
                        </m:sub>
                      </m:sSub>
                      <m:r>
                        <m:rPr>
                          <m:sty m:val="p"/>
                        </m:rPr>
                        <a:rPr lang="es-ES" sz="3200" i="0">
                          <a:solidFill>
                            <a:prstClr val="black"/>
                          </a:solidFill>
                          <a:latin typeface="Cambria Math" panose="02040503050406030204" pitchFamily="18" charset="0"/>
                        </a:rPr>
                        <m:t>OH</m:t>
                      </m:r>
                      <m:r>
                        <a:rPr lang="es-ES" sz="3200" i="0">
                          <a:solidFill>
                            <a:prstClr val="black"/>
                          </a:solidFill>
                          <a:latin typeface="Cambria Math" panose="02040503050406030204" pitchFamily="18" charset="0"/>
                        </a:rPr>
                        <m:t>+2</m:t>
                      </m:r>
                      <m:sSub>
                        <m:sSubPr>
                          <m:ctrlPr>
                            <a:rPr lang="es-ES" sz="3200" i="1">
                              <a:solidFill>
                                <a:prstClr val="black"/>
                              </a:solidFill>
                              <a:latin typeface="Cambria Math" panose="02040503050406030204" pitchFamily="18" charset="0"/>
                            </a:rPr>
                          </m:ctrlPr>
                        </m:sSubPr>
                        <m:e>
                          <m:r>
                            <m:rPr>
                              <m:sty m:val="p"/>
                            </m:rPr>
                            <a:rPr lang="es-ES" sz="3200" i="0">
                              <a:solidFill>
                                <a:prstClr val="black"/>
                              </a:solidFill>
                              <a:latin typeface="Cambria Math" panose="02040503050406030204" pitchFamily="18" charset="0"/>
                            </a:rPr>
                            <m:t>CO</m:t>
                          </m:r>
                        </m:e>
                        <m:sub>
                          <m:r>
                            <a:rPr lang="es-ES" sz="3200" i="0">
                              <a:solidFill>
                                <a:prstClr val="black"/>
                              </a:solidFill>
                              <a:latin typeface="Cambria Math" panose="02040503050406030204" pitchFamily="18" charset="0"/>
                            </a:rPr>
                            <m:t>2</m:t>
                          </m:r>
                        </m:sub>
                      </m:sSub>
                      <m:r>
                        <a:rPr lang="es-ES" sz="3200" i="0">
                          <a:solidFill>
                            <a:prstClr val="black"/>
                          </a:solidFill>
                          <a:latin typeface="Cambria Math" panose="02040503050406030204" pitchFamily="18" charset="0"/>
                        </a:rPr>
                        <m:t> </m:t>
                      </m:r>
                    </m:oMath>
                  </m:oMathPara>
                </a14:m>
                <a:endParaRPr lang="es-ES" sz="3200" dirty="0">
                  <a:solidFill>
                    <a:prstClr val="black"/>
                  </a:solidFill>
                </a:endParaRPr>
              </a:p>
            </p:txBody>
          </p:sp>
        </mc:Choice>
        <mc:Fallback xmlns="">
          <p:sp>
            <p:nvSpPr>
              <p:cNvPr id="7" name="Rectángulo 6"/>
              <p:cNvSpPr>
                <a:spLocks noRot="1" noChangeAspect="1" noMove="1" noResize="1" noEditPoints="1" noAdjustHandles="1" noChangeArrowheads="1" noChangeShapeType="1" noTextEdit="1"/>
              </p:cNvSpPr>
              <p:nvPr/>
            </p:nvSpPr>
            <p:spPr>
              <a:xfrm>
                <a:off x="2929994" y="625642"/>
                <a:ext cx="6550890" cy="584775"/>
              </a:xfrm>
              <a:prstGeom prst="rect">
                <a:avLst/>
              </a:prstGeom>
              <a:blipFill rotWithShape="0">
                <a:blip r:embed="rId13"/>
                <a:stretch>
                  <a:fillRect/>
                </a:stretch>
              </a:blipFill>
            </p:spPr>
            <p:txBody>
              <a:bodyPr/>
              <a:lstStyle/>
              <a:p>
                <a:r>
                  <a:rPr lang="es-419">
                    <a:noFill/>
                  </a:rPr>
                  <a:t> </a:t>
                </a:r>
              </a:p>
            </p:txBody>
          </p:sp>
        </mc:Fallback>
      </mc:AlternateContent>
      <p:graphicFrame>
        <p:nvGraphicFramePr>
          <p:cNvPr id="8" name="Diagrama 7"/>
          <p:cNvGraphicFramePr/>
          <p:nvPr>
            <p:extLst>
              <p:ext uri="{D42A27DB-BD31-4B8C-83A1-F6EECF244321}">
                <p14:modId xmlns:p14="http://schemas.microsoft.com/office/powerpoint/2010/main" val="3829426067"/>
              </p:ext>
            </p:extLst>
          </p:nvPr>
        </p:nvGraphicFramePr>
        <p:xfrm>
          <a:off x="8117728" y="3776521"/>
          <a:ext cx="5156837" cy="218616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5362" name="Picture 2" descr="RESUMEN CONSERVACIÓN Y COMERCIALIZACIÓN DE LA CHICHA DE JORA EN ..."/>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2923" y="4048761"/>
            <a:ext cx="3561347" cy="1913922"/>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922079" y="3702512"/>
            <a:ext cx="1960793"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revistamach.com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0" name="Rectángulo 9"/>
          <p:cNvSpPr/>
          <p:nvPr/>
        </p:nvSpPr>
        <p:spPr>
          <a:xfrm>
            <a:off x="5051115" y="3729828"/>
            <a:ext cx="2308645" cy="318933"/>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conocelalevadura.com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1" name="Rectángulo 10"/>
          <p:cNvSpPr/>
          <p:nvPr/>
        </p:nvSpPr>
        <p:spPr>
          <a:xfrm>
            <a:off x="9383563" y="3554481"/>
            <a:ext cx="2089033"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sergiolapegue.com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
        <p:nvSpPr>
          <p:cNvPr id="12" name="Rectángulo 11"/>
          <p:cNvSpPr/>
          <p:nvPr/>
        </p:nvSpPr>
        <p:spPr>
          <a:xfrm>
            <a:off x="1134479" y="5881149"/>
            <a:ext cx="1883849" cy="346249"/>
          </a:xfrm>
          <a:prstGeom prst="rect">
            <a:avLst/>
          </a:prstGeom>
        </p:spPr>
        <p:txBody>
          <a:bodyPr wrap="none">
            <a:spAutoFit/>
          </a:bodyPr>
          <a:lstStyle/>
          <a:p>
            <a:pPr algn="just">
              <a:lnSpc>
                <a:spcPct val="150000"/>
              </a:lnSpc>
              <a:spcAft>
                <a:spcPts val="800"/>
              </a:spcAft>
            </a:pPr>
            <a:r>
              <a:rPr lang="es-EC" sz="1100" dirty="0" smtClean="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Tomado de</a:t>
            </a:r>
            <a:r>
              <a:rPr lang="es-EC" sz="1100" dirty="0">
                <a:solidFill>
                  <a:schemeClr val="bg1">
                    <a:lumMod val="50000"/>
                  </a:schemeClr>
                </a:solidFill>
                <a:latin typeface="Times New Roman" panose="02020603050405020304" pitchFamily="18" charset="0"/>
                <a:ea typeface="Corbel" panose="020B0503020204020204" pitchFamily="34" charset="0"/>
                <a:cs typeface="Corbel" panose="020B0503020204020204" pitchFamily="34" charset="0"/>
              </a:rPr>
              <a:t>: </a:t>
            </a:r>
            <a:r>
              <a:rPr lang="es-ES" sz="1100" dirty="0" smtClean="0">
                <a:solidFill>
                  <a:schemeClr val="bg1">
                    <a:lumMod val="50000"/>
                  </a:schemeClr>
                </a:solidFill>
              </a:rPr>
              <a:t>elcomercio.com</a:t>
            </a:r>
            <a:endParaRPr lang="es-ES" sz="1600" dirty="0">
              <a:solidFill>
                <a:schemeClr val="bg1">
                  <a:lumMod val="50000"/>
                </a:schemeClr>
              </a:solidFill>
              <a:effectLst/>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2118842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611312439"/>
              </p:ext>
            </p:extLst>
          </p:nvPr>
        </p:nvGraphicFramePr>
        <p:xfrm>
          <a:off x="155415" y="768569"/>
          <a:ext cx="5677825" cy="3694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727960543"/>
              </p:ext>
            </p:extLst>
          </p:nvPr>
        </p:nvGraphicFramePr>
        <p:xfrm>
          <a:off x="4884486" y="2129999"/>
          <a:ext cx="7838287" cy="39357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ítulo 1"/>
          <p:cNvSpPr txBox="1">
            <a:spLocks/>
          </p:cNvSpPr>
          <p:nvPr/>
        </p:nvSpPr>
        <p:spPr>
          <a:xfrm>
            <a:off x="-2701154"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419" i="0" kern="0" dirty="0" smtClean="0">
                <a:solidFill>
                  <a:prstClr val="black"/>
                </a:solidFill>
              </a:rPr>
              <a:t>MICROORGANISMOS FERMENTADORES</a:t>
            </a:r>
            <a:endParaRPr lang="es-ES" i="0" kern="0" dirty="0"/>
          </a:p>
        </p:txBody>
      </p:sp>
    </p:spTree>
    <p:extLst>
      <p:ext uri="{BB962C8B-B14F-4D97-AF65-F5344CB8AC3E}">
        <p14:creationId xmlns:p14="http://schemas.microsoft.com/office/powerpoint/2010/main" val="1056066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PE">
  <a:themeElements>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PE" id="{6A904F48-E152-46D7-BDEC-A7A1F8F07AC1}" vid="{C963624F-2BA1-4CBC-855C-C356BAB3B05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3185</Words>
  <Application>Microsoft Office PowerPoint</Application>
  <PresentationFormat>Panorámica</PresentationFormat>
  <Paragraphs>466</Paragraphs>
  <Slides>28</Slides>
  <Notes>17</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37" baseType="lpstr">
      <vt:lpstr>Arial</vt:lpstr>
      <vt:lpstr>Calibri</vt:lpstr>
      <vt:lpstr>Calibri Light</vt:lpstr>
      <vt:lpstr>Cambria Math</vt:lpstr>
      <vt:lpstr>Corbel</vt:lpstr>
      <vt:lpstr>Times New Roman</vt:lpstr>
      <vt:lpstr>1_Tema de Office</vt:lpstr>
      <vt:lpstr>ESPE</vt:lpstr>
      <vt:lpstr>CorelDRAW</vt:lpstr>
      <vt:lpstr>Presentación de PowerPoint</vt:lpstr>
      <vt:lpstr>INTRODUCCIÓN</vt:lpstr>
      <vt:lpstr>Presentación de PowerPoint</vt:lpstr>
      <vt:lpstr>Presentación de PowerPoint</vt:lpstr>
      <vt:lpstr>Presentación de PowerPoint</vt:lpstr>
      <vt:lpstr>FERMENTACIÓN</vt:lpstr>
      <vt:lpstr>Presentación de PowerPoint</vt:lpstr>
      <vt:lpstr>Presentación de PowerPoint</vt:lpstr>
      <vt:lpstr>Presentación de PowerPoint</vt:lpstr>
      <vt:lpstr>Presentación de PowerPoint</vt:lpstr>
      <vt:lpstr>Presentación de PowerPoint</vt:lpstr>
      <vt:lpstr>PROBIÓTICOS</vt:lpstr>
      <vt:lpstr>INDICADORES MICROBIOLÓGICOS</vt:lpstr>
      <vt:lpstr>Presentación de PowerPoint</vt:lpstr>
      <vt:lpstr>Metodología</vt:lpstr>
      <vt:lpstr>MUESTREO Y AISLAMIENTO</vt:lpstr>
      <vt:lpstr>CARACTERÍSTICAS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Cuenta Microsoft</cp:lastModifiedBy>
  <cp:revision>49</cp:revision>
  <dcterms:created xsi:type="dcterms:W3CDTF">2020-06-02T14:36:31Z</dcterms:created>
  <dcterms:modified xsi:type="dcterms:W3CDTF">2020-09-01T14:38:57Z</dcterms:modified>
</cp:coreProperties>
</file>