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0"/>
  </p:handoutMasterIdLst>
  <p:sldIdLst>
    <p:sldId id="256" r:id="rId2"/>
    <p:sldId id="271" r:id="rId3"/>
    <p:sldId id="261" r:id="rId4"/>
    <p:sldId id="268" r:id="rId5"/>
    <p:sldId id="294" r:id="rId6"/>
    <p:sldId id="270" r:id="rId7"/>
    <p:sldId id="273" r:id="rId8"/>
    <p:sldId id="275" r:id="rId9"/>
    <p:sldId id="276" r:id="rId10"/>
    <p:sldId id="278" r:id="rId11"/>
    <p:sldId id="293" r:id="rId12"/>
    <p:sldId id="279" r:id="rId13"/>
    <p:sldId id="280" r:id="rId14"/>
    <p:sldId id="299" r:id="rId15"/>
    <p:sldId id="300" r:id="rId16"/>
    <p:sldId id="302" r:id="rId17"/>
    <p:sldId id="283" r:id="rId18"/>
    <p:sldId id="303" r:id="rId19"/>
    <p:sldId id="298" r:id="rId20"/>
    <p:sldId id="286" r:id="rId21"/>
    <p:sldId id="304" r:id="rId22"/>
    <p:sldId id="288" r:id="rId23"/>
    <p:sldId id="289" r:id="rId24"/>
    <p:sldId id="305" r:id="rId25"/>
    <p:sldId id="290" r:id="rId26"/>
    <p:sldId id="291" r:id="rId27"/>
    <p:sldId id="292" r:id="rId28"/>
    <p:sldId id="267" r:id="rId2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DE70"/>
    <a:srgbClr val="81DB83"/>
    <a:srgbClr val="96E2B8"/>
    <a:srgbClr val="32AC95"/>
    <a:srgbClr val="0079A4"/>
    <a:srgbClr val="0091C4"/>
    <a:srgbClr val="16841B"/>
    <a:srgbClr val="009900"/>
    <a:srgbClr val="0B61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63" d="100"/>
          <a:sy n="63" d="100"/>
        </p:scale>
        <p:origin x="66" y="336"/>
      </p:cViewPr>
      <p:guideLst/>
    </p:cSldViewPr>
  </p:slideViewPr>
  <p:notesTextViewPr>
    <p:cViewPr>
      <p:scale>
        <a:sx n="1" d="1"/>
        <a:sy n="1" d="1"/>
      </p:scale>
      <p:origin x="0" y="0"/>
    </p:cViewPr>
  </p:notesTextViewPr>
  <p:notesViewPr>
    <p:cSldViewPr snapToGrid="0">
      <p:cViewPr varScale="1">
        <p:scale>
          <a:sx n="56" d="100"/>
          <a:sy n="56" d="100"/>
        </p:scale>
        <p:origin x="2838"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élica Baldeón" userId="f06f81a9b6b37887" providerId="LiveId" clId="{86AA3463-D2F0-4D79-9473-A1370898F734}"/>
    <pc:docChg chg="modSld">
      <pc:chgData name="Angélica Baldeón" userId="f06f81a9b6b37887" providerId="LiveId" clId="{86AA3463-D2F0-4D79-9473-A1370898F734}" dt="2021-02-25T15:45:04.681" v="16" actId="20577"/>
      <pc:docMkLst>
        <pc:docMk/>
      </pc:docMkLst>
      <pc:sldChg chg="modSp mod">
        <pc:chgData name="Angélica Baldeón" userId="f06f81a9b6b37887" providerId="LiveId" clId="{86AA3463-D2F0-4D79-9473-A1370898F734}" dt="2021-02-25T15:45:04.681" v="16" actId="20577"/>
        <pc:sldMkLst>
          <pc:docMk/>
          <pc:sldMk cId="2030041268" sldId="256"/>
        </pc:sldMkLst>
        <pc:spChg chg="mod">
          <ac:chgData name="Angélica Baldeón" userId="f06f81a9b6b37887" providerId="LiveId" clId="{86AA3463-D2F0-4D79-9473-A1370898F734}" dt="2021-02-25T15:45:04.681" v="16" actId="20577"/>
          <ac:spMkLst>
            <pc:docMk/>
            <pc:sldMk cId="2030041268" sldId="256"/>
            <ac:spMk id="5" creationId="{00000000-0000-0000-0000-000000000000}"/>
          </ac:spMkLst>
        </pc:spChg>
      </pc:sldChg>
      <pc:sldChg chg="modTransition">
        <pc:chgData name="Angélica Baldeón" userId="f06f81a9b6b37887" providerId="LiveId" clId="{86AA3463-D2F0-4D79-9473-A1370898F734}" dt="2021-02-25T03:58:13.956" v="1"/>
        <pc:sldMkLst>
          <pc:docMk/>
          <pc:sldMk cId="2736606614" sldId="271"/>
        </pc:sldMkLst>
      </pc:sldChg>
    </pc:docChg>
  </pc:docChgLst>
  <pc:docChgLst>
    <pc:chgData name="Angélica Baldeón" userId="f06f81a9b6b37887" providerId="LiveId" clId="{4A3F91A6-A2ED-4583-ADFB-5BE2211E429F}"/>
    <pc:docChg chg="undo custSel addSld delSld modSld sldOrd">
      <pc:chgData name="Angélica Baldeón" userId="f06f81a9b6b37887" providerId="LiveId" clId="{4A3F91A6-A2ED-4583-ADFB-5BE2211E429F}" dt="2021-02-25T02:55:08.967" v="3417" actId="1076"/>
      <pc:docMkLst>
        <pc:docMk/>
      </pc:docMkLst>
      <pc:sldChg chg="modSp mod">
        <pc:chgData name="Angélica Baldeón" userId="f06f81a9b6b37887" providerId="LiveId" clId="{4A3F91A6-A2ED-4583-ADFB-5BE2211E429F}" dt="2021-02-25T02:52:59.229" v="3383" actId="20577"/>
        <pc:sldMkLst>
          <pc:docMk/>
          <pc:sldMk cId="2030041268" sldId="256"/>
        </pc:sldMkLst>
        <pc:spChg chg="mod">
          <ac:chgData name="Angélica Baldeón" userId="f06f81a9b6b37887" providerId="LiveId" clId="{4A3F91A6-A2ED-4583-ADFB-5BE2211E429F}" dt="2021-02-25T02:52:59.229" v="3383" actId="20577"/>
          <ac:spMkLst>
            <pc:docMk/>
            <pc:sldMk cId="2030041268" sldId="256"/>
            <ac:spMk id="5" creationId="{00000000-0000-0000-0000-000000000000}"/>
          </ac:spMkLst>
        </pc:spChg>
      </pc:sldChg>
      <pc:sldChg chg="modSp mod">
        <pc:chgData name="Angélica Baldeón" userId="f06f81a9b6b37887" providerId="LiveId" clId="{4A3F91A6-A2ED-4583-ADFB-5BE2211E429F}" dt="2021-02-25T02:40:55.773" v="3111" actId="20577"/>
        <pc:sldMkLst>
          <pc:docMk/>
          <pc:sldMk cId="3168106421" sldId="267"/>
        </pc:sldMkLst>
        <pc:spChg chg="mod">
          <ac:chgData name="Angélica Baldeón" userId="f06f81a9b6b37887" providerId="LiveId" clId="{4A3F91A6-A2ED-4583-ADFB-5BE2211E429F}" dt="2021-02-25T02:40:55.773" v="3111" actId="20577"/>
          <ac:spMkLst>
            <pc:docMk/>
            <pc:sldMk cId="3168106421" sldId="267"/>
            <ac:spMk id="2" creationId="{00000000-0000-0000-0000-000000000000}"/>
          </ac:spMkLst>
        </pc:spChg>
      </pc:sldChg>
      <pc:sldChg chg="addSp modSp mod">
        <pc:chgData name="Angélica Baldeón" userId="f06f81a9b6b37887" providerId="LiveId" clId="{4A3F91A6-A2ED-4583-ADFB-5BE2211E429F}" dt="2021-02-25T02:55:08.967" v="3417" actId="1076"/>
        <pc:sldMkLst>
          <pc:docMk/>
          <pc:sldMk cId="3331221747" sldId="268"/>
        </pc:sldMkLst>
        <pc:spChg chg="add mod">
          <ac:chgData name="Angélica Baldeón" userId="f06f81a9b6b37887" providerId="LiveId" clId="{4A3F91A6-A2ED-4583-ADFB-5BE2211E429F}" dt="2021-02-25T02:55:08.967" v="3417" actId="1076"/>
          <ac:spMkLst>
            <pc:docMk/>
            <pc:sldMk cId="3331221747" sldId="268"/>
            <ac:spMk id="10" creationId="{4E2D6A48-BF74-499F-B3C7-07171C6A7803}"/>
          </ac:spMkLst>
        </pc:spChg>
        <pc:picChg chg="mod">
          <ac:chgData name="Angélica Baldeón" userId="f06f81a9b6b37887" providerId="LiveId" clId="{4A3F91A6-A2ED-4583-ADFB-5BE2211E429F}" dt="2021-02-25T02:55:01.618" v="3412" actId="1076"/>
          <ac:picMkLst>
            <pc:docMk/>
            <pc:sldMk cId="3331221747" sldId="268"/>
            <ac:picMk id="8" creationId="{5A5869F0-6754-42B1-967B-135EAFD52DFC}"/>
          </ac:picMkLst>
        </pc:picChg>
      </pc:sldChg>
      <pc:sldChg chg="addSp modSp mod">
        <pc:chgData name="Angélica Baldeón" userId="f06f81a9b6b37887" providerId="LiveId" clId="{4A3F91A6-A2ED-4583-ADFB-5BE2211E429F}" dt="2021-02-25T02:53:41.703" v="3385" actId="1076"/>
        <pc:sldMkLst>
          <pc:docMk/>
          <pc:sldMk cId="1108370644" sldId="270"/>
        </pc:sldMkLst>
        <pc:spChg chg="add mod">
          <ac:chgData name="Angélica Baldeón" userId="f06f81a9b6b37887" providerId="LiveId" clId="{4A3F91A6-A2ED-4583-ADFB-5BE2211E429F}" dt="2021-02-25T02:53:41.703" v="3385" actId="1076"/>
          <ac:spMkLst>
            <pc:docMk/>
            <pc:sldMk cId="1108370644" sldId="270"/>
            <ac:spMk id="5" creationId="{63C212F6-6547-43C8-A1EB-A8A9A27D3518}"/>
          </ac:spMkLst>
        </pc:spChg>
      </pc:sldChg>
      <pc:sldChg chg="add">
        <pc:chgData name="Angélica Baldeón" userId="f06f81a9b6b37887" providerId="LiveId" clId="{4A3F91A6-A2ED-4583-ADFB-5BE2211E429F}" dt="2021-02-25T01:20:07.637" v="2"/>
        <pc:sldMkLst>
          <pc:docMk/>
          <pc:sldMk cId="3860637963" sldId="273"/>
        </pc:sldMkLst>
      </pc:sldChg>
      <pc:sldChg chg="addSp modSp add mod">
        <pc:chgData name="Angélica Baldeón" userId="f06f81a9b6b37887" providerId="LiveId" clId="{4A3F91A6-A2ED-4583-ADFB-5BE2211E429F}" dt="2021-02-25T01:22:16.589" v="19"/>
        <pc:sldMkLst>
          <pc:docMk/>
          <pc:sldMk cId="3564423127" sldId="275"/>
        </pc:sldMkLst>
        <pc:graphicFrameChg chg="mod">
          <ac:chgData name="Angélica Baldeón" userId="f06f81a9b6b37887" providerId="LiveId" clId="{4A3F91A6-A2ED-4583-ADFB-5BE2211E429F}" dt="2021-02-25T01:22:16.589" v="19"/>
          <ac:graphicFrameMkLst>
            <pc:docMk/>
            <pc:sldMk cId="3564423127" sldId="275"/>
            <ac:graphicFrameMk id="3" creationId="{D4C4815D-4D91-4545-87E7-F24CE01CF271}"/>
          </ac:graphicFrameMkLst>
        </pc:graphicFrameChg>
        <pc:cxnChg chg="add mod">
          <ac:chgData name="Angélica Baldeón" userId="f06f81a9b6b37887" providerId="LiveId" clId="{4A3F91A6-A2ED-4583-ADFB-5BE2211E429F}" dt="2021-02-25T01:21:56.802" v="14" actId="13822"/>
          <ac:cxnSpMkLst>
            <pc:docMk/>
            <pc:sldMk cId="3564423127" sldId="275"/>
            <ac:cxnSpMk id="6" creationId="{08522D52-46EB-485A-ABB6-3BCFF929E2AD}"/>
          </ac:cxnSpMkLst>
        </pc:cxnChg>
      </pc:sldChg>
      <pc:sldChg chg="addSp delSp modSp mod">
        <pc:chgData name="Angélica Baldeón" userId="f06f81a9b6b37887" providerId="LiveId" clId="{4A3F91A6-A2ED-4583-ADFB-5BE2211E429F}" dt="2021-02-25T01:37:09.068" v="453" actId="1076"/>
        <pc:sldMkLst>
          <pc:docMk/>
          <pc:sldMk cId="3345466961" sldId="278"/>
        </pc:sldMkLst>
        <pc:spChg chg="mod">
          <ac:chgData name="Angélica Baldeón" userId="f06f81a9b6b37887" providerId="LiveId" clId="{4A3F91A6-A2ED-4583-ADFB-5BE2211E429F}" dt="2021-02-25T01:33:18.721" v="268" actId="404"/>
          <ac:spMkLst>
            <pc:docMk/>
            <pc:sldMk cId="3345466961" sldId="278"/>
            <ac:spMk id="2" creationId="{CA10A40B-2177-476F-B696-47010FC1253C}"/>
          </ac:spMkLst>
        </pc:spChg>
        <pc:graphicFrameChg chg="add mod modGraphic">
          <ac:chgData name="Angélica Baldeón" userId="f06f81a9b6b37887" providerId="LiveId" clId="{4A3F91A6-A2ED-4583-ADFB-5BE2211E429F}" dt="2021-02-25T01:37:09.068" v="453" actId="1076"/>
          <ac:graphicFrameMkLst>
            <pc:docMk/>
            <pc:sldMk cId="3345466961" sldId="278"/>
            <ac:graphicFrameMk id="6" creationId="{43682859-48BE-4067-9EED-43A3FE87BF79}"/>
          </ac:graphicFrameMkLst>
        </pc:graphicFrameChg>
        <pc:graphicFrameChg chg="del mod">
          <ac:chgData name="Angélica Baldeón" userId="f06f81a9b6b37887" providerId="LiveId" clId="{4A3F91A6-A2ED-4583-ADFB-5BE2211E429F}" dt="2021-02-25T01:35:47.310" v="428" actId="478"/>
          <ac:graphicFrameMkLst>
            <pc:docMk/>
            <pc:sldMk cId="3345466961" sldId="278"/>
            <ac:graphicFrameMk id="7" creationId="{7CF4C2C7-C69C-4537-99EE-B64EFC740B16}"/>
          </ac:graphicFrameMkLst>
        </pc:graphicFrameChg>
        <pc:graphicFrameChg chg="mod modGraphic">
          <ac:chgData name="Angélica Baldeón" userId="f06f81a9b6b37887" providerId="LiveId" clId="{4A3F91A6-A2ED-4583-ADFB-5BE2211E429F}" dt="2021-02-25T01:36:50.721" v="448" actId="1076"/>
          <ac:graphicFrameMkLst>
            <pc:docMk/>
            <pc:sldMk cId="3345466961" sldId="278"/>
            <ac:graphicFrameMk id="8" creationId="{B5044E2B-0AB2-4538-989F-18F23E8AC134}"/>
          </ac:graphicFrameMkLst>
        </pc:graphicFrameChg>
        <pc:picChg chg="mod">
          <ac:chgData name="Angélica Baldeón" userId="f06f81a9b6b37887" providerId="LiveId" clId="{4A3F91A6-A2ED-4583-ADFB-5BE2211E429F}" dt="2021-02-25T01:37:03.671" v="452" actId="1076"/>
          <ac:picMkLst>
            <pc:docMk/>
            <pc:sldMk cId="3345466961" sldId="278"/>
            <ac:picMk id="10" creationId="{D99083B9-BC0E-4EAC-AD82-1D31067889B0}"/>
          </ac:picMkLst>
        </pc:picChg>
      </pc:sldChg>
      <pc:sldChg chg="addSp delSp modSp mod">
        <pc:chgData name="Angélica Baldeón" userId="f06f81a9b6b37887" providerId="LiveId" clId="{4A3F91A6-A2ED-4583-ADFB-5BE2211E429F}" dt="2021-02-25T02:51:58.701" v="3354" actId="1076"/>
        <pc:sldMkLst>
          <pc:docMk/>
          <pc:sldMk cId="2442812553" sldId="279"/>
        </pc:sldMkLst>
        <pc:spChg chg="mod">
          <ac:chgData name="Angélica Baldeón" userId="f06f81a9b6b37887" providerId="LiveId" clId="{4A3F91A6-A2ED-4583-ADFB-5BE2211E429F}" dt="2021-02-25T02:48:28.306" v="3182" actId="1076"/>
          <ac:spMkLst>
            <pc:docMk/>
            <pc:sldMk cId="2442812553" sldId="279"/>
            <ac:spMk id="2" creationId="{C28008D4-0C30-4B64-8AB0-021A2DD2FE69}"/>
          </ac:spMkLst>
        </pc:spChg>
        <pc:spChg chg="add mod">
          <ac:chgData name="Angélica Baldeón" userId="f06f81a9b6b37887" providerId="LiveId" clId="{4A3F91A6-A2ED-4583-ADFB-5BE2211E429F}" dt="2021-02-25T02:51:58.701" v="3354" actId="1076"/>
          <ac:spMkLst>
            <pc:docMk/>
            <pc:sldMk cId="2442812553" sldId="279"/>
            <ac:spMk id="3" creationId="{D4A89C4A-2BE2-4464-97C4-0F721DD846A3}"/>
          </ac:spMkLst>
        </pc:spChg>
        <pc:spChg chg="add del mod">
          <ac:chgData name="Angélica Baldeón" userId="f06f81a9b6b37887" providerId="LiveId" clId="{4A3F91A6-A2ED-4583-ADFB-5BE2211E429F}" dt="2021-02-25T02:51:56.349" v="3353" actId="478"/>
          <ac:spMkLst>
            <pc:docMk/>
            <pc:sldMk cId="2442812553" sldId="279"/>
            <ac:spMk id="7" creationId="{A6002BFC-A202-40D3-8E45-DF960526784D}"/>
          </ac:spMkLst>
        </pc:spChg>
        <pc:spChg chg="add del mod">
          <ac:chgData name="Angélica Baldeón" userId="f06f81a9b6b37887" providerId="LiveId" clId="{4A3F91A6-A2ED-4583-ADFB-5BE2211E429F}" dt="2021-02-25T02:46:37.007" v="3152" actId="478"/>
          <ac:spMkLst>
            <pc:docMk/>
            <pc:sldMk cId="2442812553" sldId="279"/>
            <ac:spMk id="13" creationId="{F552C341-6111-4228-BCD3-7B7714B0FC3A}"/>
          </ac:spMkLst>
        </pc:spChg>
        <pc:spChg chg="del mod">
          <ac:chgData name="Angélica Baldeón" userId="f06f81a9b6b37887" providerId="LiveId" clId="{4A3F91A6-A2ED-4583-ADFB-5BE2211E429F}" dt="2021-02-25T01:39:45.882" v="480" actId="478"/>
          <ac:spMkLst>
            <pc:docMk/>
            <pc:sldMk cId="2442812553" sldId="279"/>
            <ac:spMk id="15" creationId="{DCDA6BEC-DD86-4C06-8E86-33DB2DEA346A}"/>
          </ac:spMkLst>
        </pc:spChg>
        <pc:graphicFrameChg chg="add del mod modGraphic">
          <ac:chgData name="Angélica Baldeón" userId="f06f81a9b6b37887" providerId="LiveId" clId="{4A3F91A6-A2ED-4583-ADFB-5BE2211E429F}" dt="2021-02-25T02:45:32.922" v="3140" actId="478"/>
          <ac:graphicFrameMkLst>
            <pc:docMk/>
            <pc:sldMk cId="2442812553" sldId="279"/>
            <ac:graphicFrameMk id="4" creationId="{D2B8EBA5-6BF9-4DDA-B7CA-D754F20BE09A}"/>
          </ac:graphicFrameMkLst>
        </pc:graphicFrameChg>
        <pc:graphicFrameChg chg="add mod modGraphic">
          <ac:chgData name="Angélica Baldeón" userId="f06f81a9b6b37887" providerId="LiveId" clId="{4A3F91A6-A2ED-4583-ADFB-5BE2211E429F}" dt="2021-02-25T02:51:53.852" v="3352" actId="20577"/>
          <ac:graphicFrameMkLst>
            <pc:docMk/>
            <pc:sldMk cId="2442812553" sldId="279"/>
            <ac:graphicFrameMk id="5" creationId="{0F204F99-773D-41BB-A12A-CC1F371D8FB8}"/>
          </ac:graphicFrameMkLst>
        </pc:graphicFrameChg>
        <pc:picChg chg="mod">
          <ac:chgData name="Angélica Baldeón" userId="f06f81a9b6b37887" providerId="LiveId" clId="{4A3F91A6-A2ED-4583-ADFB-5BE2211E429F}" dt="2021-02-25T02:50:17.466" v="3297" actId="1076"/>
          <ac:picMkLst>
            <pc:docMk/>
            <pc:sldMk cId="2442812553" sldId="279"/>
            <ac:picMk id="10" creationId="{61B18E14-3A17-47C7-8A39-995085778C79}"/>
          </ac:picMkLst>
        </pc:picChg>
      </pc:sldChg>
      <pc:sldChg chg="del">
        <pc:chgData name="Angélica Baldeón" userId="f06f81a9b6b37887" providerId="LiveId" clId="{4A3F91A6-A2ED-4583-ADFB-5BE2211E429F}" dt="2021-02-25T02:00:45.760" v="2313" actId="47"/>
        <pc:sldMkLst>
          <pc:docMk/>
          <pc:sldMk cId="314407715" sldId="282"/>
        </pc:sldMkLst>
      </pc:sldChg>
      <pc:sldChg chg="addSp delSp modSp mod">
        <pc:chgData name="Angélica Baldeón" userId="f06f81a9b6b37887" providerId="LiveId" clId="{4A3F91A6-A2ED-4583-ADFB-5BE2211E429F}" dt="2021-02-25T02:39:36.544" v="3031" actId="20577"/>
        <pc:sldMkLst>
          <pc:docMk/>
          <pc:sldMk cId="4122279821" sldId="283"/>
        </pc:sldMkLst>
        <pc:spChg chg="add mod">
          <ac:chgData name="Angélica Baldeón" userId="f06f81a9b6b37887" providerId="LiveId" clId="{4A3F91A6-A2ED-4583-ADFB-5BE2211E429F}" dt="2021-02-25T02:20:39.029" v="2615" actId="1076"/>
          <ac:spMkLst>
            <pc:docMk/>
            <pc:sldMk cId="4122279821" sldId="283"/>
            <ac:spMk id="2" creationId="{284CD336-BBB0-4423-AB13-0A61F12C4747}"/>
          </ac:spMkLst>
        </pc:spChg>
        <pc:spChg chg="add mod">
          <ac:chgData name="Angélica Baldeón" userId="f06f81a9b6b37887" providerId="LiveId" clId="{4A3F91A6-A2ED-4583-ADFB-5BE2211E429F}" dt="2021-02-25T02:28:31.315" v="2815" actId="13822"/>
          <ac:spMkLst>
            <pc:docMk/>
            <pc:sldMk cId="4122279821" sldId="283"/>
            <ac:spMk id="7" creationId="{6CC5DEBD-4885-4FD2-8291-DD9602EDDDB9}"/>
          </ac:spMkLst>
        </pc:spChg>
        <pc:spChg chg="add mod">
          <ac:chgData name="Angélica Baldeón" userId="f06f81a9b6b37887" providerId="LiveId" clId="{4A3F91A6-A2ED-4583-ADFB-5BE2211E429F}" dt="2021-02-25T02:28:34.814" v="2816" actId="13822"/>
          <ac:spMkLst>
            <pc:docMk/>
            <pc:sldMk cId="4122279821" sldId="283"/>
            <ac:spMk id="13" creationId="{C67573FF-4EED-4ED1-B2B2-AF1A683CFC46}"/>
          </ac:spMkLst>
        </pc:spChg>
        <pc:spChg chg="add mod">
          <ac:chgData name="Angélica Baldeón" userId="f06f81a9b6b37887" providerId="LiveId" clId="{4A3F91A6-A2ED-4583-ADFB-5BE2211E429F}" dt="2021-02-25T02:28:37.950" v="2817" actId="13822"/>
          <ac:spMkLst>
            <pc:docMk/>
            <pc:sldMk cId="4122279821" sldId="283"/>
            <ac:spMk id="14" creationId="{97F2DC49-3FF2-4041-B02A-05BB670FCBC5}"/>
          </ac:spMkLst>
        </pc:spChg>
        <pc:graphicFrameChg chg="add mod modGraphic">
          <ac:chgData name="Angélica Baldeón" userId="f06f81a9b6b37887" providerId="LiveId" clId="{4A3F91A6-A2ED-4583-ADFB-5BE2211E429F}" dt="2021-02-25T02:32:33.539" v="2875" actId="14100"/>
          <ac:graphicFrameMkLst>
            <pc:docMk/>
            <pc:sldMk cId="4122279821" sldId="283"/>
            <ac:graphicFrameMk id="3" creationId="{ECA71554-6662-409B-86CC-0FB691E53212}"/>
          </ac:graphicFrameMkLst>
        </pc:graphicFrameChg>
        <pc:graphicFrameChg chg="add del mod modGraphic">
          <ac:chgData name="Angélica Baldeón" userId="f06f81a9b6b37887" providerId="LiveId" clId="{4A3F91A6-A2ED-4583-ADFB-5BE2211E429F}" dt="2021-02-25T02:26:09.315" v="2743" actId="478"/>
          <ac:graphicFrameMkLst>
            <pc:docMk/>
            <pc:sldMk cId="4122279821" sldId="283"/>
            <ac:graphicFrameMk id="4" creationId="{854532A8-DA94-4372-B7D3-D7557F658C03}"/>
          </ac:graphicFrameMkLst>
        </pc:graphicFrameChg>
        <pc:graphicFrameChg chg="add del mod modGraphic">
          <ac:chgData name="Angélica Baldeón" userId="f06f81a9b6b37887" providerId="LiveId" clId="{4A3F91A6-A2ED-4583-ADFB-5BE2211E429F}" dt="2021-02-25T02:28:22.878" v="2814" actId="12100"/>
          <ac:graphicFrameMkLst>
            <pc:docMk/>
            <pc:sldMk cId="4122279821" sldId="283"/>
            <ac:graphicFrameMk id="5" creationId="{08C604D2-2D3F-4289-9C6C-A05D428191BC}"/>
          </ac:graphicFrameMkLst>
        </pc:graphicFrameChg>
        <pc:graphicFrameChg chg="del mod">
          <ac:chgData name="Angélica Baldeón" userId="f06f81a9b6b37887" providerId="LiveId" clId="{4A3F91A6-A2ED-4583-ADFB-5BE2211E429F}" dt="2021-02-25T02:30:10.101" v="2829" actId="478"/>
          <ac:graphicFrameMkLst>
            <pc:docMk/>
            <pc:sldMk cId="4122279821" sldId="283"/>
            <ac:graphicFrameMk id="6" creationId="{1EBF7F25-D79C-4559-887F-D2BC2359FA5D}"/>
          </ac:graphicFrameMkLst>
        </pc:graphicFrameChg>
        <pc:graphicFrameChg chg="add mod modGraphic">
          <ac:chgData name="Angélica Baldeón" userId="f06f81a9b6b37887" providerId="LiveId" clId="{4A3F91A6-A2ED-4583-ADFB-5BE2211E429F}" dt="2021-02-25T02:39:36.544" v="3031" actId="20577"/>
          <ac:graphicFrameMkLst>
            <pc:docMk/>
            <pc:sldMk cId="4122279821" sldId="283"/>
            <ac:graphicFrameMk id="8" creationId="{A7DC1E90-A574-4412-9DBB-C21D51A78AC5}"/>
          </ac:graphicFrameMkLst>
        </pc:graphicFrameChg>
        <pc:graphicFrameChg chg="mod modGraphic">
          <ac:chgData name="Angélica Baldeón" userId="f06f81a9b6b37887" providerId="LiveId" clId="{4A3F91A6-A2ED-4583-ADFB-5BE2211E429F}" dt="2021-02-25T02:22:41.780" v="2637" actId="403"/>
          <ac:graphicFrameMkLst>
            <pc:docMk/>
            <pc:sldMk cId="4122279821" sldId="283"/>
            <ac:graphicFrameMk id="10" creationId="{AF6FED83-E6D1-4572-BD73-D53D4F139B01}"/>
          </ac:graphicFrameMkLst>
        </pc:graphicFrameChg>
        <pc:graphicFrameChg chg="add del mod">
          <ac:chgData name="Angélica Baldeón" userId="f06f81a9b6b37887" providerId="LiveId" clId="{4A3F91A6-A2ED-4583-ADFB-5BE2211E429F}" dt="2021-02-25T02:27:52.553" v="2799"/>
          <ac:graphicFrameMkLst>
            <pc:docMk/>
            <pc:sldMk cId="4122279821" sldId="283"/>
            <ac:graphicFrameMk id="11" creationId="{9AD6124E-947B-4C52-86D4-DB7BD489E7CB}"/>
          </ac:graphicFrameMkLst>
        </pc:graphicFrameChg>
        <pc:graphicFrameChg chg="mod modGraphic">
          <ac:chgData name="Angélica Baldeón" userId="f06f81a9b6b37887" providerId="LiveId" clId="{4A3F91A6-A2ED-4583-ADFB-5BE2211E429F}" dt="2021-02-25T02:22:50.548" v="2641" actId="404"/>
          <ac:graphicFrameMkLst>
            <pc:docMk/>
            <pc:sldMk cId="4122279821" sldId="283"/>
            <ac:graphicFrameMk id="12" creationId="{241B60A9-48B5-4465-AA43-93A4832D9085}"/>
          </ac:graphicFrameMkLst>
        </pc:graphicFrameChg>
      </pc:sldChg>
      <pc:sldChg chg="addSp delSp modSp mod">
        <pc:chgData name="Angélica Baldeón" userId="f06f81a9b6b37887" providerId="LiveId" clId="{4A3F91A6-A2ED-4583-ADFB-5BE2211E429F}" dt="2021-02-25T02:39:20.718" v="3027" actId="1076"/>
        <pc:sldMkLst>
          <pc:docMk/>
          <pc:sldMk cId="3140054966" sldId="286"/>
        </pc:sldMkLst>
        <pc:spChg chg="del">
          <ac:chgData name="Angélica Baldeón" userId="f06f81a9b6b37887" providerId="LiveId" clId="{4A3F91A6-A2ED-4583-ADFB-5BE2211E429F}" dt="2021-02-25T02:36:43.816" v="2984" actId="478"/>
          <ac:spMkLst>
            <pc:docMk/>
            <pc:sldMk cId="3140054966" sldId="286"/>
            <ac:spMk id="2" creationId="{3D4386FE-B7D5-4A7E-8A40-71EFC068100A}"/>
          </ac:spMkLst>
        </pc:spChg>
        <pc:spChg chg="add mod">
          <ac:chgData name="Angélica Baldeón" userId="f06f81a9b6b37887" providerId="LiveId" clId="{4A3F91A6-A2ED-4583-ADFB-5BE2211E429F}" dt="2021-02-25T02:39:20.718" v="3027" actId="1076"/>
          <ac:spMkLst>
            <pc:docMk/>
            <pc:sldMk cId="3140054966" sldId="286"/>
            <ac:spMk id="11" creationId="{66ABB04A-F63D-43C7-93A8-07C564DCA882}"/>
          </ac:spMkLst>
        </pc:spChg>
        <pc:picChg chg="del">
          <ac:chgData name="Angélica Baldeón" userId="f06f81a9b6b37887" providerId="LiveId" clId="{4A3F91A6-A2ED-4583-ADFB-5BE2211E429F}" dt="2021-02-25T02:38:09.733" v="3004" actId="478"/>
          <ac:picMkLst>
            <pc:docMk/>
            <pc:sldMk cId="3140054966" sldId="286"/>
            <ac:picMk id="4" creationId="{65F95FBE-112D-40AD-A6FB-6BF4B1D26339}"/>
          </ac:picMkLst>
        </pc:picChg>
        <pc:picChg chg="del">
          <ac:chgData name="Angélica Baldeón" userId="f06f81a9b6b37887" providerId="LiveId" clId="{4A3F91A6-A2ED-4583-ADFB-5BE2211E429F}" dt="2021-02-25T02:38:10.202" v="3005" actId="478"/>
          <ac:picMkLst>
            <pc:docMk/>
            <pc:sldMk cId="3140054966" sldId="286"/>
            <ac:picMk id="5" creationId="{07E7D4E5-DC65-4349-A03E-27551008A53C}"/>
          </ac:picMkLst>
        </pc:picChg>
        <pc:picChg chg="del">
          <ac:chgData name="Angélica Baldeón" userId="f06f81a9b6b37887" providerId="LiveId" clId="{4A3F91A6-A2ED-4583-ADFB-5BE2211E429F}" dt="2021-02-25T02:38:11.326" v="3006" actId="478"/>
          <ac:picMkLst>
            <pc:docMk/>
            <pc:sldMk cId="3140054966" sldId="286"/>
            <ac:picMk id="6" creationId="{7EB3626F-4E6A-4E1B-BCC6-297392C52874}"/>
          </ac:picMkLst>
        </pc:picChg>
        <pc:picChg chg="mod">
          <ac:chgData name="Angélica Baldeón" userId="f06f81a9b6b37887" providerId="LiveId" clId="{4A3F91A6-A2ED-4583-ADFB-5BE2211E429F}" dt="2021-02-25T02:39:06.725" v="3021" actId="1076"/>
          <ac:picMkLst>
            <pc:docMk/>
            <pc:sldMk cId="3140054966" sldId="286"/>
            <ac:picMk id="7" creationId="{055B99A3-C132-48E2-813E-6093C47D8761}"/>
          </ac:picMkLst>
        </pc:picChg>
        <pc:picChg chg="mod">
          <ac:chgData name="Angélica Baldeón" userId="f06f81a9b6b37887" providerId="LiveId" clId="{4A3F91A6-A2ED-4583-ADFB-5BE2211E429F}" dt="2021-02-25T02:39:04.946" v="3020" actId="1076"/>
          <ac:picMkLst>
            <pc:docMk/>
            <pc:sldMk cId="3140054966" sldId="286"/>
            <ac:picMk id="8" creationId="{0CCA622E-7C25-4D06-B526-DBD9C2428FE0}"/>
          </ac:picMkLst>
        </pc:picChg>
        <pc:picChg chg="add mod">
          <ac:chgData name="Angélica Baldeón" userId="f06f81a9b6b37887" providerId="LiveId" clId="{4A3F91A6-A2ED-4583-ADFB-5BE2211E429F}" dt="2021-02-25T02:39:18.025" v="3026" actId="1076"/>
          <ac:picMkLst>
            <pc:docMk/>
            <pc:sldMk cId="3140054966" sldId="286"/>
            <ac:picMk id="9" creationId="{370678EE-CFBE-462C-8D87-F3EA6C94DEDF}"/>
          </ac:picMkLst>
        </pc:picChg>
        <pc:picChg chg="add mod">
          <ac:chgData name="Angélica Baldeón" userId="f06f81a9b6b37887" providerId="LiveId" clId="{4A3F91A6-A2ED-4583-ADFB-5BE2211E429F}" dt="2021-02-25T02:39:07.955" v="3022" actId="1076"/>
          <ac:picMkLst>
            <pc:docMk/>
            <pc:sldMk cId="3140054966" sldId="286"/>
            <ac:picMk id="10" creationId="{4B84455B-6682-44A6-A914-D33F99205B2B}"/>
          </ac:picMkLst>
        </pc:picChg>
      </pc:sldChg>
      <pc:sldChg chg="addSp modSp mod">
        <pc:chgData name="Angélica Baldeón" userId="f06f81a9b6b37887" providerId="LiveId" clId="{4A3F91A6-A2ED-4583-ADFB-5BE2211E429F}" dt="2021-02-25T02:43:23.699" v="3129" actId="1076"/>
        <pc:sldMkLst>
          <pc:docMk/>
          <pc:sldMk cId="2752762880" sldId="289"/>
        </pc:sldMkLst>
        <pc:spChg chg="mod">
          <ac:chgData name="Angélica Baldeón" userId="f06f81a9b6b37887" providerId="LiveId" clId="{4A3F91A6-A2ED-4583-ADFB-5BE2211E429F}" dt="2021-02-25T02:43:23.699" v="3129" actId="1076"/>
          <ac:spMkLst>
            <pc:docMk/>
            <pc:sldMk cId="2752762880" sldId="289"/>
            <ac:spMk id="2" creationId="{7D517308-BFB8-4843-A27B-68E3DB1A2605}"/>
          </ac:spMkLst>
        </pc:spChg>
        <pc:spChg chg="add mod">
          <ac:chgData name="Angélica Baldeón" userId="f06f81a9b6b37887" providerId="LiveId" clId="{4A3F91A6-A2ED-4583-ADFB-5BE2211E429F}" dt="2021-02-25T02:43:20.144" v="3128" actId="1076"/>
          <ac:spMkLst>
            <pc:docMk/>
            <pc:sldMk cId="2752762880" sldId="289"/>
            <ac:spMk id="3" creationId="{F2AB5573-0E91-4F98-A336-E8D9AAE11951}"/>
          </ac:spMkLst>
        </pc:spChg>
      </pc:sldChg>
      <pc:sldChg chg="addSp delSp modSp mod">
        <pc:chgData name="Angélica Baldeón" userId="f06f81a9b6b37887" providerId="LiveId" clId="{4A3F91A6-A2ED-4583-ADFB-5BE2211E429F}" dt="2021-02-25T01:33:41.826" v="289" actId="404"/>
        <pc:sldMkLst>
          <pc:docMk/>
          <pc:sldMk cId="3995459790" sldId="293"/>
        </pc:sldMkLst>
        <pc:spChg chg="mod">
          <ac:chgData name="Angélica Baldeón" userId="f06f81a9b6b37887" providerId="LiveId" clId="{4A3F91A6-A2ED-4583-ADFB-5BE2211E429F}" dt="2021-02-25T01:33:41.826" v="289" actId="404"/>
          <ac:spMkLst>
            <pc:docMk/>
            <pc:sldMk cId="3995459790" sldId="293"/>
            <ac:spMk id="2" creationId="{23FB4DAC-8585-4E1B-ACB0-925BAAEE0903}"/>
          </ac:spMkLst>
        </pc:spChg>
        <pc:spChg chg="add mod">
          <ac:chgData name="Angélica Baldeón" userId="f06f81a9b6b37887" providerId="LiveId" clId="{4A3F91A6-A2ED-4583-ADFB-5BE2211E429F}" dt="2021-02-25T01:32:20.792" v="224" actId="1076"/>
          <ac:spMkLst>
            <pc:docMk/>
            <pc:sldMk cId="3995459790" sldId="293"/>
            <ac:spMk id="3" creationId="{4D833760-5EEF-4343-94F5-D07F9EE564C6}"/>
          </ac:spMkLst>
        </pc:spChg>
        <pc:spChg chg="add mod">
          <ac:chgData name="Angélica Baldeón" userId="f06f81a9b6b37887" providerId="LiveId" clId="{4A3F91A6-A2ED-4583-ADFB-5BE2211E429F}" dt="2021-02-25T01:29:55.612" v="178"/>
          <ac:spMkLst>
            <pc:docMk/>
            <pc:sldMk cId="3995459790" sldId="293"/>
            <ac:spMk id="9" creationId="{EA6A0A86-BD71-432F-A9F3-5396A26EF2D7}"/>
          </ac:spMkLst>
        </pc:spChg>
        <pc:spChg chg="add mod">
          <ac:chgData name="Angélica Baldeón" userId="f06f81a9b6b37887" providerId="LiveId" clId="{4A3F91A6-A2ED-4583-ADFB-5BE2211E429F}" dt="2021-02-25T01:30:37.197" v="192" actId="13822"/>
          <ac:spMkLst>
            <pc:docMk/>
            <pc:sldMk cId="3995459790" sldId="293"/>
            <ac:spMk id="11" creationId="{D48B9CBF-5B80-4C9C-B4A4-1A2599A916FD}"/>
          </ac:spMkLst>
        </pc:spChg>
        <pc:grpChg chg="add del mod">
          <ac:chgData name="Angélica Baldeón" userId="f06f81a9b6b37887" providerId="LiveId" clId="{4A3F91A6-A2ED-4583-ADFB-5BE2211E429F}" dt="2021-02-25T01:30:40.973" v="193" actId="478"/>
          <ac:grpSpMkLst>
            <pc:docMk/>
            <pc:sldMk cId="3995459790" sldId="293"/>
            <ac:grpSpMk id="8" creationId="{A2C32597-2914-48B3-8A63-F83B5F0DB6E2}"/>
          </ac:grpSpMkLst>
        </pc:grpChg>
        <pc:graphicFrameChg chg="del mod">
          <ac:chgData name="Angélica Baldeón" userId="f06f81a9b6b37887" providerId="LiveId" clId="{4A3F91A6-A2ED-4583-ADFB-5BE2211E429F}" dt="2021-02-25T01:32:32.525" v="225" actId="478"/>
          <ac:graphicFrameMkLst>
            <pc:docMk/>
            <pc:sldMk cId="3995459790" sldId="293"/>
            <ac:graphicFrameMk id="5" creationId="{E6468AF3-C7DE-49CD-83B7-07831023DBB0}"/>
          </ac:graphicFrameMkLst>
        </pc:graphicFrameChg>
        <pc:graphicFrameChg chg="mod modGraphic">
          <ac:chgData name="Angélica Baldeón" userId="f06f81a9b6b37887" providerId="LiveId" clId="{4A3F91A6-A2ED-4583-ADFB-5BE2211E429F}" dt="2021-02-25T01:31:57.381" v="218" actId="1076"/>
          <ac:graphicFrameMkLst>
            <pc:docMk/>
            <pc:sldMk cId="3995459790" sldId="293"/>
            <ac:graphicFrameMk id="6" creationId="{EBC88DBA-8DBC-4860-80A9-681C1CE77B87}"/>
          </ac:graphicFrameMkLst>
        </pc:graphicFrameChg>
        <pc:graphicFrameChg chg="add mod">
          <ac:chgData name="Angélica Baldeón" userId="f06f81a9b6b37887" providerId="LiveId" clId="{4A3F91A6-A2ED-4583-ADFB-5BE2211E429F}" dt="2021-02-25T01:32:07.588" v="223" actId="1076"/>
          <ac:graphicFrameMkLst>
            <pc:docMk/>
            <pc:sldMk cId="3995459790" sldId="293"/>
            <ac:graphicFrameMk id="7" creationId="{ADBC69A8-1602-459D-9D13-3E64EA0FCA21}"/>
          </ac:graphicFrameMkLst>
        </pc:graphicFrameChg>
        <pc:picChg chg="mod">
          <ac:chgData name="Angélica Baldeón" userId="f06f81a9b6b37887" providerId="LiveId" clId="{4A3F91A6-A2ED-4583-ADFB-5BE2211E429F}" dt="2021-02-25T01:32:01.463" v="221" actId="1076"/>
          <ac:picMkLst>
            <pc:docMk/>
            <pc:sldMk cId="3995459790" sldId="293"/>
            <ac:picMk id="10" creationId="{F9875946-D82D-402C-8BB4-43FB4853EF2D}"/>
          </ac:picMkLst>
        </pc:picChg>
      </pc:sldChg>
      <pc:sldChg chg="del">
        <pc:chgData name="Angélica Baldeón" userId="f06f81a9b6b37887" providerId="LiveId" clId="{4A3F91A6-A2ED-4583-ADFB-5BE2211E429F}" dt="2021-02-25T02:00:47.755" v="2314" actId="47"/>
        <pc:sldMkLst>
          <pc:docMk/>
          <pc:sldMk cId="3919278073" sldId="297"/>
        </pc:sldMkLst>
      </pc:sldChg>
      <pc:sldChg chg="addSp delSp modSp mod ord">
        <pc:chgData name="Angélica Baldeón" userId="f06f81a9b6b37887" providerId="LiveId" clId="{4A3F91A6-A2ED-4583-ADFB-5BE2211E429F}" dt="2021-02-25T02:39:54.365" v="3041" actId="20577"/>
        <pc:sldMkLst>
          <pc:docMk/>
          <pc:sldMk cId="1384468550" sldId="298"/>
        </pc:sldMkLst>
        <pc:spChg chg="mod">
          <ac:chgData name="Angélica Baldeón" userId="f06f81a9b6b37887" providerId="LiveId" clId="{4A3F91A6-A2ED-4583-ADFB-5BE2211E429F}" dt="2021-02-25T02:36:11.159" v="2975" actId="1076"/>
          <ac:spMkLst>
            <pc:docMk/>
            <pc:sldMk cId="1384468550" sldId="298"/>
            <ac:spMk id="3" creationId="{CF5B47A5-F20D-4ADC-97BC-B9F564AF2047}"/>
          </ac:spMkLst>
        </pc:spChg>
        <pc:spChg chg="add del mod">
          <ac:chgData name="Angélica Baldeón" userId="f06f81a9b6b37887" providerId="LiveId" clId="{4A3F91A6-A2ED-4583-ADFB-5BE2211E429F}" dt="2021-02-25T02:36:01.822" v="2972" actId="478"/>
          <ac:spMkLst>
            <pc:docMk/>
            <pc:sldMk cId="1384468550" sldId="298"/>
            <ac:spMk id="7" creationId="{69EB6EFA-C830-412D-B69D-687B440AABE0}"/>
          </ac:spMkLst>
        </pc:spChg>
        <pc:spChg chg="add mod">
          <ac:chgData name="Angélica Baldeón" userId="f06f81a9b6b37887" providerId="LiveId" clId="{4A3F91A6-A2ED-4583-ADFB-5BE2211E429F}" dt="2021-02-25T02:39:54.365" v="3041" actId="20577"/>
          <ac:spMkLst>
            <pc:docMk/>
            <pc:sldMk cId="1384468550" sldId="298"/>
            <ac:spMk id="8" creationId="{7C99754B-3078-4F29-B82E-732994BF3DAE}"/>
          </ac:spMkLst>
        </pc:spChg>
        <pc:spChg chg="add mod">
          <ac:chgData name="Angélica Baldeón" userId="f06f81a9b6b37887" providerId="LiveId" clId="{4A3F91A6-A2ED-4583-ADFB-5BE2211E429F}" dt="2021-02-25T02:36:20.032" v="2977" actId="1076"/>
          <ac:spMkLst>
            <pc:docMk/>
            <pc:sldMk cId="1384468550" sldId="298"/>
            <ac:spMk id="9" creationId="{F34F3697-9D90-434C-A849-594AFC8F265D}"/>
          </ac:spMkLst>
        </pc:spChg>
        <pc:spChg chg="add mod">
          <ac:chgData name="Angélica Baldeón" userId="f06f81a9b6b37887" providerId="LiveId" clId="{4A3F91A6-A2ED-4583-ADFB-5BE2211E429F}" dt="2021-02-25T02:38:46.627" v="3017" actId="1076"/>
          <ac:spMkLst>
            <pc:docMk/>
            <pc:sldMk cId="1384468550" sldId="298"/>
            <ac:spMk id="10" creationId="{397E0895-6A39-44DA-AC62-8F2C411A6AD8}"/>
          </ac:spMkLst>
        </pc:spChg>
        <pc:picChg chg="del">
          <ac:chgData name="Angélica Baldeón" userId="f06f81a9b6b37887" providerId="LiveId" clId="{4A3F91A6-A2ED-4583-ADFB-5BE2211E429F}" dt="2021-02-25T02:37:10.558" v="2989" actId="478"/>
          <ac:picMkLst>
            <pc:docMk/>
            <pc:sldMk cId="1384468550" sldId="298"/>
            <ac:picMk id="2" creationId="{1DCEFA51-EB56-4CF5-B815-BDCC19DCDAF5}"/>
          </ac:picMkLst>
        </pc:picChg>
        <pc:picChg chg="del">
          <ac:chgData name="Angélica Baldeón" userId="f06f81a9b6b37887" providerId="LiveId" clId="{4A3F91A6-A2ED-4583-ADFB-5BE2211E429F}" dt="2021-02-25T02:35:09.150" v="2937" actId="478"/>
          <ac:picMkLst>
            <pc:docMk/>
            <pc:sldMk cId="1384468550" sldId="298"/>
            <ac:picMk id="4" creationId="{A250C157-189C-45AC-9EEF-EAF76FA27ACA}"/>
          </ac:picMkLst>
        </pc:picChg>
        <pc:picChg chg="del mod">
          <ac:chgData name="Angélica Baldeón" userId="f06f81a9b6b37887" providerId="LiveId" clId="{4A3F91A6-A2ED-4583-ADFB-5BE2211E429F}" dt="2021-02-25T02:37:11.280" v="2990" actId="478"/>
          <ac:picMkLst>
            <pc:docMk/>
            <pc:sldMk cId="1384468550" sldId="298"/>
            <ac:picMk id="5" creationId="{D5519B4D-7380-462E-8959-DFF52F352ABE}"/>
          </ac:picMkLst>
        </pc:picChg>
        <pc:picChg chg="del mod">
          <ac:chgData name="Angélica Baldeón" userId="f06f81a9b6b37887" providerId="LiveId" clId="{4A3F91A6-A2ED-4583-ADFB-5BE2211E429F}" dt="2021-02-25T02:35:41.161" v="2947" actId="478"/>
          <ac:picMkLst>
            <pc:docMk/>
            <pc:sldMk cId="1384468550" sldId="298"/>
            <ac:picMk id="6" creationId="{E5275BA7-C09D-4F16-9839-2C250683D536}"/>
          </ac:picMkLst>
        </pc:picChg>
        <pc:picChg chg="add mod">
          <ac:chgData name="Angélica Baldeón" userId="f06f81a9b6b37887" providerId="LiveId" clId="{4A3F91A6-A2ED-4583-ADFB-5BE2211E429F}" dt="2021-02-25T02:37:41.112" v="3000" actId="1076"/>
          <ac:picMkLst>
            <pc:docMk/>
            <pc:sldMk cId="1384468550" sldId="298"/>
            <ac:picMk id="11" creationId="{5CC4B42C-073A-454F-84B4-6E6A67E3C3BD}"/>
          </ac:picMkLst>
        </pc:picChg>
        <pc:picChg chg="add mod">
          <ac:chgData name="Angélica Baldeón" userId="f06f81a9b6b37887" providerId="LiveId" clId="{4A3F91A6-A2ED-4583-ADFB-5BE2211E429F}" dt="2021-02-25T02:38:39.240" v="3016" actId="14100"/>
          <ac:picMkLst>
            <pc:docMk/>
            <pc:sldMk cId="1384468550" sldId="298"/>
            <ac:picMk id="12" creationId="{1E87D805-8BC1-426D-A120-6383DE8777F5}"/>
          </ac:picMkLst>
        </pc:picChg>
        <pc:picChg chg="add del mod">
          <ac:chgData name="Angélica Baldeón" userId="f06f81a9b6b37887" providerId="LiveId" clId="{4A3F91A6-A2ED-4583-ADFB-5BE2211E429F}" dt="2021-02-25T02:37:43.400" v="3001" actId="478"/>
          <ac:picMkLst>
            <pc:docMk/>
            <pc:sldMk cId="1384468550" sldId="298"/>
            <ac:picMk id="13" creationId="{2717F132-C3D5-4D8D-8DF6-25837E7D2BE4}"/>
          </ac:picMkLst>
        </pc:picChg>
      </pc:sldChg>
      <pc:sldChg chg="modSp mod">
        <pc:chgData name="Angélica Baldeón" userId="f06f81a9b6b37887" providerId="LiveId" clId="{4A3F91A6-A2ED-4583-ADFB-5BE2211E429F}" dt="2021-02-25T02:45:11.463" v="3138" actId="14100"/>
        <pc:sldMkLst>
          <pc:docMk/>
          <pc:sldMk cId="3028987166" sldId="300"/>
        </pc:sldMkLst>
        <pc:spChg chg="mod">
          <ac:chgData name="Angélica Baldeón" userId="f06f81a9b6b37887" providerId="LiveId" clId="{4A3F91A6-A2ED-4583-ADFB-5BE2211E429F}" dt="2021-02-25T02:45:07.975" v="3137" actId="1076"/>
          <ac:spMkLst>
            <pc:docMk/>
            <pc:sldMk cId="3028987166" sldId="300"/>
            <ac:spMk id="11" creationId="{6556B6C9-AF35-431F-85FE-335DF2EE9362}"/>
          </ac:spMkLst>
        </pc:spChg>
        <pc:graphicFrameChg chg="mod">
          <ac:chgData name="Angélica Baldeón" userId="f06f81a9b6b37887" providerId="LiveId" clId="{4A3F91A6-A2ED-4583-ADFB-5BE2211E429F}" dt="2021-02-25T02:45:11.463" v="3138" actId="14100"/>
          <ac:graphicFrameMkLst>
            <pc:docMk/>
            <pc:sldMk cId="3028987166" sldId="300"/>
            <ac:graphicFrameMk id="10" creationId="{EF4C1A8F-01B2-41E1-856A-D32DBD26F4C1}"/>
          </ac:graphicFrameMkLst>
        </pc:graphicFrameChg>
      </pc:sldChg>
      <pc:sldChg chg="addSp delSp modSp new del mod modClrScheme chgLayout">
        <pc:chgData name="Angélica Baldeón" userId="f06f81a9b6b37887" providerId="LiveId" clId="{4A3F91A6-A2ED-4583-ADFB-5BE2211E429F}" dt="2021-02-25T02:18:44.324" v="2559" actId="47"/>
        <pc:sldMkLst>
          <pc:docMk/>
          <pc:sldMk cId="1493219042" sldId="301"/>
        </pc:sldMkLst>
        <pc:spChg chg="del">
          <ac:chgData name="Angélica Baldeón" userId="f06f81a9b6b37887" providerId="LiveId" clId="{4A3F91A6-A2ED-4583-ADFB-5BE2211E429F}" dt="2021-02-25T01:41:28.267" v="489" actId="478"/>
          <ac:spMkLst>
            <pc:docMk/>
            <pc:sldMk cId="1493219042" sldId="301"/>
            <ac:spMk id="2" creationId="{DE42FEDD-E1B0-4391-903D-6691F575D30A}"/>
          </ac:spMkLst>
        </pc:spChg>
        <pc:spChg chg="del">
          <ac:chgData name="Angélica Baldeón" userId="f06f81a9b6b37887" providerId="LiveId" clId="{4A3F91A6-A2ED-4583-ADFB-5BE2211E429F}" dt="2021-02-25T01:41:30.441" v="490" actId="478"/>
          <ac:spMkLst>
            <pc:docMk/>
            <pc:sldMk cId="1493219042" sldId="301"/>
            <ac:spMk id="3" creationId="{60CA9476-7A64-4E3A-B235-8C0C239AF794}"/>
          </ac:spMkLst>
        </pc:spChg>
        <pc:spChg chg="add mod ord">
          <ac:chgData name="Angélica Baldeón" userId="f06f81a9b6b37887" providerId="LiveId" clId="{4A3F91A6-A2ED-4583-ADFB-5BE2211E429F}" dt="2021-02-25T02:06:42.138" v="2387" actId="1076"/>
          <ac:spMkLst>
            <pc:docMk/>
            <pc:sldMk cId="1493219042" sldId="301"/>
            <ac:spMk id="4" creationId="{478DFB58-F4A5-4920-98B5-A585C720178A}"/>
          </ac:spMkLst>
        </pc:spChg>
        <pc:spChg chg="add del mod">
          <ac:chgData name="Angélica Baldeón" userId="f06f81a9b6b37887" providerId="LiveId" clId="{4A3F91A6-A2ED-4583-ADFB-5BE2211E429F}" dt="2021-02-25T01:43:23.606" v="508" actId="478"/>
          <ac:spMkLst>
            <pc:docMk/>
            <pc:sldMk cId="1493219042" sldId="301"/>
            <ac:spMk id="5" creationId="{21D5652A-00B0-47B2-A59D-B11E37A88B82}"/>
          </ac:spMkLst>
        </pc:spChg>
        <pc:spChg chg="add mod">
          <ac:chgData name="Angélica Baldeón" userId="f06f81a9b6b37887" providerId="LiveId" clId="{4A3F91A6-A2ED-4583-ADFB-5BE2211E429F}" dt="2021-02-25T02:05:16.267" v="2382" actId="1076"/>
          <ac:spMkLst>
            <pc:docMk/>
            <pc:sldMk cId="1493219042" sldId="301"/>
            <ac:spMk id="9" creationId="{EEE6CB47-E6BB-4C23-890E-7558F23FB67F}"/>
          </ac:spMkLst>
        </pc:spChg>
        <pc:spChg chg="add mod">
          <ac:chgData name="Angélica Baldeón" userId="f06f81a9b6b37887" providerId="LiveId" clId="{4A3F91A6-A2ED-4583-ADFB-5BE2211E429F}" dt="2021-02-25T02:05:19.349" v="2383" actId="1076"/>
          <ac:spMkLst>
            <pc:docMk/>
            <pc:sldMk cId="1493219042" sldId="301"/>
            <ac:spMk id="10" creationId="{B2CD8CC3-3A86-4724-9F0D-94AEC82F99AB}"/>
          </ac:spMkLst>
        </pc:spChg>
        <pc:spChg chg="add mod">
          <ac:chgData name="Angélica Baldeón" userId="f06f81a9b6b37887" providerId="LiveId" clId="{4A3F91A6-A2ED-4583-ADFB-5BE2211E429F}" dt="2021-02-25T02:05:10.353" v="2380" actId="1076"/>
          <ac:spMkLst>
            <pc:docMk/>
            <pc:sldMk cId="1493219042" sldId="301"/>
            <ac:spMk id="11" creationId="{8F892946-7A07-496B-8CE4-3F0F15A9061A}"/>
          </ac:spMkLst>
        </pc:spChg>
        <pc:spChg chg="add mod">
          <ac:chgData name="Angélica Baldeón" userId="f06f81a9b6b37887" providerId="LiveId" clId="{4A3F91A6-A2ED-4583-ADFB-5BE2211E429F}" dt="2021-02-25T02:05:12.864" v="2381" actId="1076"/>
          <ac:spMkLst>
            <pc:docMk/>
            <pc:sldMk cId="1493219042" sldId="301"/>
            <ac:spMk id="12" creationId="{DE098D11-EEF1-4838-BEC5-A7EABBACE8D0}"/>
          </ac:spMkLst>
        </pc:spChg>
        <pc:graphicFrameChg chg="add mod modGraphic">
          <ac:chgData name="Angélica Baldeón" userId="f06f81a9b6b37887" providerId="LiveId" clId="{4A3F91A6-A2ED-4583-ADFB-5BE2211E429F}" dt="2021-02-25T02:06:36.138" v="2386" actId="14100"/>
          <ac:graphicFrameMkLst>
            <pc:docMk/>
            <pc:sldMk cId="1493219042" sldId="301"/>
            <ac:graphicFrameMk id="6" creationId="{850CCDC8-6B27-4174-8D4A-876F433FE1E9}"/>
          </ac:graphicFrameMkLst>
        </pc:graphicFrameChg>
        <pc:graphicFrameChg chg="add del mod modGraphic">
          <ac:chgData name="Angélica Baldeón" userId="f06f81a9b6b37887" providerId="LiveId" clId="{4A3F91A6-A2ED-4583-ADFB-5BE2211E429F}" dt="2021-02-25T01:44:35.959" v="515" actId="478"/>
          <ac:graphicFrameMkLst>
            <pc:docMk/>
            <pc:sldMk cId="1493219042" sldId="301"/>
            <ac:graphicFrameMk id="7" creationId="{16FAA309-7FAB-48B0-B9E3-F2A28FD78761}"/>
          </ac:graphicFrameMkLst>
        </pc:graphicFrameChg>
        <pc:graphicFrameChg chg="add mod modGraphic">
          <ac:chgData name="Angélica Baldeón" userId="f06f81a9b6b37887" providerId="LiveId" clId="{4A3F91A6-A2ED-4583-ADFB-5BE2211E429F}" dt="2021-02-25T02:05:41.419" v="2385" actId="1076"/>
          <ac:graphicFrameMkLst>
            <pc:docMk/>
            <pc:sldMk cId="1493219042" sldId="301"/>
            <ac:graphicFrameMk id="8" creationId="{A0162580-ECC6-4FB5-9205-038A0845F7A6}"/>
          </ac:graphicFrameMkLst>
        </pc:graphicFrameChg>
      </pc:sldChg>
      <pc:sldChg chg="addSp delSp modSp new del mod">
        <pc:chgData name="Angélica Baldeón" userId="f06f81a9b6b37887" providerId="LiveId" clId="{4A3F91A6-A2ED-4583-ADFB-5BE2211E429F}" dt="2021-02-25T01:41:20.619" v="487" actId="47"/>
        <pc:sldMkLst>
          <pc:docMk/>
          <pc:sldMk cId="1979425400" sldId="301"/>
        </pc:sldMkLst>
        <pc:spChg chg="del">
          <ac:chgData name="Angélica Baldeón" userId="f06f81a9b6b37887" providerId="LiveId" clId="{4A3F91A6-A2ED-4583-ADFB-5BE2211E429F}" dt="2021-02-25T01:41:04.172" v="484" actId="478"/>
          <ac:spMkLst>
            <pc:docMk/>
            <pc:sldMk cId="1979425400" sldId="301"/>
            <ac:spMk id="2" creationId="{E9164D7F-C248-433D-9780-990DF6C476CD}"/>
          </ac:spMkLst>
        </pc:spChg>
        <pc:spChg chg="del">
          <ac:chgData name="Angélica Baldeón" userId="f06f81a9b6b37887" providerId="LiveId" clId="{4A3F91A6-A2ED-4583-ADFB-5BE2211E429F}" dt="2021-02-25T01:41:06.764" v="485" actId="478"/>
          <ac:spMkLst>
            <pc:docMk/>
            <pc:sldMk cId="1979425400" sldId="301"/>
            <ac:spMk id="3" creationId="{C3E17BFF-F48D-4A00-8341-32C9E4B2FF90}"/>
          </ac:spMkLst>
        </pc:spChg>
        <pc:spChg chg="add mod">
          <ac:chgData name="Angélica Baldeón" userId="f06f81a9b6b37887" providerId="LiveId" clId="{4A3F91A6-A2ED-4583-ADFB-5BE2211E429F}" dt="2021-02-25T01:41:13.601" v="486"/>
          <ac:spMkLst>
            <pc:docMk/>
            <pc:sldMk cId="1979425400" sldId="301"/>
            <ac:spMk id="4" creationId="{406FF8AD-D28C-4C4C-85E8-4B928F33E5F0}"/>
          </ac:spMkLst>
        </pc:spChg>
      </pc:sldChg>
      <pc:sldChg chg="new del">
        <pc:chgData name="Angélica Baldeón" userId="f06f81a9b6b37887" providerId="LiveId" clId="{4A3F91A6-A2ED-4583-ADFB-5BE2211E429F}" dt="2021-02-25T01:40:53.708" v="482" actId="47"/>
        <pc:sldMkLst>
          <pc:docMk/>
          <pc:sldMk cId="3869293619" sldId="301"/>
        </pc:sldMkLst>
      </pc:sldChg>
      <pc:sldChg chg="addSp delSp modSp new mod modClrScheme chgLayout">
        <pc:chgData name="Angélica Baldeón" userId="f06f81a9b6b37887" providerId="LiveId" clId="{4A3F91A6-A2ED-4583-ADFB-5BE2211E429F}" dt="2021-02-25T02:18:31.316" v="2558" actId="1076"/>
        <pc:sldMkLst>
          <pc:docMk/>
          <pc:sldMk cId="188139438" sldId="302"/>
        </pc:sldMkLst>
        <pc:spChg chg="add mod">
          <ac:chgData name="Angélica Baldeón" userId="f06f81a9b6b37887" providerId="LiveId" clId="{4A3F91A6-A2ED-4583-ADFB-5BE2211E429F}" dt="2021-02-25T02:18:22.123" v="2555" actId="1076"/>
          <ac:spMkLst>
            <pc:docMk/>
            <pc:sldMk cId="188139438" sldId="302"/>
            <ac:spMk id="4" creationId="{78FC0782-D578-4B1F-A4EE-F4D0C6A0F157}"/>
          </ac:spMkLst>
        </pc:spChg>
        <pc:spChg chg="add mod">
          <ac:chgData name="Angélica Baldeón" userId="f06f81a9b6b37887" providerId="LiveId" clId="{4A3F91A6-A2ED-4583-ADFB-5BE2211E429F}" dt="2021-02-25T02:18:31.316" v="2558" actId="1076"/>
          <ac:spMkLst>
            <pc:docMk/>
            <pc:sldMk cId="188139438" sldId="302"/>
            <ac:spMk id="5" creationId="{5224AEA3-D992-4729-8959-A704C45C0251}"/>
          </ac:spMkLst>
        </pc:spChg>
        <pc:spChg chg="add mod">
          <ac:chgData name="Angélica Baldeón" userId="f06f81a9b6b37887" providerId="LiveId" clId="{4A3F91A6-A2ED-4583-ADFB-5BE2211E429F}" dt="2021-02-25T02:18:24.618" v="2556" actId="1076"/>
          <ac:spMkLst>
            <pc:docMk/>
            <pc:sldMk cId="188139438" sldId="302"/>
            <ac:spMk id="6" creationId="{70B9C861-E79B-475E-B569-9CB27D9CAEB2}"/>
          </ac:spMkLst>
        </pc:spChg>
        <pc:spChg chg="add mod">
          <ac:chgData name="Angélica Baldeón" userId="f06f81a9b6b37887" providerId="LiveId" clId="{4A3F91A6-A2ED-4583-ADFB-5BE2211E429F}" dt="2021-02-25T02:18:27.556" v="2557" actId="1076"/>
          <ac:spMkLst>
            <pc:docMk/>
            <pc:sldMk cId="188139438" sldId="302"/>
            <ac:spMk id="7" creationId="{BD5E7B73-92ED-4102-98BC-6E63BB1536DC}"/>
          </ac:spMkLst>
        </pc:spChg>
        <pc:spChg chg="add mod">
          <ac:chgData name="Angélica Baldeón" userId="f06f81a9b6b37887" providerId="LiveId" clId="{4A3F91A6-A2ED-4583-ADFB-5BE2211E429F}" dt="2021-02-25T02:15:42.335" v="2539" actId="1076"/>
          <ac:spMkLst>
            <pc:docMk/>
            <pc:sldMk cId="188139438" sldId="302"/>
            <ac:spMk id="8" creationId="{ADC4D6FA-5536-49E3-A23F-5D18186523DF}"/>
          </ac:spMkLst>
        </pc:spChg>
        <pc:spChg chg="add del mod ord">
          <ac:chgData name="Angélica Baldeón" userId="f06f81a9b6b37887" providerId="LiveId" clId="{4A3F91A6-A2ED-4583-ADFB-5BE2211E429F}" dt="2021-02-25T02:18:08.366" v="2552" actId="478"/>
          <ac:spMkLst>
            <pc:docMk/>
            <pc:sldMk cId="188139438" sldId="302"/>
            <ac:spMk id="10" creationId="{ED325370-403F-42A1-A270-4E0BAF981B46}"/>
          </ac:spMkLst>
        </pc:spChg>
        <pc:spChg chg="add del mod ord">
          <ac:chgData name="Angélica Baldeón" userId="f06f81a9b6b37887" providerId="LiveId" clId="{4A3F91A6-A2ED-4583-ADFB-5BE2211E429F}" dt="2021-02-25T02:18:06.201" v="2551" actId="478"/>
          <ac:spMkLst>
            <pc:docMk/>
            <pc:sldMk cId="188139438" sldId="302"/>
            <ac:spMk id="11" creationId="{CC7235B4-5D04-4944-8615-A5507D933890}"/>
          </ac:spMkLst>
        </pc:spChg>
        <pc:graphicFrameChg chg="add del mod">
          <ac:chgData name="Angélica Baldeón" userId="f06f81a9b6b37887" providerId="LiveId" clId="{4A3F91A6-A2ED-4583-ADFB-5BE2211E429F}" dt="2021-02-25T02:08:32.320" v="2407" actId="478"/>
          <ac:graphicFrameMkLst>
            <pc:docMk/>
            <pc:sldMk cId="188139438" sldId="302"/>
            <ac:graphicFrameMk id="2" creationId="{0E1034D5-BAE8-4E58-978F-65249E83438F}"/>
          </ac:graphicFrameMkLst>
        </pc:graphicFrameChg>
        <pc:graphicFrameChg chg="add mod modGraphic">
          <ac:chgData name="Angélica Baldeón" userId="f06f81a9b6b37887" providerId="LiveId" clId="{4A3F91A6-A2ED-4583-ADFB-5BE2211E429F}" dt="2021-02-25T02:18:15.850" v="2553" actId="1076"/>
          <ac:graphicFrameMkLst>
            <pc:docMk/>
            <pc:sldMk cId="188139438" sldId="302"/>
            <ac:graphicFrameMk id="3" creationId="{15CAB13B-E0AB-4262-B42E-F56D7D12476A}"/>
          </ac:graphicFrameMkLst>
        </pc:graphicFrameChg>
        <pc:graphicFrameChg chg="add mod">
          <ac:chgData name="Angélica Baldeón" userId="f06f81a9b6b37887" providerId="LiveId" clId="{4A3F91A6-A2ED-4583-ADFB-5BE2211E429F}" dt="2021-02-25T02:18:18.735" v="2554" actId="1076"/>
          <ac:graphicFrameMkLst>
            <pc:docMk/>
            <pc:sldMk cId="188139438" sldId="302"/>
            <ac:graphicFrameMk id="9" creationId="{ADBB8903-66D5-43F6-88CE-1C6434C78D73}"/>
          </ac:graphicFrameMkLst>
        </pc:graphicFrameChg>
      </pc:sldChg>
      <pc:sldChg chg="addSp delSp modSp new mod modClrScheme chgLayout">
        <pc:chgData name="Angélica Baldeón" userId="f06f81a9b6b37887" providerId="LiveId" clId="{4A3F91A6-A2ED-4583-ADFB-5BE2211E429F}" dt="2021-02-25T02:34:45.787" v="2935" actId="478"/>
        <pc:sldMkLst>
          <pc:docMk/>
          <pc:sldMk cId="3647995075" sldId="303"/>
        </pc:sldMkLst>
        <pc:spChg chg="add mod">
          <ac:chgData name="Angélica Baldeón" userId="f06f81a9b6b37887" providerId="LiveId" clId="{4A3F91A6-A2ED-4583-ADFB-5BE2211E429F}" dt="2021-02-25T02:34:43.312" v="2934" actId="20577"/>
          <ac:spMkLst>
            <pc:docMk/>
            <pc:sldMk cId="3647995075" sldId="303"/>
            <ac:spMk id="2" creationId="{738AB18C-510B-4E37-8C49-1D0FF17483DA}"/>
          </ac:spMkLst>
        </pc:spChg>
        <pc:spChg chg="add del mod">
          <ac:chgData name="Angélica Baldeón" userId="f06f81a9b6b37887" providerId="LiveId" clId="{4A3F91A6-A2ED-4583-ADFB-5BE2211E429F}" dt="2021-02-25T02:34:45.787" v="2935" actId="478"/>
          <ac:spMkLst>
            <pc:docMk/>
            <pc:sldMk cId="3647995075" sldId="303"/>
            <ac:spMk id="3" creationId="{6A5B008C-8DB0-4ABA-B3DC-FD67A101C6C0}"/>
          </ac:spMkLst>
        </pc:spChg>
      </pc:sldChg>
      <pc:sldChg chg="modSp add mod">
        <pc:chgData name="Angélica Baldeón" userId="f06f81a9b6b37887" providerId="LiveId" clId="{4A3F91A6-A2ED-4583-ADFB-5BE2211E429F}" dt="2021-02-25T02:40:16.317" v="3063" actId="20577"/>
        <pc:sldMkLst>
          <pc:docMk/>
          <pc:sldMk cId="1169854392" sldId="304"/>
        </pc:sldMkLst>
        <pc:spChg chg="mod">
          <ac:chgData name="Angélica Baldeón" userId="f06f81a9b6b37887" providerId="LiveId" clId="{4A3F91A6-A2ED-4583-ADFB-5BE2211E429F}" dt="2021-02-25T02:40:16.317" v="3063" actId="20577"/>
          <ac:spMkLst>
            <pc:docMk/>
            <pc:sldMk cId="1169854392" sldId="304"/>
            <ac:spMk id="2" creationId="{738AB18C-510B-4E37-8C49-1D0FF17483DA}"/>
          </ac:spMkLst>
        </pc:spChg>
      </pc:sldChg>
      <pc:sldChg chg="addSp modSp new del">
        <pc:chgData name="Angélica Baldeón" userId="f06f81a9b6b37887" providerId="LiveId" clId="{4A3F91A6-A2ED-4583-ADFB-5BE2211E429F}" dt="2021-02-25T02:38:54.377" v="3019" actId="47"/>
        <pc:sldMkLst>
          <pc:docMk/>
          <pc:sldMk cId="2502522731" sldId="304"/>
        </pc:sldMkLst>
        <pc:picChg chg="add mod">
          <ac:chgData name="Angélica Baldeón" userId="f06f81a9b6b37887" providerId="LiveId" clId="{4A3F91A6-A2ED-4583-ADFB-5BE2211E429F}" dt="2021-02-25T02:37:02.810" v="2987"/>
          <ac:picMkLst>
            <pc:docMk/>
            <pc:sldMk cId="2502522731" sldId="304"/>
            <ac:picMk id="2" creationId="{571158D1-1391-4DB1-88E6-926F394E8DF9}"/>
          </ac:picMkLst>
        </pc:picChg>
        <pc:picChg chg="add mod">
          <ac:chgData name="Angélica Baldeón" userId="f06f81a9b6b37887" providerId="LiveId" clId="{4A3F91A6-A2ED-4583-ADFB-5BE2211E429F}" dt="2021-02-25T02:37:06.205" v="2988"/>
          <ac:picMkLst>
            <pc:docMk/>
            <pc:sldMk cId="2502522731" sldId="304"/>
            <ac:picMk id="3" creationId="{E2991216-DEFF-40E2-96D0-43E91CD7C8D7}"/>
          </ac:picMkLst>
        </pc:picChg>
      </pc:sldChg>
      <pc:sldChg chg="modSp add mod">
        <pc:chgData name="Angélica Baldeón" userId="f06f81a9b6b37887" providerId="LiveId" clId="{4A3F91A6-A2ED-4583-ADFB-5BE2211E429F}" dt="2021-02-25T02:40:42.163" v="3084" actId="20577"/>
        <pc:sldMkLst>
          <pc:docMk/>
          <pc:sldMk cId="3856849" sldId="305"/>
        </pc:sldMkLst>
        <pc:spChg chg="mod">
          <ac:chgData name="Angélica Baldeón" userId="f06f81a9b6b37887" providerId="LiveId" clId="{4A3F91A6-A2ED-4583-ADFB-5BE2211E429F}" dt="2021-02-25T02:40:42.163" v="3084" actId="20577"/>
          <ac:spMkLst>
            <pc:docMk/>
            <pc:sldMk cId="3856849" sldId="305"/>
            <ac:spMk id="2" creationId="{738AB18C-510B-4E37-8C49-1D0FF17483DA}"/>
          </ac:spMkLst>
        </pc:spChg>
      </pc:sldChg>
      <pc:sldChg chg="new del">
        <pc:chgData name="Angélica Baldeón" userId="f06f81a9b6b37887" providerId="LiveId" clId="{4A3F91A6-A2ED-4583-ADFB-5BE2211E429F}" dt="2021-02-25T02:41:18.632" v="3113" actId="680"/>
        <pc:sldMkLst>
          <pc:docMk/>
          <pc:sldMk cId="148439862" sldId="306"/>
        </pc:sldMkLst>
      </pc:sldChg>
      <pc:sldChg chg="addSp delSp modSp new del mod modClrScheme chgLayout">
        <pc:chgData name="Angélica Baldeón" userId="f06f81a9b6b37887" providerId="LiveId" clId="{4A3F91A6-A2ED-4583-ADFB-5BE2211E429F}" dt="2021-02-25T02:41:54.611" v="3118" actId="47"/>
        <pc:sldMkLst>
          <pc:docMk/>
          <pc:sldMk cId="567091686" sldId="306"/>
        </pc:sldMkLst>
        <pc:spChg chg="del mod ord">
          <ac:chgData name="Angélica Baldeón" userId="f06f81a9b6b37887" providerId="LiveId" clId="{4A3F91A6-A2ED-4583-ADFB-5BE2211E429F}" dt="2021-02-25T02:41:25.810" v="3115" actId="700"/>
          <ac:spMkLst>
            <pc:docMk/>
            <pc:sldMk cId="567091686" sldId="306"/>
            <ac:spMk id="2" creationId="{37F378A9-D482-473C-82AF-72F4DA1B3938}"/>
          </ac:spMkLst>
        </pc:spChg>
        <pc:spChg chg="del mod ord">
          <ac:chgData name="Angélica Baldeón" userId="f06f81a9b6b37887" providerId="LiveId" clId="{4A3F91A6-A2ED-4583-ADFB-5BE2211E429F}" dt="2021-02-25T02:41:25.810" v="3115" actId="700"/>
          <ac:spMkLst>
            <pc:docMk/>
            <pc:sldMk cId="567091686" sldId="306"/>
            <ac:spMk id="3" creationId="{9CFD57D2-4064-4D9A-9F8F-4F3972BF07A5}"/>
          </ac:spMkLst>
        </pc:spChg>
        <pc:spChg chg="add del mod ord">
          <ac:chgData name="Angélica Baldeón" userId="f06f81a9b6b37887" providerId="LiveId" clId="{4A3F91A6-A2ED-4583-ADFB-5BE2211E429F}" dt="2021-02-25T02:41:28.807" v="3116" actId="478"/>
          <ac:spMkLst>
            <pc:docMk/>
            <pc:sldMk cId="567091686" sldId="306"/>
            <ac:spMk id="4" creationId="{2926C1B8-E127-464A-9366-BA4030F9D75F}"/>
          </ac:spMkLst>
        </pc:spChg>
        <pc:spChg chg="add del mod ord">
          <ac:chgData name="Angélica Baldeón" userId="f06f81a9b6b37887" providerId="LiveId" clId="{4A3F91A6-A2ED-4583-ADFB-5BE2211E429F}" dt="2021-02-25T02:41:30.472" v="3117" actId="478"/>
          <ac:spMkLst>
            <pc:docMk/>
            <pc:sldMk cId="567091686" sldId="306"/>
            <ac:spMk id="5" creationId="{6DF9A6FD-B6E3-4E11-B56A-729C5C3A15C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Steban\Downloads\Turismo%20Sostenible%20como%20Eje%20de%20Desarrollo%20Local%20de%20la%20Comunidad%20Cariacu,%20Cant&#243;n%20Cayambe%20-%20Provincia%20de%20Pichincha%20(respuestas)(Recuperado%20autom&#225;ticament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Steban\Downloads\Turismo%20Sostenible%20como%20Eje%20de%20Desarrollo%20Local%20de%20la%20Comunidad%20Cariacu,%20Cant&#243;n%20Cayambe%20-%20Provincia%20de%20Pichincha%20(respuestas)(Recuperado%20autom&#225;ticamente).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Steban\Downloads\Turismo%20Sostenible%20como%20Eje%20de%20Desarrollo%20Local%20de%20la%20Comunidad%20Cariacu,%20Cant&#243;n%20Cayambe%20-%20Provincia%20de%20Pichincha%20(respuestas)(Recuperado%20autom&#225;ticamente).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Steban\Downloads\Turismo%20Sostenible%20como%20Eje%20de%20Desarrollo%20Local%20de%20la%20Comunidad%20Cariacu,%20Cant&#243;n%20Cayambe%20-%20Provincia%20de%20Pichincha%20(respuestas)(Recuperado%20autom&#225;ticamente).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Libro3"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Libro3"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teban\Downloads\Turismo%20Sostenible%20como%20Eje%20de%20Desarrollo%20Local%20de%20la%20Comunidad%20Cariacu,%20Cant&#243;n%20Cayambe%20-%20Provincia%20de%20Pichincha%20(respuestas)(Recuperado%20autom&#225;ticament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teban\Downloads\Turismo%20Sostenible%20como%20Eje%20de%20Desarrollo%20Local%20de%20la%20Comunidad%20Cariacu,%20Cant&#243;n%20Cayambe%20-%20Provincia%20de%20Pichincha%20(respuestas)(Recuperado%20autom&#225;ticament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teban\Downloads\Turismo%20Sostenible%20como%20Eje%20de%20Desarrollo%20Local%20de%20la%20Comunidad%20Cariacu,%20Cant&#243;n%20Cayambe%20-%20Provincia%20de%20Pichincha%20(respuestas)(Recuperado%20autom&#225;ticament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teban\Downloads\Turismo%20Sostenible%20como%20Eje%20de%20Desarrollo%20Local%20de%20la%20Comunidad%20Cariacu,%20Cant&#243;n%20Cayambe%20-%20Provincia%20de%20Pichincha%20(respuestas)(Recuperado%20autom&#225;ticament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teban\Downloads\Turismo%20Sostenible%20como%20Eje%20de%20Desarrollo%20Local%20de%20la%20Comunidad%20Cariacu,%20Cant&#243;n%20Cayambe%20-%20Provincia%20de%20Pichincha%20(respuestas)(Recuperado%20autom&#225;ticament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Steban\Downloads\Turismo%20Sostenible%20como%20Eje%20de%20Desarrollo%20Local%20de%20la%20Comunidad%20Cariacu,%20Cant&#243;n%20Cayambe%20-%20Provincia%20de%20Pichincha%20(respuestas)(Recuperado%20autom&#225;ticament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Steban\Downloads\Turismo%20Sostenible%20como%20Eje%20de%20Desarrollo%20Local%20de%20la%20Comunidad%20Cariacu,%20Cant&#243;n%20Cayambe%20-%20Provincia%20de%20Pichincha%20(respuestas)(Recuperado%20autom&#225;ticament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a:t>Género</a:t>
            </a:r>
          </a:p>
        </c:rich>
      </c:tx>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autoTitleDeleted val="0"/>
    <c:plotArea>
      <c:layout/>
      <c:barChart>
        <c:barDir val="bar"/>
        <c:grouping val="clustered"/>
        <c:varyColors val="0"/>
        <c:ser>
          <c:idx val="0"/>
          <c:order val="0"/>
          <c:tx>
            <c:strRef>
              <c:f>Género!$E$8</c:f>
              <c:strCache>
                <c:ptCount val="1"/>
                <c:pt idx="0">
                  <c:v>Género</c:v>
                </c:pt>
              </c:strCache>
            </c:strRef>
          </c:tx>
          <c:spPr>
            <a:solidFill>
              <a:schemeClr val="accent6"/>
            </a:solidFill>
            <a:ln>
              <a:noFill/>
            </a:ln>
            <a:effectLst/>
          </c:spPr>
          <c:invertIfNegative val="0"/>
          <c:cat>
            <c:strRef>
              <c:f>Género!$C$9:$C$10</c:f>
              <c:strCache>
                <c:ptCount val="2"/>
                <c:pt idx="0">
                  <c:v>Mujer</c:v>
                </c:pt>
                <c:pt idx="1">
                  <c:v>Hombre</c:v>
                </c:pt>
              </c:strCache>
            </c:strRef>
          </c:cat>
          <c:val>
            <c:numRef>
              <c:f>Género!$E$9:$E$10</c:f>
              <c:numCache>
                <c:formatCode>0.0%</c:formatCode>
                <c:ptCount val="2"/>
                <c:pt idx="0">
                  <c:v>0.65500000000000003</c:v>
                </c:pt>
                <c:pt idx="1">
                  <c:v>0.34499999999999997</c:v>
                </c:pt>
              </c:numCache>
            </c:numRef>
          </c:val>
          <c:extLst xmlns:c16r2="http://schemas.microsoft.com/office/drawing/2015/06/chart">
            <c:ext xmlns:c16="http://schemas.microsoft.com/office/drawing/2014/chart" uri="{C3380CC4-5D6E-409C-BE32-E72D297353CC}">
              <c16:uniqueId val="{00000000-57CB-43D7-AF6B-92C063EF8DD9}"/>
            </c:ext>
          </c:extLst>
        </c:ser>
        <c:dLbls>
          <c:showLegendKey val="0"/>
          <c:showVal val="0"/>
          <c:showCatName val="0"/>
          <c:showSerName val="0"/>
          <c:showPercent val="0"/>
          <c:showBubbleSize val="0"/>
        </c:dLbls>
        <c:gapWidth val="150"/>
        <c:axId val="-383581584"/>
        <c:axId val="-383577232"/>
      </c:barChart>
      <c:catAx>
        <c:axId val="-383581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383577232"/>
        <c:crosses val="autoZero"/>
        <c:auto val="1"/>
        <c:lblAlgn val="ctr"/>
        <c:lblOffset val="100"/>
        <c:noMultiLvlLbl val="0"/>
      </c:catAx>
      <c:valAx>
        <c:axId val="-383577232"/>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3835815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dTable>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latin typeface="Arial" panose="020B0604020202020204" pitchFamily="34" charset="0"/>
          <a:cs typeface="Arial" panose="020B0604020202020204" pitchFamily="34" charset="0"/>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bar"/>
        <c:grouping val="clustered"/>
        <c:varyColors val="0"/>
        <c:ser>
          <c:idx val="0"/>
          <c:order val="0"/>
          <c:tx>
            <c:strRef>
              <c:f>'Existe señalética'!$E$8</c:f>
              <c:strCache>
                <c:ptCount val="1"/>
                <c:pt idx="0">
                  <c:v>Infraestructura del destino</c:v>
                </c:pt>
              </c:strCache>
            </c:strRef>
          </c:tx>
          <c:spPr>
            <a:solidFill>
              <a:schemeClr val="accent2"/>
            </a:solidFill>
            <a:ln>
              <a:noFill/>
            </a:ln>
            <a:effectLst/>
          </c:spPr>
          <c:invertIfNegative val="0"/>
          <c:cat>
            <c:strRef>
              <c:f>'Existe señalética'!$C$9:$C$10</c:f>
              <c:strCache>
                <c:ptCount val="2"/>
                <c:pt idx="0">
                  <c:v>Sí</c:v>
                </c:pt>
                <c:pt idx="1">
                  <c:v>No</c:v>
                </c:pt>
              </c:strCache>
            </c:strRef>
          </c:cat>
          <c:val>
            <c:numRef>
              <c:f>'Existe señalética'!$E$9:$E$10</c:f>
              <c:numCache>
                <c:formatCode>0%</c:formatCode>
                <c:ptCount val="2"/>
                <c:pt idx="0">
                  <c:v>0.67</c:v>
                </c:pt>
                <c:pt idx="1">
                  <c:v>0.33</c:v>
                </c:pt>
              </c:numCache>
            </c:numRef>
          </c:val>
          <c:extLst xmlns:c16r2="http://schemas.microsoft.com/office/drawing/2015/06/chart">
            <c:ext xmlns:c16="http://schemas.microsoft.com/office/drawing/2014/chart" uri="{C3380CC4-5D6E-409C-BE32-E72D297353CC}">
              <c16:uniqueId val="{00000000-E07A-494B-A42F-85C2FAD0E2B5}"/>
            </c:ext>
          </c:extLst>
        </c:ser>
        <c:dLbls>
          <c:showLegendKey val="0"/>
          <c:showVal val="0"/>
          <c:showCatName val="0"/>
          <c:showSerName val="0"/>
          <c:showPercent val="0"/>
          <c:showBubbleSize val="0"/>
        </c:dLbls>
        <c:gapWidth val="150"/>
        <c:axId val="-256878208"/>
        <c:axId val="-256872768"/>
      </c:barChart>
      <c:catAx>
        <c:axId val="-256878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56872768"/>
        <c:crosses val="autoZero"/>
        <c:auto val="1"/>
        <c:lblAlgn val="ctr"/>
        <c:lblOffset val="100"/>
        <c:noMultiLvlLbl val="0"/>
      </c:catAx>
      <c:valAx>
        <c:axId val="-2568727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568782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bar"/>
        <c:grouping val="clustered"/>
        <c:varyColors val="0"/>
        <c:ser>
          <c:idx val="0"/>
          <c:order val="0"/>
          <c:tx>
            <c:strRef>
              <c:f>'Existe variedad de servicios tu'!$E$8</c:f>
              <c:strCache>
                <c:ptCount val="1"/>
                <c:pt idx="0">
                  <c:v>Variedad de servicios turísticos</c:v>
                </c:pt>
              </c:strCache>
            </c:strRef>
          </c:tx>
          <c:spPr>
            <a:solidFill>
              <a:schemeClr val="accent2"/>
            </a:solidFill>
            <a:ln>
              <a:noFill/>
            </a:ln>
            <a:effectLst/>
          </c:spPr>
          <c:invertIfNegative val="0"/>
          <c:cat>
            <c:strRef>
              <c:f>'Existe variedad de servicios tu'!$C$9:$C$10</c:f>
              <c:strCache>
                <c:ptCount val="2"/>
                <c:pt idx="0">
                  <c:v>Sí</c:v>
                </c:pt>
                <c:pt idx="1">
                  <c:v>No</c:v>
                </c:pt>
              </c:strCache>
            </c:strRef>
          </c:cat>
          <c:val>
            <c:numRef>
              <c:f>'Existe variedad de servicios tu'!$E$9:$E$10</c:f>
              <c:numCache>
                <c:formatCode>0.0%</c:formatCode>
                <c:ptCount val="2"/>
                <c:pt idx="0">
                  <c:v>0.71499999999999997</c:v>
                </c:pt>
                <c:pt idx="1">
                  <c:v>0.28499999999999998</c:v>
                </c:pt>
              </c:numCache>
            </c:numRef>
          </c:val>
          <c:extLst xmlns:c16r2="http://schemas.microsoft.com/office/drawing/2015/06/chart">
            <c:ext xmlns:c16="http://schemas.microsoft.com/office/drawing/2014/chart" uri="{C3380CC4-5D6E-409C-BE32-E72D297353CC}">
              <c16:uniqueId val="{00000000-F0E5-4505-8DB5-6510DD0D11E0}"/>
            </c:ext>
          </c:extLst>
        </c:ser>
        <c:dLbls>
          <c:showLegendKey val="0"/>
          <c:showVal val="0"/>
          <c:showCatName val="0"/>
          <c:showSerName val="0"/>
          <c:showPercent val="0"/>
          <c:showBubbleSize val="0"/>
        </c:dLbls>
        <c:gapWidth val="150"/>
        <c:axId val="-256876032"/>
        <c:axId val="-256886368"/>
      </c:barChart>
      <c:catAx>
        <c:axId val="-256876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56886368"/>
        <c:crosses val="autoZero"/>
        <c:auto val="1"/>
        <c:lblAlgn val="ctr"/>
        <c:lblOffset val="100"/>
        <c:noMultiLvlLbl val="0"/>
      </c:catAx>
      <c:valAx>
        <c:axId val="-256886368"/>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5687603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pPr>
      <a:endParaRPr lang="es-EC"/>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bar"/>
        <c:grouping val="clustered"/>
        <c:varyColors val="0"/>
        <c:ser>
          <c:idx val="0"/>
          <c:order val="0"/>
          <c:tx>
            <c:strRef>
              <c:f>'Cuál es el grado de calidad de'!$E$13</c:f>
              <c:strCache>
                <c:ptCount val="1"/>
                <c:pt idx="0">
                  <c:v>Infraestructura de las carreteras</c:v>
                </c:pt>
              </c:strCache>
            </c:strRef>
          </c:tx>
          <c:spPr>
            <a:solidFill>
              <a:schemeClr val="accent2"/>
            </a:solidFill>
            <a:ln>
              <a:noFill/>
            </a:ln>
            <a:effectLst/>
          </c:spPr>
          <c:invertIfNegative val="0"/>
          <c:cat>
            <c:strRef>
              <c:f>'Cuál es el grado de calidad de'!$C$14:$C$20</c:f>
              <c:strCache>
                <c:ptCount val="7"/>
                <c:pt idx="0">
                  <c:v>Excelente</c:v>
                </c:pt>
                <c:pt idx="1">
                  <c:v>Muy buena</c:v>
                </c:pt>
                <c:pt idx="2">
                  <c:v>Buena</c:v>
                </c:pt>
                <c:pt idx="3">
                  <c:v>Regular</c:v>
                </c:pt>
                <c:pt idx="4">
                  <c:v>Mala</c:v>
                </c:pt>
                <c:pt idx="5">
                  <c:v>Muy mala</c:v>
                </c:pt>
                <c:pt idx="6">
                  <c:v>Pésima</c:v>
                </c:pt>
              </c:strCache>
            </c:strRef>
          </c:cat>
          <c:val>
            <c:numRef>
              <c:f>'Cuál es el grado de calidad de'!$E$14:$E$20</c:f>
              <c:numCache>
                <c:formatCode>0%</c:formatCode>
                <c:ptCount val="7"/>
                <c:pt idx="0" formatCode="0.0%">
                  <c:v>6.5000000000000002E-2</c:v>
                </c:pt>
                <c:pt idx="1">
                  <c:v>0.2</c:v>
                </c:pt>
                <c:pt idx="2">
                  <c:v>0.54</c:v>
                </c:pt>
                <c:pt idx="3" formatCode="0.0%">
                  <c:v>0.185</c:v>
                </c:pt>
                <c:pt idx="4">
                  <c:v>0.01</c:v>
                </c:pt>
                <c:pt idx="5">
                  <c:v>0</c:v>
                </c:pt>
                <c:pt idx="6">
                  <c:v>0</c:v>
                </c:pt>
              </c:numCache>
            </c:numRef>
          </c:val>
          <c:extLst xmlns:c16r2="http://schemas.microsoft.com/office/drawing/2015/06/chart">
            <c:ext xmlns:c16="http://schemas.microsoft.com/office/drawing/2014/chart" uri="{C3380CC4-5D6E-409C-BE32-E72D297353CC}">
              <c16:uniqueId val="{00000000-3918-43DF-B6D1-A73F655281EB}"/>
            </c:ext>
          </c:extLst>
        </c:ser>
        <c:dLbls>
          <c:showLegendKey val="0"/>
          <c:showVal val="0"/>
          <c:showCatName val="0"/>
          <c:showSerName val="0"/>
          <c:showPercent val="0"/>
          <c:showBubbleSize val="0"/>
        </c:dLbls>
        <c:gapWidth val="150"/>
        <c:axId val="-252658272"/>
        <c:axId val="-252650656"/>
      </c:barChart>
      <c:catAx>
        <c:axId val="-252658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52650656"/>
        <c:crosses val="autoZero"/>
        <c:auto val="1"/>
        <c:lblAlgn val="ctr"/>
        <c:lblOffset val="100"/>
        <c:noMultiLvlLbl val="0"/>
      </c:catAx>
      <c:valAx>
        <c:axId val="-252650656"/>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526582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pPr>
      <a:endParaRPr lang="es-EC"/>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r>
              <a:rPr lang="es-EC" dirty="0"/>
              <a:t>Aspectos del turismo sostenible</a:t>
            </a:r>
          </a:p>
        </c:rich>
      </c:tx>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Hoja2!$B$2</c:f>
              <c:strCache>
                <c:ptCount val="1"/>
                <c:pt idx="0">
                  <c:v>Aspecto económico</c:v>
                </c:pt>
              </c:strCache>
            </c:strRef>
          </c:tx>
          <c:spPr>
            <a:solidFill>
              <a:schemeClr val="accent2"/>
            </a:solidFill>
            <a:ln>
              <a:noFill/>
            </a:ln>
            <a:effectLst/>
          </c:spPr>
          <c:invertIfNegative val="0"/>
          <c:val>
            <c:numRef>
              <c:f>Hoja2!$D$3:$D$9</c:f>
              <c:numCache>
                <c:formatCode>0%</c:formatCode>
                <c:ptCount val="7"/>
                <c:pt idx="0">
                  <c:v>7.0000000000000007E-2</c:v>
                </c:pt>
                <c:pt idx="1">
                  <c:v>0.05</c:v>
                </c:pt>
                <c:pt idx="2" formatCode="0.0%">
                  <c:v>8.5000000000000006E-2</c:v>
                </c:pt>
                <c:pt idx="3" formatCode="0.0%">
                  <c:v>0.215</c:v>
                </c:pt>
                <c:pt idx="4" formatCode="0.0%">
                  <c:v>0.14499999999999999</c:v>
                </c:pt>
                <c:pt idx="5" formatCode="0.0%">
                  <c:v>0.19500000000000001</c:v>
                </c:pt>
                <c:pt idx="6">
                  <c:v>0.24</c:v>
                </c:pt>
              </c:numCache>
            </c:numRef>
          </c:val>
          <c:extLst xmlns:c16r2="http://schemas.microsoft.com/office/drawing/2015/06/chart">
            <c:ext xmlns:c16="http://schemas.microsoft.com/office/drawing/2014/chart" uri="{C3380CC4-5D6E-409C-BE32-E72D297353CC}">
              <c16:uniqueId val="{00000000-5CDA-4FC1-BECC-B29775EBE58B}"/>
            </c:ext>
          </c:extLst>
        </c:ser>
        <c:ser>
          <c:idx val="1"/>
          <c:order val="1"/>
          <c:tx>
            <c:strRef>
              <c:f>Hoja2!$F$2</c:f>
              <c:strCache>
                <c:ptCount val="1"/>
                <c:pt idx="0">
                  <c:v>Aspecto ambiental</c:v>
                </c:pt>
              </c:strCache>
            </c:strRef>
          </c:tx>
          <c:spPr>
            <a:solidFill>
              <a:schemeClr val="accent4"/>
            </a:solidFill>
            <a:ln>
              <a:noFill/>
            </a:ln>
            <a:effectLst/>
          </c:spPr>
          <c:invertIfNegative val="0"/>
          <c:val>
            <c:numRef>
              <c:f>Hoja2!$H$3:$H$9</c:f>
              <c:numCache>
                <c:formatCode>0.0%</c:formatCode>
                <c:ptCount val="7"/>
                <c:pt idx="0" formatCode="0%">
                  <c:v>0.01</c:v>
                </c:pt>
                <c:pt idx="1">
                  <c:v>6.5000000000000002E-2</c:v>
                </c:pt>
                <c:pt idx="2" formatCode="0%">
                  <c:v>0.06</c:v>
                </c:pt>
                <c:pt idx="3">
                  <c:v>5.5E-2</c:v>
                </c:pt>
                <c:pt idx="4" formatCode="0%">
                  <c:v>0.12</c:v>
                </c:pt>
                <c:pt idx="5">
                  <c:v>0.30499999999999999</c:v>
                </c:pt>
                <c:pt idx="6">
                  <c:v>0.38500000000000001</c:v>
                </c:pt>
              </c:numCache>
            </c:numRef>
          </c:val>
          <c:extLst xmlns:c16r2="http://schemas.microsoft.com/office/drawing/2015/06/chart">
            <c:ext xmlns:c16="http://schemas.microsoft.com/office/drawing/2014/chart" uri="{C3380CC4-5D6E-409C-BE32-E72D297353CC}">
              <c16:uniqueId val="{00000001-5CDA-4FC1-BECC-B29775EBE58B}"/>
            </c:ext>
          </c:extLst>
        </c:ser>
        <c:ser>
          <c:idx val="2"/>
          <c:order val="2"/>
          <c:tx>
            <c:strRef>
              <c:f>Hoja2!$J$2</c:f>
              <c:strCache>
                <c:ptCount val="1"/>
                <c:pt idx="0">
                  <c:v>Aspecto Social</c:v>
                </c:pt>
              </c:strCache>
            </c:strRef>
          </c:tx>
          <c:spPr>
            <a:solidFill>
              <a:schemeClr val="accent6"/>
            </a:solidFill>
            <a:ln>
              <a:noFill/>
            </a:ln>
            <a:effectLst/>
          </c:spPr>
          <c:invertIfNegative val="0"/>
          <c:val>
            <c:numRef>
              <c:f>Hoja2!$L$3:$L$9</c:f>
              <c:numCache>
                <c:formatCode>0.0%</c:formatCode>
                <c:ptCount val="7"/>
                <c:pt idx="0">
                  <c:v>1.4999999999999999E-2</c:v>
                </c:pt>
                <c:pt idx="1">
                  <c:v>3.5000000000000003E-2</c:v>
                </c:pt>
                <c:pt idx="2">
                  <c:v>0.14499999999999999</c:v>
                </c:pt>
                <c:pt idx="3" formatCode="0%">
                  <c:v>0.17</c:v>
                </c:pt>
                <c:pt idx="4">
                  <c:v>0.34499999999999997</c:v>
                </c:pt>
                <c:pt idx="5" formatCode="0%">
                  <c:v>0.22</c:v>
                </c:pt>
                <c:pt idx="6" formatCode="0%">
                  <c:v>7.0000000000000007E-2</c:v>
                </c:pt>
              </c:numCache>
            </c:numRef>
          </c:val>
          <c:extLst xmlns:c16r2="http://schemas.microsoft.com/office/drawing/2015/06/chart">
            <c:ext xmlns:c16="http://schemas.microsoft.com/office/drawing/2014/chart" uri="{C3380CC4-5D6E-409C-BE32-E72D297353CC}">
              <c16:uniqueId val="{00000002-5CDA-4FC1-BECC-B29775EBE58B}"/>
            </c:ext>
          </c:extLst>
        </c:ser>
        <c:ser>
          <c:idx val="3"/>
          <c:order val="3"/>
          <c:tx>
            <c:strRef>
              <c:f>Hoja2!$B$11</c:f>
              <c:strCache>
                <c:ptCount val="1"/>
                <c:pt idx="0">
                  <c:v>Aspecto Cultural</c:v>
                </c:pt>
              </c:strCache>
            </c:strRef>
          </c:tx>
          <c:spPr>
            <a:solidFill>
              <a:schemeClr val="accent2">
                <a:lumMod val="60000"/>
              </a:schemeClr>
            </a:solidFill>
            <a:ln>
              <a:noFill/>
            </a:ln>
            <a:effectLst/>
          </c:spPr>
          <c:invertIfNegative val="0"/>
          <c:val>
            <c:numRef>
              <c:f>Hoja2!$D$12:$D$18</c:f>
              <c:numCache>
                <c:formatCode>0.0%</c:formatCode>
                <c:ptCount val="7"/>
                <c:pt idx="0" formatCode="0%">
                  <c:v>0.01</c:v>
                </c:pt>
                <c:pt idx="1">
                  <c:v>2.5000000000000001E-2</c:v>
                </c:pt>
                <c:pt idx="2" formatCode="0%">
                  <c:v>0.06</c:v>
                </c:pt>
                <c:pt idx="3" formatCode="0%">
                  <c:v>0.36</c:v>
                </c:pt>
                <c:pt idx="4">
                  <c:v>0.22500000000000001</c:v>
                </c:pt>
                <c:pt idx="5" formatCode="0%">
                  <c:v>0.15</c:v>
                </c:pt>
                <c:pt idx="6" formatCode="0%">
                  <c:v>0.17</c:v>
                </c:pt>
              </c:numCache>
            </c:numRef>
          </c:val>
          <c:extLst xmlns:c16r2="http://schemas.microsoft.com/office/drawing/2015/06/chart">
            <c:ext xmlns:c16="http://schemas.microsoft.com/office/drawing/2014/chart" uri="{C3380CC4-5D6E-409C-BE32-E72D297353CC}">
              <c16:uniqueId val="{00000003-5CDA-4FC1-BECC-B29775EBE58B}"/>
            </c:ext>
          </c:extLst>
        </c:ser>
        <c:ser>
          <c:idx val="4"/>
          <c:order val="4"/>
          <c:tx>
            <c:strRef>
              <c:f>Hoja2!$F$11</c:f>
              <c:strCache>
                <c:ptCount val="1"/>
                <c:pt idx="0">
                  <c:v>Aspecto político</c:v>
                </c:pt>
              </c:strCache>
            </c:strRef>
          </c:tx>
          <c:spPr>
            <a:solidFill>
              <a:schemeClr val="accent4">
                <a:lumMod val="60000"/>
              </a:schemeClr>
            </a:solidFill>
            <a:ln>
              <a:noFill/>
            </a:ln>
            <a:effectLst/>
          </c:spPr>
          <c:invertIfNegative val="0"/>
          <c:val>
            <c:numRef>
              <c:f>Hoja2!$H$12:$H$18</c:f>
              <c:numCache>
                <c:formatCode>0%</c:formatCode>
                <c:ptCount val="7"/>
                <c:pt idx="0" formatCode="0.0%">
                  <c:v>0.215</c:v>
                </c:pt>
                <c:pt idx="1">
                  <c:v>0.34</c:v>
                </c:pt>
                <c:pt idx="2" formatCode="0.0%">
                  <c:v>0.26500000000000001</c:v>
                </c:pt>
                <c:pt idx="3">
                  <c:v>0.06</c:v>
                </c:pt>
                <c:pt idx="4" formatCode="0.0%">
                  <c:v>8.5000000000000006E-2</c:v>
                </c:pt>
                <c:pt idx="5">
                  <c:v>0.02</c:v>
                </c:pt>
                <c:pt idx="6" formatCode="0.0%">
                  <c:v>1.4999999999999999E-2</c:v>
                </c:pt>
              </c:numCache>
            </c:numRef>
          </c:val>
          <c:extLst xmlns:c16r2="http://schemas.microsoft.com/office/drawing/2015/06/chart">
            <c:ext xmlns:c16="http://schemas.microsoft.com/office/drawing/2014/chart" uri="{C3380CC4-5D6E-409C-BE32-E72D297353CC}">
              <c16:uniqueId val="{00000004-5CDA-4FC1-BECC-B29775EBE58B}"/>
            </c:ext>
          </c:extLst>
        </c:ser>
        <c:ser>
          <c:idx val="5"/>
          <c:order val="5"/>
          <c:tx>
            <c:strRef>
              <c:f>Hoja2!$J$11</c:f>
              <c:strCache>
                <c:ptCount val="1"/>
                <c:pt idx="0">
                  <c:v>Aspecto tecnológico</c:v>
                </c:pt>
              </c:strCache>
            </c:strRef>
          </c:tx>
          <c:spPr>
            <a:solidFill>
              <a:schemeClr val="accent6">
                <a:lumMod val="60000"/>
              </a:schemeClr>
            </a:solidFill>
            <a:ln>
              <a:noFill/>
            </a:ln>
            <a:effectLst/>
          </c:spPr>
          <c:invertIfNegative val="0"/>
          <c:val>
            <c:numRef>
              <c:f>Hoja2!$L$12:$L$18</c:f>
              <c:numCache>
                <c:formatCode>0%</c:formatCode>
                <c:ptCount val="7"/>
                <c:pt idx="0">
                  <c:v>0.08</c:v>
                </c:pt>
                <c:pt idx="1">
                  <c:v>0.33</c:v>
                </c:pt>
                <c:pt idx="2" formatCode="0.0%">
                  <c:v>0.32500000000000001</c:v>
                </c:pt>
                <c:pt idx="3" formatCode="0.0%">
                  <c:v>0.105</c:v>
                </c:pt>
                <c:pt idx="4">
                  <c:v>0.05</c:v>
                </c:pt>
                <c:pt idx="5" formatCode="0.0%">
                  <c:v>7.4999999999999997E-2</c:v>
                </c:pt>
                <c:pt idx="6" formatCode="0.0%">
                  <c:v>3.5000000000000003E-2</c:v>
                </c:pt>
              </c:numCache>
            </c:numRef>
          </c:val>
          <c:extLst xmlns:c16r2="http://schemas.microsoft.com/office/drawing/2015/06/chart">
            <c:ext xmlns:c16="http://schemas.microsoft.com/office/drawing/2014/chart" uri="{C3380CC4-5D6E-409C-BE32-E72D297353CC}">
              <c16:uniqueId val="{00000005-5CDA-4FC1-BECC-B29775EBE58B}"/>
            </c:ext>
          </c:extLst>
        </c:ser>
        <c:dLbls>
          <c:showLegendKey val="0"/>
          <c:showVal val="0"/>
          <c:showCatName val="0"/>
          <c:showSerName val="0"/>
          <c:showPercent val="0"/>
          <c:showBubbleSize val="0"/>
        </c:dLbls>
        <c:gapWidth val="150"/>
        <c:axId val="-252660448"/>
        <c:axId val="-252655552"/>
      </c:barChart>
      <c:catAx>
        <c:axId val="-25266044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52655552"/>
        <c:crosses val="autoZero"/>
        <c:auto val="1"/>
        <c:lblAlgn val="ctr"/>
        <c:lblOffset val="100"/>
        <c:noMultiLvlLbl val="0"/>
      </c:catAx>
      <c:valAx>
        <c:axId val="-252655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5266044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pPr>
      <a:endParaRPr lang="es-EC"/>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r>
              <a:rPr lang="es-EC"/>
              <a:t>Atractivo turístico de preferencia en la Comunidad de Cariacu</a:t>
            </a:r>
          </a:p>
        </c:rich>
      </c:tx>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Hoja1!$B$2</c:f>
              <c:strCache>
                <c:ptCount val="1"/>
                <c:pt idx="0">
                  <c:v>Cascadas de abajo</c:v>
                </c:pt>
              </c:strCache>
            </c:strRef>
          </c:tx>
          <c:spPr>
            <a:solidFill>
              <a:schemeClr val="accent1"/>
            </a:solidFill>
            <a:ln>
              <a:noFill/>
            </a:ln>
            <a:effectLst/>
          </c:spPr>
          <c:invertIfNegative val="0"/>
          <c:val>
            <c:numRef>
              <c:f>Hoja1!$D$3:$D$9</c:f>
              <c:numCache>
                <c:formatCode>0.0%</c:formatCode>
                <c:ptCount val="7"/>
                <c:pt idx="0" formatCode="0%">
                  <c:v>0.03</c:v>
                </c:pt>
                <c:pt idx="1">
                  <c:v>4.4999999999999998E-2</c:v>
                </c:pt>
                <c:pt idx="2">
                  <c:v>6.5000000000000002E-2</c:v>
                </c:pt>
                <c:pt idx="3" formatCode="0%">
                  <c:v>0.12</c:v>
                </c:pt>
                <c:pt idx="4">
                  <c:v>9.5000000000000001E-2</c:v>
                </c:pt>
                <c:pt idx="5" formatCode="0%">
                  <c:v>0.19</c:v>
                </c:pt>
                <c:pt idx="6">
                  <c:v>0.45500000000000002</c:v>
                </c:pt>
              </c:numCache>
            </c:numRef>
          </c:val>
          <c:extLst xmlns:c16r2="http://schemas.microsoft.com/office/drawing/2015/06/chart">
            <c:ext xmlns:c16="http://schemas.microsoft.com/office/drawing/2014/chart" uri="{C3380CC4-5D6E-409C-BE32-E72D297353CC}">
              <c16:uniqueId val="{00000000-9E4D-422D-94AA-C43BEA31904A}"/>
            </c:ext>
          </c:extLst>
        </c:ser>
        <c:ser>
          <c:idx val="1"/>
          <c:order val="1"/>
          <c:tx>
            <c:strRef>
              <c:f>Hoja1!$F$2</c:f>
              <c:strCache>
                <c:ptCount val="1"/>
                <c:pt idx="0">
                  <c:v>Piedras magnéticas</c:v>
                </c:pt>
              </c:strCache>
            </c:strRef>
          </c:tx>
          <c:spPr>
            <a:solidFill>
              <a:schemeClr val="accent2"/>
            </a:solidFill>
            <a:ln>
              <a:noFill/>
            </a:ln>
            <a:effectLst/>
          </c:spPr>
          <c:invertIfNegative val="0"/>
          <c:val>
            <c:numRef>
              <c:f>Hoja1!$H$3:$H$9</c:f>
              <c:numCache>
                <c:formatCode>0.0%</c:formatCode>
                <c:ptCount val="7"/>
                <c:pt idx="0" formatCode="0%">
                  <c:v>0.02</c:v>
                </c:pt>
                <c:pt idx="1">
                  <c:v>5.5E-2</c:v>
                </c:pt>
                <c:pt idx="2" formatCode="0%">
                  <c:v>0.08</c:v>
                </c:pt>
                <c:pt idx="3">
                  <c:v>0.16500000000000001</c:v>
                </c:pt>
                <c:pt idx="4" formatCode="0%">
                  <c:v>0.25</c:v>
                </c:pt>
                <c:pt idx="5">
                  <c:v>0.33500000000000002</c:v>
                </c:pt>
                <c:pt idx="6">
                  <c:v>9.5000000000000001E-2</c:v>
                </c:pt>
              </c:numCache>
            </c:numRef>
          </c:val>
          <c:extLst xmlns:c16r2="http://schemas.microsoft.com/office/drawing/2015/06/chart">
            <c:ext xmlns:c16="http://schemas.microsoft.com/office/drawing/2014/chart" uri="{C3380CC4-5D6E-409C-BE32-E72D297353CC}">
              <c16:uniqueId val="{00000001-9E4D-422D-94AA-C43BEA31904A}"/>
            </c:ext>
          </c:extLst>
        </c:ser>
        <c:ser>
          <c:idx val="2"/>
          <c:order val="2"/>
          <c:tx>
            <c:strRef>
              <c:f>Hoja1!$B$11</c:f>
              <c:strCache>
                <c:ptCount val="1"/>
                <c:pt idx="0">
                  <c:v>Hito "Cariacu"</c:v>
                </c:pt>
              </c:strCache>
            </c:strRef>
          </c:tx>
          <c:spPr>
            <a:solidFill>
              <a:schemeClr val="accent3"/>
            </a:solidFill>
            <a:ln>
              <a:noFill/>
            </a:ln>
            <a:effectLst/>
          </c:spPr>
          <c:invertIfNegative val="0"/>
          <c:val>
            <c:numRef>
              <c:f>Hoja1!$D$12:$D$18</c:f>
              <c:numCache>
                <c:formatCode>0.0%</c:formatCode>
                <c:ptCount val="7"/>
                <c:pt idx="0" formatCode="0%">
                  <c:v>0.04</c:v>
                </c:pt>
                <c:pt idx="1">
                  <c:v>4.4999999999999998E-2</c:v>
                </c:pt>
                <c:pt idx="2" formatCode="0%">
                  <c:v>0.08</c:v>
                </c:pt>
                <c:pt idx="3">
                  <c:v>0.22500000000000001</c:v>
                </c:pt>
                <c:pt idx="4">
                  <c:v>0.35499999999999998</c:v>
                </c:pt>
                <c:pt idx="5" formatCode="0%">
                  <c:v>0.16</c:v>
                </c:pt>
                <c:pt idx="6">
                  <c:v>9.5000000000000001E-2</c:v>
                </c:pt>
              </c:numCache>
            </c:numRef>
          </c:val>
          <c:extLst xmlns:c16r2="http://schemas.microsoft.com/office/drawing/2015/06/chart">
            <c:ext xmlns:c16="http://schemas.microsoft.com/office/drawing/2014/chart" uri="{C3380CC4-5D6E-409C-BE32-E72D297353CC}">
              <c16:uniqueId val="{00000002-9E4D-422D-94AA-C43BEA31904A}"/>
            </c:ext>
          </c:extLst>
        </c:ser>
        <c:ser>
          <c:idx val="3"/>
          <c:order val="3"/>
          <c:tx>
            <c:strRef>
              <c:f>Hoja1!$F$11</c:f>
              <c:strCache>
                <c:ptCount val="1"/>
                <c:pt idx="0">
                  <c:v>Hacienda "Cariacu"</c:v>
                </c:pt>
              </c:strCache>
            </c:strRef>
          </c:tx>
          <c:spPr>
            <a:solidFill>
              <a:schemeClr val="accent4"/>
            </a:solidFill>
            <a:ln>
              <a:noFill/>
            </a:ln>
            <a:effectLst/>
          </c:spPr>
          <c:invertIfNegative val="0"/>
          <c:val>
            <c:numRef>
              <c:f>Hoja1!$H$12:$H$18</c:f>
              <c:numCache>
                <c:formatCode>0%</c:formatCode>
                <c:ptCount val="7"/>
                <c:pt idx="0" formatCode="0.0%">
                  <c:v>5.5E-2</c:v>
                </c:pt>
                <c:pt idx="1">
                  <c:v>0.04</c:v>
                </c:pt>
                <c:pt idx="2" formatCode="0.0%">
                  <c:v>8.5000000000000006E-2</c:v>
                </c:pt>
                <c:pt idx="3">
                  <c:v>0.43</c:v>
                </c:pt>
                <c:pt idx="4" formatCode="0.0%">
                  <c:v>0.13500000000000001</c:v>
                </c:pt>
                <c:pt idx="5">
                  <c:v>0.14000000000000001</c:v>
                </c:pt>
                <c:pt idx="6" formatCode="0.0%">
                  <c:v>0.115</c:v>
                </c:pt>
              </c:numCache>
            </c:numRef>
          </c:val>
          <c:extLst xmlns:c16r2="http://schemas.microsoft.com/office/drawing/2015/06/chart">
            <c:ext xmlns:c16="http://schemas.microsoft.com/office/drawing/2014/chart" uri="{C3380CC4-5D6E-409C-BE32-E72D297353CC}">
              <c16:uniqueId val="{00000003-9E4D-422D-94AA-C43BEA31904A}"/>
            </c:ext>
          </c:extLst>
        </c:ser>
        <c:dLbls>
          <c:showLegendKey val="0"/>
          <c:showVal val="0"/>
          <c:showCatName val="0"/>
          <c:showSerName val="0"/>
          <c:showPercent val="0"/>
          <c:showBubbleSize val="0"/>
        </c:dLbls>
        <c:gapWidth val="150"/>
        <c:axId val="-252659904"/>
        <c:axId val="-252651744"/>
      </c:barChart>
      <c:catAx>
        <c:axId val="-25265990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52651744"/>
        <c:crosses val="autoZero"/>
        <c:auto val="1"/>
        <c:lblAlgn val="ctr"/>
        <c:lblOffset val="100"/>
        <c:noMultiLvlLbl val="0"/>
      </c:catAx>
      <c:valAx>
        <c:axId val="-252651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5265990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r>
              <a:rPr lang="en-US"/>
              <a:t>EDAD </a:t>
            </a:r>
          </a:p>
        </c:rich>
      </c:tx>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bar"/>
        <c:grouping val="clustered"/>
        <c:varyColors val="0"/>
        <c:ser>
          <c:idx val="0"/>
          <c:order val="0"/>
          <c:tx>
            <c:strRef>
              <c:f>Edad!$E$10</c:f>
              <c:strCache>
                <c:ptCount val="1"/>
                <c:pt idx="0">
                  <c:v>Datos Generales</c:v>
                </c:pt>
              </c:strCache>
            </c:strRef>
          </c:tx>
          <c:spPr>
            <a:solidFill>
              <a:schemeClr val="accent2"/>
            </a:solidFill>
            <a:ln>
              <a:noFill/>
            </a:ln>
            <a:effectLst/>
          </c:spPr>
          <c:invertIfNegative val="0"/>
          <c:cat>
            <c:strRef>
              <c:f>Edad!$C$11:$C$15</c:f>
              <c:strCache>
                <c:ptCount val="5"/>
                <c:pt idx="0">
                  <c:v>18 - 30 años</c:v>
                </c:pt>
                <c:pt idx="1">
                  <c:v>31 - 40 años</c:v>
                </c:pt>
                <c:pt idx="2">
                  <c:v>41 - 50 años</c:v>
                </c:pt>
                <c:pt idx="3">
                  <c:v>51 - 60 años</c:v>
                </c:pt>
                <c:pt idx="4">
                  <c:v>61 en adelante</c:v>
                </c:pt>
              </c:strCache>
            </c:strRef>
          </c:cat>
          <c:val>
            <c:numRef>
              <c:f>Edad!$E$11:$E$15</c:f>
              <c:numCache>
                <c:formatCode>0.0%</c:formatCode>
                <c:ptCount val="5"/>
                <c:pt idx="0">
                  <c:v>0.90500000000000003</c:v>
                </c:pt>
                <c:pt idx="1">
                  <c:v>0.05</c:v>
                </c:pt>
                <c:pt idx="2">
                  <c:v>1.4999999999999999E-2</c:v>
                </c:pt>
                <c:pt idx="3" formatCode="0%">
                  <c:v>0.01</c:v>
                </c:pt>
                <c:pt idx="4" formatCode="0%">
                  <c:v>0.02</c:v>
                </c:pt>
              </c:numCache>
            </c:numRef>
          </c:val>
          <c:extLst xmlns:c16r2="http://schemas.microsoft.com/office/drawing/2015/06/chart">
            <c:ext xmlns:c16="http://schemas.microsoft.com/office/drawing/2014/chart" uri="{C3380CC4-5D6E-409C-BE32-E72D297353CC}">
              <c16:uniqueId val="{00000000-A100-40D2-9A4E-07FFDA739125}"/>
            </c:ext>
          </c:extLst>
        </c:ser>
        <c:dLbls>
          <c:showLegendKey val="0"/>
          <c:showVal val="0"/>
          <c:showCatName val="0"/>
          <c:showSerName val="0"/>
          <c:showPercent val="0"/>
          <c:showBubbleSize val="0"/>
        </c:dLbls>
        <c:gapWidth val="150"/>
        <c:axId val="-383589200"/>
        <c:axId val="-256882560"/>
      </c:barChart>
      <c:catAx>
        <c:axId val="-3835892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EC"/>
          </a:p>
        </c:txPr>
        <c:crossAx val="-256882560"/>
        <c:crosses val="autoZero"/>
        <c:auto val="1"/>
        <c:lblAlgn val="ctr"/>
        <c:lblOffset val="100"/>
        <c:noMultiLvlLbl val="0"/>
      </c:catAx>
      <c:valAx>
        <c:axId val="-25688256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EC"/>
          </a:p>
        </c:txPr>
        <c:crossAx val="-38358920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8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r>
              <a:rPr lang="es-MX" dirty="0"/>
              <a:t> Nivel de ingreso y acompañante</a:t>
            </a:r>
          </a:p>
        </c:rich>
      </c:tx>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bar"/>
        <c:grouping val="clustered"/>
        <c:varyColors val="0"/>
        <c:ser>
          <c:idx val="0"/>
          <c:order val="0"/>
          <c:tx>
            <c:strRef>
              <c:f>'Nivel de ingreso'!$E$9</c:f>
              <c:strCache>
                <c:ptCount val="1"/>
                <c:pt idx="0">
                  <c:v>Procedencia, Nivel de ingreso y acompañante</c:v>
                </c:pt>
              </c:strCache>
            </c:strRef>
          </c:tx>
          <c:spPr>
            <a:solidFill>
              <a:schemeClr val="accent1"/>
            </a:solidFill>
            <a:ln>
              <a:noFill/>
            </a:ln>
            <a:effectLst/>
          </c:spPr>
          <c:invertIfNegative val="0"/>
          <c:cat>
            <c:strRef>
              <c:f>'Nivel de ingreso'!$C$10:$C$13</c:f>
              <c:strCache>
                <c:ptCount val="4"/>
                <c:pt idx="0">
                  <c:v>$0 - $400</c:v>
                </c:pt>
                <c:pt idx="1">
                  <c:v>$401 - $800</c:v>
                </c:pt>
                <c:pt idx="2">
                  <c:v>$801 - $1200</c:v>
                </c:pt>
                <c:pt idx="3">
                  <c:v>$1201 o más</c:v>
                </c:pt>
              </c:strCache>
            </c:strRef>
          </c:cat>
          <c:val>
            <c:numRef>
              <c:f>'Nivel de ingreso'!$E$10:$E$13</c:f>
              <c:numCache>
                <c:formatCode>0.0%</c:formatCode>
                <c:ptCount val="4"/>
                <c:pt idx="0" formatCode="0%">
                  <c:v>0.7</c:v>
                </c:pt>
                <c:pt idx="1">
                  <c:v>0.185</c:v>
                </c:pt>
                <c:pt idx="2">
                  <c:v>6.5000000000000002E-2</c:v>
                </c:pt>
                <c:pt idx="3" formatCode="0%">
                  <c:v>0.05</c:v>
                </c:pt>
              </c:numCache>
            </c:numRef>
          </c:val>
          <c:extLst xmlns:c16r2="http://schemas.microsoft.com/office/drawing/2015/06/chart">
            <c:ext xmlns:c16="http://schemas.microsoft.com/office/drawing/2014/chart" uri="{C3380CC4-5D6E-409C-BE32-E72D297353CC}">
              <c16:uniqueId val="{00000000-8012-4A6B-A2D1-88331FF4A3E9}"/>
            </c:ext>
          </c:extLst>
        </c:ser>
        <c:dLbls>
          <c:showLegendKey val="0"/>
          <c:showVal val="0"/>
          <c:showCatName val="0"/>
          <c:showSerName val="0"/>
          <c:showPercent val="0"/>
          <c:showBubbleSize val="0"/>
        </c:dLbls>
        <c:gapWidth val="150"/>
        <c:axId val="-256880384"/>
        <c:axId val="-256873856"/>
      </c:barChart>
      <c:catAx>
        <c:axId val="-2568803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EC"/>
          </a:p>
        </c:txPr>
        <c:crossAx val="-256873856"/>
        <c:crosses val="autoZero"/>
        <c:auto val="1"/>
        <c:lblAlgn val="ctr"/>
        <c:lblOffset val="100"/>
        <c:noMultiLvlLbl val="0"/>
      </c:catAx>
      <c:valAx>
        <c:axId val="-2568738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EC"/>
          </a:p>
        </c:txPr>
        <c:crossAx val="-2568803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8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Nivel</a:t>
            </a:r>
            <a:r>
              <a:rPr lang="es-EC" baseline="0"/>
              <a:t> de estudios </a:t>
            </a:r>
            <a:endParaRPr lang="es-EC"/>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bar"/>
        <c:grouping val="clustered"/>
        <c:varyColors val="0"/>
        <c:ser>
          <c:idx val="0"/>
          <c:order val="0"/>
          <c:spPr>
            <a:solidFill>
              <a:schemeClr val="accent6"/>
            </a:solidFill>
            <a:ln>
              <a:noFill/>
            </a:ln>
            <a:effectLst/>
          </c:spPr>
          <c:invertIfNegative val="0"/>
          <c:cat>
            <c:strRef>
              <c:f>Hoja1!$E$15:$I$15</c:f>
              <c:strCache>
                <c:ptCount val="5"/>
                <c:pt idx="0">
                  <c:v>Primaria</c:v>
                </c:pt>
                <c:pt idx="1">
                  <c:v>Secundaria</c:v>
                </c:pt>
                <c:pt idx="2">
                  <c:v>Pregrado</c:v>
                </c:pt>
                <c:pt idx="3">
                  <c:v>Posgrado</c:v>
                </c:pt>
                <c:pt idx="4">
                  <c:v>Doctorado</c:v>
                </c:pt>
              </c:strCache>
            </c:strRef>
          </c:cat>
          <c:val>
            <c:numRef>
              <c:f>Hoja1!$E$16:$I$16</c:f>
              <c:numCache>
                <c:formatCode>General</c:formatCode>
                <c:ptCount val="5"/>
                <c:pt idx="0">
                  <c:v>0</c:v>
                </c:pt>
                <c:pt idx="1">
                  <c:v>36</c:v>
                </c:pt>
                <c:pt idx="2">
                  <c:v>151</c:v>
                </c:pt>
                <c:pt idx="3">
                  <c:v>12</c:v>
                </c:pt>
                <c:pt idx="4">
                  <c:v>1</c:v>
                </c:pt>
              </c:numCache>
            </c:numRef>
          </c:val>
          <c:extLst xmlns:c16r2="http://schemas.microsoft.com/office/drawing/2015/06/chart">
            <c:ext xmlns:c16="http://schemas.microsoft.com/office/drawing/2014/chart" uri="{C3380CC4-5D6E-409C-BE32-E72D297353CC}">
              <c16:uniqueId val="{00000000-60AD-4E31-A243-1AB386BA8276}"/>
            </c:ext>
          </c:extLst>
        </c:ser>
        <c:dLbls>
          <c:showLegendKey val="0"/>
          <c:showVal val="0"/>
          <c:showCatName val="0"/>
          <c:showSerName val="0"/>
          <c:showPercent val="0"/>
          <c:showBubbleSize val="0"/>
        </c:dLbls>
        <c:gapWidth val="182"/>
        <c:axId val="-256882016"/>
        <c:axId val="-256873312"/>
      </c:barChart>
      <c:catAx>
        <c:axId val="-2568820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56873312"/>
        <c:crosses val="autoZero"/>
        <c:auto val="1"/>
        <c:lblAlgn val="ctr"/>
        <c:lblOffset val="100"/>
        <c:noMultiLvlLbl val="0"/>
      </c:catAx>
      <c:valAx>
        <c:axId val="-2568733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568820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bar"/>
        <c:grouping val="clustered"/>
        <c:varyColors val="0"/>
        <c:ser>
          <c:idx val="0"/>
          <c:order val="0"/>
          <c:tx>
            <c:strRef>
              <c:f>'Cuál fue la principal motivació'!$E$13</c:f>
              <c:strCache>
                <c:ptCount val="1"/>
                <c:pt idx="0">
                  <c:v>Motivación</c:v>
                </c:pt>
              </c:strCache>
            </c:strRef>
          </c:tx>
          <c:spPr>
            <a:solidFill>
              <a:schemeClr val="accent2"/>
            </a:solidFill>
            <a:ln>
              <a:noFill/>
            </a:ln>
            <a:effectLst/>
          </c:spPr>
          <c:invertIfNegative val="0"/>
          <c:cat>
            <c:strRef>
              <c:f>'Cuál fue la principal motivació'!$C$14:$C$19</c:f>
              <c:strCache>
                <c:ptCount val="6"/>
                <c:pt idx="0">
                  <c:v>Aventura</c:v>
                </c:pt>
                <c:pt idx="1">
                  <c:v>Cultura</c:v>
                </c:pt>
                <c:pt idx="2">
                  <c:v>Negocio</c:v>
                </c:pt>
                <c:pt idx="3">
                  <c:v>Ocio</c:v>
                </c:pt>
                <c:pt idx="4">
                  <c:v>Salud</c:v>
                </c:pt>
                <c:pt idx="5">
                  <c:v>Gastronomía</c:v>
                </c:pt>
              </c:strCache>
            </c:strRef>
          </c:cat>
          <c:val>
            <c:numRef>
              <c:f>'Cuál fue la principal motivació'!$E$14:$E$19</c:f>
              <c:numCache>
                <c:formatCode>0.0%</c:formatCode>
                <c:ptCount val="6"/>
                <c:pt idx="0" formatCode="0%">
                  <c:v>0.54</c:v>
                </c:pt>
                <c:pt idx="1">
                  <c:v>0.22500000000000001</c:v>
                </c:pt>
                <c:pt idx="2">
                  <c:v>1.4999999999999999E-2</c:v>
                </c:pt>
                <c:pt idx="3" formatCode="0%">
                  <c:v>0.21</c:v>
                </c:pt>
                <c:pt idx="4" formatCode="0%">
                  <c:v>0</c:v>
                </c:pt>
                <c:pt idx="5" formatCode="0%">
                  <c:v>0.01</c:v>
                </c:pt>
              </c:numCache>
            </c:numRef>
          </c:val>
          <c:extLst xmlns:c16r2="http://schemas.microsoft.com/office/drawing/2015/06/chart">
            <c:ext xmlns:c16="http://schemas.microsoft.com/office/drawing/2014/chart" uri="{C3380CC4-5D6E-409C-BE32-E72D297353CC}">
              <c16:uniqueId val="{00000000-B92F-4A62-B21F-2524C02DF9AC}"/>
            </c:ext>
          </c:extLst>
        </c:ser>
        <c:dLbls>
          <c:showLegendKey val="0"/>
          <c:showVal val="0"/>
          <c:showCatName val="0"/>
          <c:showSerName val="0"/>
          <c:showPercent val="0"/>
          <c:showBubbleSize val="0"/>
        </c:dLbls>
        <c:gapWidth val="150"/>
        <c:axId val="-256878752"/>
        <c:axId val="-256880928"/>
      </c:barChart>
      <c:catAx>
        <c:axId val="-256878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56880928"/>
        <c:crosses val="autoZero"/>
        <c:auto val="1"/>
        <c:lblAlgn val="ctr"/>
        <c:lblOffset val="100"/>
        <c:noMultiLvlLbl val="0"/>
      </c:catAx>
      <c:valAx>
        <c:axId val="-2568809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5687875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6752453632869353"/>
          <c:y val="4.4715358856005118E-2"/>
        </c:manualLayout>
      </c:layout>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bar"/>
        <c:grouping val="clustered"/>
        <c:varyColors val="0"/>
        <c:ser>
          <c:idx val="0"/>
          <c:order val="0"/>
          <c:tx>
            <c:strRef>
              <c:f>'Cuál es el nivel de satisfacció'!$E$12</c:f>
              <c:strCache>
                <c:ptCount val="1"/>
                <c:pt idx="0">
                  <c:v>Nivel de satisfacción</c:v>
                </c:pt>
              </c:strCache>
            </c:strRef>
          </c:tx>
          <c:spPr>
            <a:solidFill>
              <a:schemeClr val="accent6"/>
            </a:solidFill>
            <a:ln>
              <a:noFill/>
            </a:ln>
            <a:effectLst/>
          </c:spPr>
          <c:invertIfNegative val="0"/>
          <c:cat>
            <c:strRef>
              <c:f>'Cuál es el nivel de satisfacció'!$C$13:$C$19</c:f>
              <c:strCache>
                <c:ptCount val="7"/>
                <c:pt idx="0">
                  <c:v>Excelente</c:v>
                </c:pt>
                <c:pt idx="1">
                  <c:v>Muy buena</c:v>
                </c:pt>
                <c:pt idx="2">
                  <c:v>Buena</c:v>
                </c:pt>
                <c:pt idx="3">
                  <c:v>Regular</c:v>
                </c:pt>
                <c:pt idx="4">
                  <c:v>Mala</c:v>
                </c:pt>
                <c:pt idx="5">
                  <c:v>Muy mala</c:v>
                </c:pt>
                <c:pt idx="6">
                  <c:v>Pésima</c:v>
                </c:pt>
              </c:strCache>
            </c:strRef>
          </c:cat>
          <c:val>
            <c:numRef>
              <c:f>'Cuál es el nivel de satisfacció'!$E$13:$E$19</c:f>
              <c:numCache>
                <c:formatCode>0%</c:formatCode>
                <c:ptCount val="7"/>
                <c:pt idx="0" formatCode="0.0%">
                  <c:v>0.185</c:v>
                </c:pt>
                <c:pt idx="1">
                  <c:v>0.33</c:v>
                </c:pt>
                <c:pt idx="2">
                  <c:v>0.45</c:v>
                </c:pt>
                <c:pt idx="3">
                  <c:v>0.03</c:v>
                </c:pt>
                <c:pt idx="4" formatCode="0.0%">
                  <c:v>5.0000000000000001E-3</c:v>
                </c:pt>
                <c:pt idx="5">
                  <c:v>0</c:v>
                </c:pt>
                <c:pt idx="6">
                  <c:v>0</c:v>
                </c:pt>
              </c:numCache>
            </c:numRef>
          </c:val>
          <c:extLst xmlns:c16r2="http://schemas.microsoft.com/office/drawing/2015/06/chart">
            <c:ext xmlns:c16="http://schemas.microsoft.com/office/drawing/2014/chart" uri="{C3380CC4-5D6E-409C-BE32-E72D297353CC}">
              <c16:uniqueId val="{00000000-F794-4F8D-A7ED-91C12A1D0236}"/>
            </c:ext>
          </c:extLst>
        </c:ser>
        <c:dLbls>
          <c:showLegendKey val="0"/>
          <c:showVal val="0"/>
          <c:showCatName val="0"/>
          <c:showSerName val="0"/>
          <c:showPercent val="0"/>
          <c:showBubbleSize val="0"/>
        </c:dLbls>
        <c:gapWidth val="150"/>
        <c:axId val="-256886912"/>
        <c:axId val="-256885280"/>
      </c:barChart>
      <c:catAx>
        <c:axId val="-256886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56885280"/>
        <c:crosses val="autoZero"/>
        <c:auto val="1"/>
        <c:lblAlgn val="ctr"/>
        <c:lblOffset val="100"/>
        <c:noMultiLvlLbl val="0"/>
      </c:catAx>
      <c:valAx>
        <c:axId val="-25688528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568869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bar"/>
        <c:grouping val="clustered"/>
        <c:varyColors val="0"/>
        <c:ser>
          <c:idx val="0"/>
          <c:order val="0"/>
          <c:tx>
            <c:strRef>
              <c:f>'Después de su visita'!$E$7</c:f>
              <c:strCache>
                <c:ptCount val="1"/>
                <c:pt idx="0">
                  <c:v>Retorno al destino turístico</c:v>
                </c:pt>
              </c:strCache>
            </c:strRef>
          </c:tx>
          <c:spPr>
            <a:solidFill>
              <a:schemeClr val="accent1"/>
            </a:solidFill>
            <a:ln>
              <a:noFill/>
            </a:ln>
            <a:effectLst/>
          </c:spPr>
          <c:invertIfNegative val="0"/>
          <c:cat>
            <c:strRef>
              <c:f>'Después de su visita'!$C$8:$C$9</c:f>
              <c:strCache>
                <c:ptCount val="2"/>
                <c:pt idx="0">
                  <c:v>Sí</c:v>
                </c:pt>
                <c:pt idx="1">
                  <c:v>No</c:v>
                </c:pt>
              </c:strCache>
            </c:strRef>
          </c:cat>
          <c:val>
            <c:numRef>
              <c:f>'Después de su visita'!$E$8:$E$9</c:f>
              <c:numCache>
                <c:formatCode>0.0%</c:formatCode>
                <c:ptCount val="2"/>
                <c:pt idx="0">
                  <c:v>0.97499999999999998</c:v>
                </c:pt>
                <c:pt idx="1">
                  <c:v>2.5000000000000001E-2</c:v>
                </c:pt>
              </c:numCache>
            </c:numRef>
          </c:val>
          <c:extLst xmlns:c16r2="http://schemas.microsoft.com/office/drawing/2015/06/chart">
            <c:ext xmlns:c16="http://schemas.microsoft.com/office/drawing/2014/chart" uri="{C3380CC4-5D6E-409C-BE32-E72D297353CC}">
              <c16:uniqueId val="{00000000-0DEA-4871-80CF-52F8C6291337}"/>
            </c:ext>
          </c:extLst>
        </c:ser>
        <c:dLbls>
          <c:showLegendKey val="0"/>
          <c:showVal val="0"/>
          <c:showCatName val="0"/>
          <c:showSerName val="0"/>
          <c:showPercent val="0"/>
          <c:showBubbleSize val="0"/>
        </c:dLbls>
        <c:gapWidth val="150"/>
        <c:axId val="-256883104"/>
        <c:axId val="-256877664"/>
      </c:barChart>
      <c:catAx>
        <c:axId val="-256883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56877664"/>
        <c:crosses val="autoZero"/>
        <c:auto val="1"/>
        <c:lblAlgn val="ctr"/>
        <c:lblOffset val="100"/>
        <c:noMultiLvlLbl val="0"/>
      </c:catAx>
      <c:valAx>
        <c:axId val="-25687766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5688310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bar"/>
        <c:grouping val="clustered"/>
        <c:varyColors val="0"/>
        <c:ser>
          <c:idx val="0"/>
          <c:order val="0"/>
          <c:tx>
            <c:strRef>
              <c:f>'Cuál es la percepción de la rel'!$E$12</c:f>
              <c:strCache>
                <c:ptCount val="1"/>
                <c:pt idx="0">
                  <c:v>Calidad - precio</c:v>
                </c:pt>
              </c:strCache>
            </c:strRef>
          </c:tx>
          <c:spPr>
            <a:solidFill>
              <a:schemeClr val="accent2"/>
            </a:solidFill>
            <a:ln>
              <a:noFill/>
            </a:ln>
            <a:effectLst/>
          </c:spPr>
          <c:invertIfNegative val="0"/>
          <c:cat>
            <c:strRef>
              <c:f>'Cuál es la percepción de la rel'!$C$13:$C$19</c:f>
              <c:strCache>
                <c:ptCount val="7"/>
                <c:pt idx="0">
                  <c:v>Excelente</c:v>
                </c:pt>
                <c:pt idx="1">
                  <c:v>Muy buena</c:v>
                </c:pt>
                <c:pt idx="2">
                  <c:v>Buena</c:v>
                </c:pt>
                <c:pt idx="3">
                  <c:v>Regular</c:v>
                </c:pt>
                <c:pt idx="4">
                  <c:v>Mala</c:v>
                </c:pt>
                <c:pt idx="5">
                  <c:v>Muy mala</c:v>
                </c:pt>
                <c:pt idx="6">
                  <c:v>Pésima</c:v>
                </c:pt>
              </c:strCache>
            </c:strRef>
          </c:cat>
          <c:val>
            <c:numRef>
              <c:f>'Cuál es la percepción de la rel'!$E$13:$E$19</c:f>
              <c:numCache>
                <c:formatCode>0%</c:formatCode>
                <c:ptCount val="7"/>
                <c:pt idx="0" formatCode="0.0%">
                  <c:v>0.105</c:v>
                </c:pt>
                <c:pt idx="1">
                  <c:v>0.32</c:v>
                </c:pt>
                <c:pt idx="2" formatCode="0.0%">
                  <c:v>0.53500000000000003</c:v>
                </c:pt>
                <c:pt idx="3">
                  <c:v>0.04</c:v>
                </c:pt>
                <c:pt idx="4">
                  <c:v>0</c:v>
                </c:pt>
                <c:pt idx="5">
                  <c:v>0</c:v>
                </c:pt>
                <c:pt idx="6">
                  <c:v>0</c:v>
                </c:pt>
              </c:numCache>
            </c:numRef>
          </c:val>
          <c:extLst xmlns:c16r2="http://schemas.microsoft.com/office/drawing/2015/06/chart">
            <c:ext xmlns:c16="http://schemas.microsoft.com/office/drawing/2014/chart" uri="{C3380CC4-5D6E-409C-BE32-E72D297353CC}">
              <c16:uniqueId val="{00000000-D966-4620-AD1A-B8592F37531A}"/>
            </c:ext>
          </c:extLst>
        </c:ser>
        <c:dLbls>
          <c:showLegendKey val="0"/>
          <c:showVal val="0"/>
          <c:showCatName val="0"/>
          <c:showSerName val="0"/>
          <c:showPercent val="0"/>
          <c:showBubbleSize val="0"/>
        </c:dLbls>
        <c:gapWidth val="150"/>
        <c:axId val="-256879840"/>
        <c:axId val="-256875488"/>
      </c:barChart>
      <c:catAx>
        <c:axId val="-256879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56875488"/>
        <c:crosses val="autoZero"/>
        <c:auto val="1"/>
        <c:lblAlgn val="ctr"/>
        <c:lblOffset val="100"/>
        <c:noMultiLvlLbl val="0"/>
      </c:catAx>
      <c:valAx>
        <c:axId val="-256875488"/>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5687984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bar"/>
        <c:grouping val="clustered"/>
        <c:varyColors val="0"/>
        <c:ser>
          <c:idx val="0"/>
          <c:order val="0"/>
          <c:tx>
            <c:strRef>
              <c:f>'A través de que medio publicita'!$E$11</c:f>
              <c:strCache>
                <c:ptCount val="1"/>
                <c:pt idx="0">
                  <c:v>Medio publicitario</c:v>
                </c:pt>
              </c:strCache>
            </c:strRef>
          </c:tx>
          <c:spPr>
            <a:solidFill>
              <a:schemeClr val="accent6"/>
            </a:solidFill>
            <a:ln>
              <a:noFill/>
            </a:ln>
            <a:effectLst/>
          </c:spPr>
          <c:invertIfNegative val="0"/>
          <c:cat>
            <c:strRef>
              <c:f>'A través de que medio publicita'!$C$12:$C$17</c:f>
              <c:strCache>
                <c:ptCount val="6"/>
                <c:pt idx="0">
                  <c:v>Facebook</c:v>
                </c:pt>
                <c:pt idx="1">
                  <c:v>YouTube</c:v>
                </c:pt>
                <c:pt idx="2">
                  <c:v>Instagram</c:v>
                </c:pt>
                <c:pt idx="3">
                  <c:v>Radio</c:v>
                </c:pt>
                <c:pt idx="4">
                  <c:v>Televisión</c:v>
                </c:pt>
                <c:pt idx="5">
                  <c:v>Periódicos</c:v>
                </c:pt>
              </c:strCache>
            </c:strRef>
          </c:cat>
          <c:val>
            <c:numRef>
              <c:f>'A través de que medio publicita'!$E$12:$E$17</c:f>
              <c:numCache>
                <c:formatCode>0%</c:formatCode>
                <c:ptCount val="6"/>
                <c:pt idx="0" formatCode="0.0%">
                  <c:v>0.84499999999999997</c:v>
                </c:pt>
                <c:pt idx="1">
                  <c:v>0.22</c:v>
                </c:pt>
                <c:pt idx="2">
                  <c:v>0.54</c:v>
                </c:pt>
                <c:pt idx="3" formatCode="0.0%">
                  <c:v>7.4999999999999997E-2</c:v>
                </c:pt>
                <c:pt idx="4">
                  <c:v>0.19</c:v>
                </c:pt>
                <c:pt idx="5">
                  <c:v>0.09</c:v>
                </c:pt>
              </c:numCache>
            </c:numRef>
          </c:val>
          <c:extLst xmlns:c16r2="http://schemas.microsoft.com/office/drawing/2015/06/chart">
            <c:ext xmlns:c16="http://schemas.microsoft.com/office/drawing/2014/chart" uri="{C3380CC4-5D6E-409C-BE32-E72D297353CC}">
              <c16:uniqueId val="{00000000-C5EA-4D37-AE36-B78F0FF178D0}"/>
            </c:ext>
          </c:extLst>
        </c:ser>
        <c:dLbls>
          <c:showLegendKey val="0"/>
          <c:showVal val="0"/>
          <c:showCatName val="0"/>
          <c:showSerName val="0"/>
          <c:showPercent val="0"/>
          <c:showBubbleSize val="0"/>
        </c:dLbls>
        <c:gapWidth val="150"/>
        <c:axId val="-256874400"/>
        <c:axId val="-256877120"/>
      </c:barChart>
      <c:catAx>
        <c:axId val="-2568744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56877120"/>
        <c:crosses val="autoZero"/>
        <c:auto val="1"/>
        <c:lblAlgn val="ctr"/>
        <c:lblOffset val="100"/>
        <c:noMultiLvlLbl val="0"/>
      </c:catAx>
      <c:valAx>
        <c:axId val="-25687712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5687440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iagrams/_rels/data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diagrams/_rels/data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image" Target="../media/image24.png"/></Relationships>
</file>

<file path=ppt/diagrams/_rels/data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9A2D91-4263-457E-ABFD-93F556BC3311}" type="doc">
      <dgm:prSet loTypeId="urn:microsoft.com/office/officeart/2008/layout/PictureGrid" loCatId="picture" qsTypeId="urn:microsoft.com/office/officeart/2005/8/quickstyle/simple1" qsCatId="simple" csTypeId="urn:microsoft.com/office/officeart/2005/8/colors/accent1_2" csCatId="accent1" phldr="1"/>
      <dgm:spPr/>
      <dgm:t>
        <a:bodyPr/>
        <a:lstStyle/>
        <a:p>
          <a:endParaRPr lang="es-EC"/>
        </a:p>
      </dgm:t>
    </dgm:pt>
    <dgm:pt modelId="{DFF66526-BF61-4209-B659-8F710A616A54}">
      <dgm:prSet phldrT="[Texto]" custT="1"/>
      <dgm:spPr/>
      <dgm:t>
        <a:bodyPr/>
        <a:lstStyle/>
        <a:p>
          <a:r>
            <a:rPr lang="es-EC" sz="1600" dirty="0"/>
            <a:t>Diagnóstico situacional </a:t>
          </a:r>
        </a:p>
      </dgm:t>
    </dgm:pt>
    <dgm:pt modelId="{B8987792-8145-43AD-89A1-ABBC66F7E40E}" type="parTrans" cxnId="{F7E6E317-266F-440E-B6E3-B906E6433FAF}">
      <dgm:prSet/>
      <dgm:spPr/>
      <dgm:t>
        <a:bodyPr/>
        <a:lstStyle/>
        <a:p>
          <a:endParaRPr lang="es-EC" sz="3600"/>
        </a:p>
      </dgm:t>
    </dgm:pt>
    <dgm:pt modelId="{F31642F0-FB4B-42A5-88BF-701D8ADEDA65}" type="sibTrans" cxnId="{F7E6E317-266F-440E-B6E3-B906E6433FAF}">
      <dgm:prSet/>
      <dgm:spPr/>
      <dgm:t>
        <a:bodyPr/>
        <a:lstStyle/>
        <a:p>
          <a:endParaRPr lang="es-EC" sz="3600"/>
        </a:p>
      </dgm:t>
    </dgm:pt>
    <dgm:pt modelId="{CD1FAD60-F079-4680-A33D-DF5EF5BE8F10}">
      <dgm:prSet phldrT="[Texto]" custT="1"/>
      <dgm:spPr/>
      <dgm:t>
        <a:bodyPr/>
        <a:lstStyle/>
        <a:p>
          <a:r>
            <a:rPr lang="es-EC" sz="1600" dirty="0"/>
            <a:t>Escasos estudios</a:t>
          </a:r>
        </a:p>
      </dgm:t>
    </dgm:pt>
    <dgm:pt modelId="{03D6CFE8-7D47-4CBD-BF60-7C40DEF69F5F}" type="parTrans" cxnId="{BC97EF31-4BAF-48E2-BA74-BAE4D1E7D5C5}">
      <dgm:prSet/>
      <dgm:spPr/>
      <dgm:t>
        <a:bodyPr/>
        <a:lstStyle/>
        <a:p>
          <a:endParaRPr lang="es-EC" sz="3600"/>
        </a:p>
      </dgm:t>
    </dgm:pt>
    <dgm:pt modelId="{4FC08794-0EB8-4534-8263-EC299E9274B8}" type="sibTrans" cxnId="{BC97EF31-4BAF-48E2-BA74-BAE4D1E7D5C5}">
      <dgm:prSet/>
      <dgm:spPr/>
      <dgm:t>
        <a:bodyPr/>
        <a:lstStyle/>
        <a:p>
          <a:endParaRPr lang="es-EC" sz="3600"/>
        </a:p>
      </dgm:t>
    </dgm:pt>
    <dgm:pt modelId="{B810A53B-6BE0-4068-8729-E30C9678010A}">
      <dgm:prSet phldrT="[Texto]" custT="1"/>
      <dgm:spPr/>
      <dgm:t>
        <a:bodyPr/>
        <a:lstStyle/>
        <a:p>
          <a:r>
            <a:rPr lang="es-EC" sz="1600" dirty="0"/>
            <a:t>Diversidad natural y cultural </a:t>
          </a:r>
        </a:p>
      </dgm:t>
    </dgm:pt>
    <dgm:pt modelId="{2AD8C470-D4E9-4B8B-A310-CE3335C9A28E}" type="parTrans" cxnId="{D26D786C-5AD8-4C14-B73A-9A8B2209A097}">
      <dgm:prSet/>
      <dgm:spPr/>
      <dgm:t>
        <a:bodyPr/>
        <a:lstStyle/>
        <a:p>
          <a:endParaRPr lang="es-EC" sz="3600"/>
        </a:p>
      </dgm:t>
    </dgm:pt>
    <dgm:pt modelId="{A77F480D-83B6-4CC8-8D97-F3C12A2FF09C}" type="sibTrans" cxnId="{D26D786C-5AD8-4C14-B73A-9A8B2209A097}">
      <dgm:prSet/>
      <dgm:spPr/>
      <dgm:t>
        <a:bodyPr/>
        <a:lstStyle/>
        <a:p>
          <a:endParaRPr lang="es-EC" sz="3600"/>
        </a:p>
      </dgm:t>
    </dgm:pt>
    <dgm:pt modelId="{1A904B66-E44A-4E07-9C1B-003BEE866F62}">
      <dgm:prSet phldrT="[Texto]" custT="1"/>
      <dgm:spPr/>
      <dgm:t>
        <a:bodyPr/>
        <a:lstStyle/>
        <a:p>
          <a:r>
            <a:rPr lang="es-EC" sz="1600" dirty="0"/>
            <a:t>Dificultades en la actividad turística</a:t>
          </a:r>
        </a:p>
      </dgm:t>
    </dgm:pt>
    <dgm:pt modelId="{E4755805-F226-479C-9164-7FCEC3B2C858}" type="parTrans" cxnId="{672B602B-2B4D-4D60-A0AB-D81322B832CD}">
      <dgm:prSet/>
      <dgm:spPr/>
      <dgm:t>
        <a:bodyPr/>
        <a:lstStyle/>
        <a:p>
          <a:endParaRPr lang="es-EC" sz="3600"/>
        </a:p>
      </dgm:t>
    </dgm:pt>
    <dgm:pt modelId="{EF2206E1-8D9C-4F6F-9B6E-1A91E30D96A4}" type="sibTrans" cxnId="{672B602B-2B4D-4D60-A0AB-D81322B832CD}">
      <dgm:prSet/>
      <dgm:spPr/>
      <dgm:t>
        <a:bodyPr/>
        <a:lstStyle/>
        <a:p>
          <a:endParaRPr lang="es-EC" sz="3600"/>
        </a:p>
      </dgm:t>
    </dgm:pt>
    <dgm:pt modelId="{0C40BB32-0FD0-4640-8D1C-0C7FE01CABCA}">
      <dgm:prSet phldrT="[Texto]" custT="1"/>
      <dgm:spPr/>
      <dgm:t>
        <a:bodyPr/>
        <a:lstStyle/>
        <a:p>
          <a:r>
            <a:rPr lang="es-EC" sz="1600" dirty="0"/>
            <a:t>Turismo sostenible</a:t>
          </a:r>
        </a:p>
      </dgm:t>
    </dgm:pt>
    <dgm:pt modelId="{F6379B70-1096-43ED-99AA-BBA3A0C38C93}" type="parTrans" cxnId="{95CA7F6F-0268-4BA7-9F67-A7F26992A758}">
      <dgm:prSet/>
      <dgm:spPr/>
      <dgm:t>
        <a:bodyPr/>
        <a:lstStyle/>
        <a:p>
          <a:endParaRPr lang="es-EC" sz="3600"/>
        </a:p>
      </dgm:t>
    </dgm:pt>
    <dgm:pt modelId="{87AD16B7-3868-4F50-8834-D9643814BA17}" type="sibTrans" cxnId="{95CA7F6F-0268-4BA7-9F67-A7F26992A758}">
      <dgm:prSet/>
      <dgm:spPr/>
      <dgm:t>
        <a:bodyPr/>
        <a:lstStyle/>
        <a:p>
          <a:endParaRPr lang="es-EC" sz="3600"/>
        </a:p>
      </dgm:t>
    </dgm:pt>
    <dgm:pt modelId="{D408401F-A951-42DC-9432-16006743B123}" type="pres">
      <dgm:prSet presAssocID="{AA9A2D91-4263-457E-ABFD-93F556BC3311}" presName="Name0" presStyleCnt="0">
        <dgm:presLayoutVars>
          <dgm:dir/>
        </dgm:presLayoutVars>
      </dgm:prSet>
      <dgm:spPr/>
      <dgm:t>
        <a:bodyPr/>
        <a:lstStyle/>
        <a:p>
          <a:endParaRPr lang="es-EC"/>
        </a:p>
      </dgm:t>
    </dgm:pt>
    <dgm:pt modelId="{D272397C-BE7E-4866-A0FC-64B3CCE24519}" type="pres">
      <dgm:prSet presAssocID="{DFF66526-BF61-4209-B659-8F710A616A54}" presName="composite" presStyleCnt="0"/>
      <dgm:spPr/>
    </dgm:pt>
    <dgm:pt modelId="{0E86D963-94BA-4E9F-A481-C8701754C226}" type="pres">
      <dgm:prSet presAssocID="{DFF66526-BF61-4209-B659-8F710A616A54}" presName="rect2" presStyleLbl="revTx" presStyleIdx="0" presStyleCnt="5">
        <dgm:presLayoutVars>
          <dgm:bulletEnabled val="1"/>
        </dgm:presLayoutVars>
      </dgm:prSet>
      <dgm:spPr/>
      <dgm:t>
        <a:bodyPr/>
        <a:lstStyle/>
        <a:p>
          <a:endParaRPr lang="es-EC"/>
        </a:p>
      </dgm:t>
    </dgm:pt>
    <dgm:pt modelId="{43FE79DA-931A-43AD-BEF7-F66C717FB998}" type="pres">
      <dgm:prSet presAssocID="{DFF66526-BF61-4209-B659-8F710A616A54}" presName="rect1" presStyleLbl="alignImgPlace1" presStyleIdx="0" presStyleCnt="5" custLinFactNeighborX="-11710" custLinFactNeighborY="3415"/>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C4EF9B17-783B-4DE4-90AD-8B025853667E}" type="pres">
      <dgm:prSet presAssocID="{F31642F0-FB4B-42A5-88BF-701D8ADEDA65}" presName="sibTrans" presStyleCnt="0"/>
      <dgm:spPr/>
    </dgm:pt>
    <dgm:pt modelId="{3BA7ADBE-E4B1-4D22-83CA-40DC17CD8B44}" type="pres">
      <dgm:prSet presAssocID="{CD1FAD60-F079-4680-A33D-DF5EF5BE8F10}" presName="composite" presStyleCnt="0"/>
      <dgm:spPr/>
    </dgm:pt>
    <dgm:pt modelId="{141DDAD3-4D49-4A5F-B134-0212034FB5C5}" type="pres">
      <dgm:prSet presAssocID="{CD1FAD60-F079-4680-A33D-DF5EF5BE8F10}" presName="rect2" presStyleLbl="revTx" presStyleIdx="1" presStyleCnt="5">
        <dgm:presLayoutVars>
          <dgm:bulletEnabled val="1"/>
        </dgm:presLayoutVars>
      </dgm:prSet>
      <dgm:spPr/>
      <dgm:t>
        <a:bodyPr/>
        <a:lstStyle/>
        <a:p>
          <a:endParaRPr lang="es-EC"/>
        </a:p>
      </dgm:t>
    </dgm:pt>
    <dgm:pt modelId="{A594C093-742E-4E43-828C-9763EBADD26D}" type="pres">
      <dgm:prSet presAssocID="{CD1FAD60-F079-4680-A33D-DF5EF5BE8F10}" presName="rect1" presStyleLbl="alignImgPlace1" presStyleIdx="1" presStyleCnt="5" custLinFactNeighborX="-6343" custLinFactNeighborY="-2440"/>
      <dgm:spPr>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l="1284" t="7503" r="1284" b="7503"/>
          </a:stretch>
        </a:blipFill>
      </dgm:spPr>
    </dgm:pt>
    <dgm:pt modelId="{B52C7B4B-E9F4-4400-99CF-523C0B22C2C7}" type="pres">
      <dgm:prSet presAssocID="{4FC08794-0EB8-4534-8263-EC299E9274B8}" presName="sibTrans" presStyleCnt="0"/>
      <dgm:spPr/>
    </dgm:pt>
    <dgm:pt modelId="{160B2B1D-CB75-452C-8D42-86CACBF63BA8}" type="pres">
      <dgm:prSet presAssocID="{B810A53B-6BE0-4068-8729-E30C9678010A}" presName="composite" presStyleCnt="0"/>
      <dgm:spPr/>
    </dgm:pt>
    <dgm:pt modelId="{49079E91-F1A8-4CAF-8C78-033E5F13A63D}" type="pres">
      <dgm:prSet presAssocID="{B810A53B-6BE0-4068-8729-E30C9678010A}" presName="rect2" presStyleLbl="revTx" presStyleIdx="2" presStyleCnt="5">
        <dgm:presLayoutVars>
          <dgm:bulletEnabled val="1"/>
        </dgm:presLayoutVars>
      </dgm:prSet>
      <dgm:spPr/>
      <dgm:t>
        <a:bodyPr/>
        <a:lstStyle/>
        <a:p>
          <a:endParaRPr lang="es-EC"/>
        </a:p>
      </dgm:t>
    </dgm:pt>
    <dgm:pt modelId="{F4BE46C8-47F8-407E-8937-F82D10D8F7E1}" type="pres">
      <dgm:prSet presAssocID="{B810A53B-6BE0-4068-8729-E30C9678010A}" presName="rect1" presStyleLbl="alignImgPlace1" presStyleIdx="2" presStyleCnt="5" custLinFactNeighborX="7807" custLinFactNeighborY="-1952"/>
      <dgm:spPr>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0F2DF2DC-1633-4F08-A8C8-5080DC1C6B6E}" type="pres">
      <dgm:prSet presAssocID="{A77F480D-83B6-4CC8-8D97-F3C12A2FF09C}" presName="sibTrans" presStyleCnt="0"/>
      <dgm:spPr/>
    </dgm:pt>
    <dgm:pt modelId="{8850220B-0098-4846-B913-88918E4D2F44}" type="pres">
      <dgm:prSet presAssocID="{1A904B66-E44A-4E07-9C1B-003BEE866F62}" presName="composite" presStyleCnt="0"/>
      <dgm:spPr/>
    </dgm:pt>
    <dgm:pt modelId="{1BF66A36-92C3-4A9C-AE8B-383346E90DC5}" type="pres">
      <dgm:prSet presAssocID="{1A904B66-E44A-4E07-9C1B-003BEE866F62}" presName="rect2" presStyleLbl="revTx" presStyleIdx="3" presStyleCnt="5">
        <dgm:presLayoutVars>
          <dgm:bulletEnabled val="1"/>
        </dgm:presLayoutVars>
      </dgm:prSet>
      <dgm:spPr/>
      <dgm:t>
        <a:bodyPr/>
        <a:lstStyle/>
        <a:p>
          <a:endParaRPr lang="es-EC"/>
        </a:p>
      </dgm:t>
    </dgm:pt>
    <dgm:pt modelId="{3A24AFFF-2674-4BD4-83E0-4B5BD828CBE2}" type="pres">
      <dgm:prSet presAssocID="{1A904B66-E44A-4E07-9C1B-003BEE866F62}" presName="rect1" presStyleLbl="alignImgPlace1" presStyleIdx="3" presStyleCnt="5" custLinFactNeighborX="-9758" custLinFactNeighborY="2440"/>
      <dgm:spPr>
        <a:blipFill>
          <a:blip xmlns:r="http://schemas.openxmlformats.org/officeDocument/2006/relationships" r:embed="rId4" cstate="print">
            <a:extLst>
              <a:ext uri="{28A0092B-C50C-407E-A947-70E740481C1C}">
                <a14:useLocalDpi xmlns:a14="http://schemas.microsoft.com/office/drawing/2010/main"/>
              </a:ext>
            </a:extLst>
          </a:blip>
          <a:srcRect/>
          <a:stretch>
            <a:fillRect l="-2000" r="-2000"/>
          </a:stretch>
        </a:blipFill>
      </dgm:spPr>
    </dgm:pt>
    <dgm:pt modelId="{E6070CE2-1506-4C91-A13C-3E80339B687C}" type="pres">
      <dgm:prSet presAssocID="{EF2206E1-8D9C-4F6F-9B6E-1A91E30D96A4}" presName="sibTrans" presStyleCnt="0"/>
      <dgm:spPr/>
    </dgm:pt>
    <dgm:pt modelId="{39A1CD9B-1B20-435C-A4C5-032FF7063AF5}" type="pres">
      <dgm:prSet presAssocID="{0C40BB32-0FD0-4640-8D1C-0C7FE01CABCA}" presName="composite" presStyleCnt="0"/>
      <dgm:spPr/>
    </dgm:pt>
    <dgm:pt modelId="{59F7F5D2-599B-4C80-8538-8575180566DF}" type="pres">
      <dgm:prSet presAssocID="{0C40BB32-0FD0-4640-8D1C-0C7FE01CABCA}" presName="rect2" presStyleLbl="revTx" presStyleIdx="4" presStyleCnt="5">
        <dgm:presLayoutVars>
          <dgm:bulletEnabled val="1"/>
        </dgm:presLayoutVars>
      </dgm:prSet>
      <dgm:spPr/>
      <dgm:t>
        <a:bodyPr/>
        <a:lstStyle/>
        <a:p>
          <a:endParaRPr lang="es-EC"/>
        </a:p>
      </dgm:t>
    </dgm:pt>
    <dgm:pt modelId="{5BCC1386-1DFE-49FE-9671-15012B1E4CAE}" type="pres">
      <dgm:prSet presAssocID="{0C40BB32-0FD0-4640-8D1C-0C7FE01CABCA}" presName="rect1" presStyleLbl="alignImgPlace1" presStyleIdx="4" presStyleCnt="5" custLinFactNeighborX="11710" custLinFactNeighborY="-2080"/>
      <dgm:spPr>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dgm:spPr>
    </dgm:pt>
  </dgm:ptLst>
  <dgm:cxnLst>
    <dgm:cxn modelId="{D26D786C-5AD8-4C14-B73A-9A8B2209A097}" srcId="{AA9A2D91-4263-457E-ABFD-93F556BC3311}" destId="{B810A53B-6BE0-4068-8729-E30C9678010A}" srcOrd="2" destOrd="0" parTransId="{2AD8C470-D4E9-4B8B-A310-CE3335C9A28E}" sibTransId="{A77F480D-83B6-4CC8-8D97-F3C12A2FF09C}"/>
    <dgm:cxn modelId="{BC97EF31-4BAF-48E2-BA74-BAE4D1E7D5C5}" srcId="{AA9A2D91-4263-457E-ABFD-93F556BC3311}" destId="{CD1FAD60-F079-4680-A33D-DF5EF5BE8F10}" srcOrd="1" destOrd="0" parTransId="{03D6CFE8-7D47-4CBD-BF60-7C40DEF69F5F}" sibTransId="{4FC08794-0EB8-4534-8263-EC299E9274B8}"/>
    <dgm:cxn modelId="{81C35BB4-E09D-49AB-B564-D013E28606A7}" type="presOf" srcId="{CD1FAD60-F079-4680-A33D-DF5EF5BE8F10}" destId="{141DDAD3-4D49-4A5F-B134-0212034FB5C5}" srcOrd="0" destOrd="0" presId="urn:microsoft.com/office/officeart/2008/layout/PictureGrid"/>
    <dgm:cxn modelId="{5A344C6D-08D0-4033-BDAA-CDE996305A26}" type="presOf" srcId="{1A904B66-E44A-4E07-9C1B-003BEE866F62}" destId="{1BF66A36-92C3-4A9C-AE8B-383346E90DC5}" srcOrd="0" destOrd="0" presId="urn:microsoft.com/office/officeart/2008/layout/PictureGrid"/>
    <dgm:cxn modelId="{9A564A8A-F32A-443C-A21F-155226216289}" type="presOf" srcId="{AA9A2D91-4263-457E-ABFD-93F556BC3311}" destId="{D408401F-A951-42DC-9432-16006743B123}" srcOrd="0" destOrd="0" presId="urn:microsoft.com/office/officeart/2008/layout/PictureGrid"/>
    <dgm:cxn modelId="{6DA169E7-C0FB-4D3B-8442-F4F00E927D31}" type="presOf" srcId="{B810A53B-6BE0-4068-8729-E30C9678010A}" destId="{49079E91-F1A8-4CAF-8C78-033E5F13A63D}" srcOrd="0" destOrd="0" presId="urn:microsoft.com/office/officeart/2008/layout/PictureGrid"/>
    <dgm:cxn modelId="{672B602B-2B4D-4D60-A0AB-D81322B832CD}" srcId="{AA9A2D91-4263-457E-ABFD-93F556BC3311}" destId="{1A904B66-E44A-4E07-9C1B-003BEE866F62}" srcOrd="3" destOrd="0" parTransId="{E4755805-F226-479C-9164-7FCEC3B2C858}" sibTransId="{EF2206E1-8D9C-4F6F-9B6E-1A91E30D96A4}"/>
    <dgm:cxn modelId="{F7E6E317-266F-440E-B6E3-B906E6433FAF}" srcId="{AA9A2D91-4263-457E-ABFD-93F556BC3311}" destId="{DFF66526-BF61-4209-B659-8F710A616A54}" srcOrd="0" destOrd="0" parTransId="{B8987792-8145-43AD-89A1-ABBC66F7E40E}" sibTransId="{F31642F0-FB4B-42A5-88BF-701D8ADEDA65}"/>
    <dgm:cxn modelId="{623B4FD5-547F-47C2-B073-37494098A824}" type="presOf" srcId="{0C40BB32-0FD0-4640-8D1C-0C7FE01CABCA}" destId="{59F7F5D2-599B-4C80-8538-8575180566DF}" srcOrd="0" destOrd="0" presId="urn:microsoft.com/office/officeart/2008/layout/PictureGrid"/>
    <dgm:cxn modelId="{95CA7F6F-0268-4BA7-9F67-A7F26992A758}" srcId="{AA9A2D91-4263-457E-ABFD-93F556BC3311}" destId="{0C40BB32-0FD0-4640-8D1C-0C7FE01CABCA}" srcOrd="4" destOrd="0" parTransId="{F6379B70-1096-43ED-99AA-BBA3A0C38C93}" sibTransId="{87AD16B7-3868-4F50-8834-D9643814BA17}"/>
    <dgm:cxn modelId="{19DA5C13-B03E-4058-96A0-AF97291DBE84}" type="presOf" srcId="{DFF66526-BF61-4209-B659-8F710A616A54}" destId="{0E86D963-94BA-4E9F-A481-C8701754C226}" srcOrd="0" destOrd="0" presId="urn:microsoft.com/office/officeart/2008/layout/PictureGrid"/>
    <dgm:cxn modelId="{74A0CCC1-B50B-4366-98B9-4C3F4C180E72}" type="presParOf" srcId="{D408401F-A951-42DC-9432-16006743B123}" destId="{D272397C-BE7E-4866-A0FC-64B3CCE24519}" srcOrd="0" destOrd="0" presId="urn:microsoft.com/office/officeart/2008/layout/PictureGrid"/>
    <dgm:cxn modelId="{1DFDCC00-0080-4729-9F32-EF4AF23FD59F}" type="presParOf" srcId="{D272397C-BE7E-4866-A0FC-64B3CCE24519}" destId="{0E86D963-94BA-4E9F-A481-C8701754C226}" srcOrd="0" destOrd="0" presId="urn:microsoft.com/office/officeart/2008/layout/PictureGrid"/>
    <dgm:cxn modelId="{AE9699F1-5479-4E4C-B226-2683FFD1D8AA}" type="presParOf" srcId="{D272397C-BE7E-4866-A0FC-64B3CCE24519}" destId="{43FE79DA-931A-43AD-BEF7-F66C717FB998}" srcOrd="1" destOrd="0" presId="urn:microsoft.com/office/officeart/2008/layout/PictureGrid"/>
    <dgm:cxn modelId="{242DCC6E-77B0-472A-BCCD-B95DDCC42FD1}" type="presParOf" srcId="{D408401F-A951-42DC-9432-16006743B123}" destId="{C4EF9B17-783B-4DE4-90AD-8B025853667E}" srcOrd="1" destOrd="0" presId="urn:microsoft.com/office/officeart/2008/layout/PictureGrid"/>
    <dgm:cxn modelId="{21407EE9-08DE-4044-9C1F-2D55B01F7A8A}" type="presParOf" srcId="{D408401F-A951-42DC-9432-16006743B123}" destId="{3BA7ADBE-E4B1-4D22-83CA-40DC17CD8B44}" srcOrd="2" destOrd="0" presId="urn:microsoft.com/office/officeart/2008/layout/PictureGrid"/>
    <dgm:cxn modelId="{E1A932D5-97AA-485B-9209-D4228CC39DD6}" type="presParOf" srcId="{3BA7ADBE-E4B1-4D22-83CA-40DC17CD8B44}" destId="{141DDAD3-4D49-4A5F-B134-0212034FB5C5}" srcOrd="0" destOrd="0" presId="urn:microsoft.com/office/officeart/2008/layout/PictureGrid"/>
    <dgm:cxn modelId="{60ECEE08-13E7-4F46-B2C6-3BC393B427F5}" type="presParOf" srcId="{3BA7ADBE-E4B1-4D22-83CA-40DC17CD8B44}" destId="{A594C093-742E-4E43-828C-9763EBADD26D}" srcOrd="1" destOrd="0" presId="urn:microsoft.com/office/officeart/2008/layout/PictureGrid"/>
    <dgm:cxn modelId="{21659883-BB6E-413C-8586-229B919797F0}" type="presParOf" srcId="{D408401F-A951-42DC-9432-16006743B123}" destId="{B52C7B4B-E9F4-4400-99CF-523C0B22C2C7}" srcOrd="3" destOrd="0" presId="urn:microsoft.com/office/officeart/2008/layout/PictureGrid"/>
    <dgm:cxn modelId="{D265CB02-D46D-4216-9290-B76C90E557E8}" type="presParOf" srcId="{D408401F-A951-42DC-9432-16006743B123}" destId="{160B2B1D-CB75-452C-8D42-86CACBF63BA8}" srcOrd="4" destOrd="0" presId="urn:microsoft.com/office/officeart/2008/layout/PictureGrid"/>
    <dgm:cxn modelId="{6173F127-3804-4742-8C59-7EC7C3BB891F}" type="presParOf" srcId="{160B2B1D-CB75-452C-8D42-86CACBF63BA8}" destId="{49079E91-F1A8-4CAF-8C78-033E5F13A63D}" srcOrd="0" destOrd="0" presId="urn:microsoft.com/office/officeart/2008/layout/PictureGrid"/>
    <dgm:cxn modelId="{B3766113-DC1B-4F90-A019-594C5E2A2C08}" type="presParOf" srcId="{160B2B1D-CB75-452C-8D42-86CACBF63BA8}" destId="{F4BE46C8-47F8-407E-8937-F82D10D8F7E1}" srcOrd="1" destOrd="0" presId="urn:microsoft.com/office/officeart/2008/layout/PictureGrid"/>
    <dgm:cxn modelId="{E2DE55FD-C3E8-4208-B37B-1DF3DDF19389}" type="presParOf" srcId="{D408401F-A951-42DC-9432-16006743B123}" destId="{0F2DF2DC-1633-4F08-A8C8-5080DC1C6B6E}" srcOrd="5" destOrd="0" presId="urn:microsoft.com/office/officeart/2008/layout/PictureGrid"/>
    <dgm:cxn modelId="{7A7559EA-A589-4D16-AE20-22C79F5A52CB}" type="presParOf" srcId="{D408401F-A951-42DC-9432-16006743B123}" destId="{8850220B-0098-4846-B913-88918E4D2F44}" srcOrd="6" destOrd="0" presId="urn:microsoft.com/office/officeart/2008/layout/PictureGrid"/>
    <dgm:cxn modelId="{156F6386-F9EF-4AA2-8CFF-4112433E2725}" type="presParOf" srcId="{8850220B-0098-4846-B913-88918E4D2F44}" destId="{1BF66A36-92C3-4A9C-AE8B-383346E90DC5}" srcOrd="0" destOrd="0" presId="urn:microsoft.com/office/officeart/2008/layout/PictureGrid"/>
    <dgm:cxn modelId="{22CD261A-DBFF-4526-AB05-7BC3AAD5E530}" type="presParOf" srcId="{8850220B-0098-4846-B913-88918E4D2F44}" destId="{3A24AFFF-2674-4BD4-83E0-4B5BD828CBE2}" srcOrd="1" destOrd="0" presId="urn:microsoft.com/office/officeart/2008/layout/PictureGrid"/>
    <dgm:cxn modelId="{50F4C862-206D-418B-81E9-521D9D5485F2}" type="presParOf" srcId="{D408401F-A951-42DC-9432-16006743B123}" destId="{E6070CE2-1506-4C91-A13C-3E80339B687C}" srcOrd="7" destOrd="0" presId="urn:microsoft.com/office/officeart/2008/layout/PictureGrid"/>
    <dgm:cxn modelId="{421B921C-8BEC-4E97-8563-E7A61AAD3851}" type="presParOf" srcId="{D408401F-A951-42DC-9432-16006743B123}" destId="{39A1CD9B-1B20-435C-A4C5-032FF7063AF5}" srcOrd="8" destOrd="0" presId="urn:microsoft.com/office/officeart/2008/layout/PictureGrid"/>
    <dgm:cxn modelId="{4D70B9CA-858B-46A0-8E77-9B7DD4F947CC}" type="presParOf" srcId="{39A1CD9B-1B20-435C-A4C5-032FF7063AF5}" destId="{59F7F5D2-599B-4C80-8538-8575180566DF}" srcOrd="0" destOrd="0" presId="urn:microsoft.com/office/officeart/2008/layout/PictureGrid"/>
    <dgm:cxn modelId="{C66C9868-7AFE-47E4-8A98-5BE397262747}" type="presParOf" srcId="{39A1CD9B-1B20-435C-A4C5-032FF7063AF5}" destId="{5BCC1386-1DFE-49FE-9671-15012B1E4CAE}" srcOrd="1" destOrd="0" presId="urn:microsoft.com/office/officeart/2008/layout/PictureGri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F776E96-DF4B-4820-874A-214A19F16450}" type="doc">
      <dgm:prSet loTypeId="urn:microsoft.com/office/officeart/2005/8/layout/hList9" loCatId="list" qsTypeId="urn:microsoft.com/office/officeart/2005/8/quickstyle/simple3" qsCatId="simple" csTypeId="urn:microsoft.com/office/officeart/2005/8/colors/colorful4" csCatId="colorful" phldr="1"/>
      <dgm:spPr/>
      <dgm:t>
        <a:bodyPr/>
        <a:lstStyle/>
        <a:p>
          <a:endParaRPr lang="es-EC"/>
        </a:p>
      </dgm:t>
    </dgm:pt>
    <dgm:pt modelId="{050637D4-9157-4C7B-A464-C4676D0698AA}">
      <dgm:prSet phldrT="[Texto]"/>
      <dgm:spPr/>
      <dgm:t>
        <a:bodyPr/>
        <a:lstStyle/>
        <a:p>
          <a:r>
            <a:rPr lang="es-EC" dirty="0"/>
            <a:t>Enfoque</a:t>
          </a:r>
        </a:p>
      </dgm:t>
    </dgm:pt>
    <dgm:pt modelId="{B4385AD3-3FE8-4F72-BE61-0B0E9E19E500}" type="parTrans" cxnId="{A587152C-2834-4193-AFB5-E4CFCEB65C2E}">
      <dgm:prSet/>
      <dgm:spPr/>
      <dgm:t>
        <a:bodyPr/>
        <a:lstStyle/>
        <a:p>
          <a:endParaRPr lang="es-EC"/>
        </a:p>
      </dgm:t>
    </dgm:pt>
    <dgm:pt modelId="{FD5A6EA9-66C8-428C-90C5-07DF76C10F6F}" type="sibTrans" cxnId="{A587152C-2834-4193-AFB5-E4CFCEB65C2E}">
      <dgm:prSet/>
      <dgm:spPr/>
      <dgm:t>
        <a:bodyPr/>
        <a:lstStyle/>
        <a:p>
          <a:endParaRPr lang="es-EC"/>
        </a:p>
      </dgm:t>
    </dgm:pt>
    <dgm:pt modelId="{3D186D7F-B996-44C7-A06F-1C5878D39825}">
      <dgm:prSet phldrT="[Texto]"/>
      <dgm:spPr/>
      <dgm:t>
        <a:bodyPr/>
        <a:lstStyle/>
        <a:p>
          <a:r>
            <a:rPr lang="es-EC" dirty="0"/>
            <a:t>Mixto </a:t>
          </a:r>
        </a:p>
      </dgm:t>
    </dgm:pt>
    <dgm:pt modelId="{E3D9BE97-D6A2-4013-9B52-B0AEA58EC3DE}" type="parTrans" cxnId="{A65061A5-B1F1-4B81-B056-123AB7127C64}">
      <dgm:prSet/>
      <dgm:spPr/>
      <dgm:t>
        <a:bodyPr/>
        <a:lstStyle/>
        <a:p>
          <a:endParaRPr lang="es-EC"/>
        </a:p>
      </dgm:t>
    </dgm:pt>
    <dgm:pt modelId="{A88B8BA9-5772-4F27-8130-B4040986E74F}" type="sibTrans" cxnId="{A65061A5-B1F1-4B81-B056-123AB7127C64}">
      <dgm:prSet/>
      <dgm:spPr/>
      <dgm:t>
        <a:bodyPr/>
        <a:lstStyle/>
        <a:p>
          <a:endParaRPr lang="es-EC"/>
        </a:p>
      </dgm:t>
    </dgm:pt>
    <dgm:pt modelId="{F7A2E6DA-DB00-46DE-8ED6-CE0C23017E86}">
      <dgm:prSet phldrT="[Texto]"/>
      <dgm:spPr/>
      <dgm:t>
        <a:bodyPr/>
        <a:lstStyle/>
        <a:p>
          <a:r>
            <a:rPr lang="es-EC" dirty="0"/>
            <a:t>Tipología </a:t>
          </a:r>
        </a:p>
      </dgm:t>
    </dgm:pt>
    <dgm:pt modelId="{80F79C94-9633-4B45-B079-03F49582CB62}" type="parTrans" cxnId="{FA5AEC0A-9ED6-4D4A-BA71-B610EADD2D49}">
      <dgm:prSet/>
      <dgm:spPr/>
      <dgm:t>
        <a:bodyPr/>
        <a:lstStyle/>
        <a:p>
          <a:endParaRPr lang="es-EC"/>
        </a:p>
      </dgm:t>
    </dgm:pt>
    <dgm:pt modelId="{FB83209E-A922-4C59-A74F-4B275A0F8CB2}" type="sibTrans" cxnId="{FA5AEC0A-9ED6-4D4A-BA71-B610EADD2D49}">
      <dgm:prSet/>
      <dgm:spPr/>
      <dgm:t>
        <a:bodyPr/>
        <a:lstStyle/>
        <a:p>
          <a:endParaRPr lang="es-EC"/>
        </a:p>
      </dgm:t>
    </dgm:pt>
    <dgm:pt modelId="{E73D52B0-C981-4C29-B74D-A4CFB9F359C5}">
      <dgm:prSet phldrT="[Texto]"/>
      <dgm:spPr/>
      <dgm:t>
        <a:bodyPr/>
        <a:lstStyle/>
        <a:p>
          <a:r>
            <a:rPr lang="es-EC" dirty="0"/>
            <a:t>Análisis descriptivo </a:t>
          </a:r>
        </a:p>
      </dgm:t>
    </dgm:pt>
    <dgm:pt modelId="{BA514923-FF7C-4912-B8C8-13BAAD368779}" type="parTrans" cxnId="{1708185D-B0BC-42F2-B44A-304A996BC3A5}">
      <dgm:prSet/>
      <dgm:spPr/>
      <dgm:t>
        <a:bodyPr/>
        <a:lstStyle/>
        <a:p>
          <a:endParaRPr lang="es-EC"/>
        </a:p>
      </dgm:t>
    </dgm:pt>
    <dgm:pt modelId="{9B2EE304-67A1-4769-8EDB-B8143F2313DD}" type="sibTrans" cxnId="{1708185D-B0BC-42F2-B44A-304A996BC3A5}">
      <dgm:prSet/>
      <dgm:spPr/>
      <dgm:t>
        <a:bodyPr/>
        <a:lstStyle/>
        <a:p>
          <a:endParaRPr lang="es-EC"/>
        </a:p>
      </dgm:t>
    </dgm:pt>
    <dgm:pt modelId="{4E8D0502-F010-45F4-BE10-48755C1336B6}">
      <dgm:prSet phldrT="[Texto]"/>
      <dgm:spPr/>
      <dgm:t>
        <a:bodyPr/>
        <a:lstStyle/>
        <a:p>
          <a:r>
            <a:rPr lang="es-EC" dirty="0"/>
            <a:t>No experimental </a:t>
          </a:r>
        </a:p>
      </dgm:t>
    </dgm:pt>
    <dgm:pt modelId="{5FCA88F1-3093-45C9-B41A-439F9CB13D3B}" type="parTrans" cxnId="{80B6EEFB-BAF5-423F-9195-3A3DC305A330}">
      <dgm:prSet/>
      <dgm:spPr/>
      <dgm:t>
        <a:bodyPr/>
        <a:lstStyle/>
        <a:p>
          <a:endParaRPr lang="es-EC"/>
        </a:p>
      </dgm:t>
    </dgm:pt>
    <dgm:pt modelId="{577E2CF3-41B0-48EA-B562-E2B7EDC1D9BD}" type="sibTrans" cxnId="{80B6EEFB-BAF5-423F-9195-3A3DC305A330}">
      <dgm:prSet/>
      <dgm:spPr/>
      <dgm:t>
        <a:bodyPr/>
        <a:lstStyle/>
        <a:p>
          <a:endParaRPr lang="es-EC"/>
        </a:p>
      </dgm:t>
    </dgm:pt>
    <dgm:pt modelId="{061404C5-8E22-4902-B918-8B19435AE24D}">
      <dgm:prSet phldrT="[Texto]"/>
      <dgm:spPr/>
      <dgm:t>
        <a:bodyPr/>
        <a:lstStyle/>
        <a:p>
          <a:r>
            <a:rPr lang="es-EC" dirty="0"/>
            <a:t>Técnica </a:t>
          </a:r>
        </a:p>
      </dgm:t>
    </dgm:pt>
    <dgm:pt modelId="{2A95605D-3EDB-411E-AE32-683F274C3425}" type="parTrans" cxnId="{50DB0523-D87C-43B1-AD37-F13F3606ABF7}">
      <dgm:prSet/>
      <dgm:spPr/>
      <dgm:t>
        <a:bodyPr/>
        <a:lstStyle/>
        <a:p>
          <a:endParaRPr lang="es-EC"/>
        </a:p>
      </dgm:t>
    </dgm:pt>
    <dgm:pt modelId="{AF45581B-7941-4FF2-8EBE-F64CB21A1AAD}" type="sibTrans" cxnId="{50DB0523-D87C-43B1-AD37-F13F3606ABF7}">
      <dgm:prSet/>
      <dgm:spPr/>
      <dgm:t>
        <a:bodyPr/>
        <a:lstStyle/>
        <a:p>
          <a:endParaRPr lang="es-EC"/>
        </a:p>
      </dgm:t>
    </dgm:pt>
    <dgm:pt modelId="{161F7861-C5FA-45C0-8BEA-8A867926DFD1}">
      <dgm:prSet phldrT="[Texto]"/>
      <dgm:spPr/>
      <dgm:t>
        <a:bodyPr/>
        <a:lstStyle/>
        <a:p>
          <a:r>
            <a:rPr lang="es-EC" dirty="0"/>
            <a:t>Bibliográfica </a:t>
          </a:r>
        </a:p>
      </dgm:t>
    </dgm:pt>
    <dgm:pt modelId="{1540D49D-0298-4251-A8BF-4AF4FBCC3348}" type="parTrans" cxnId="{8B3D7D98-79D7-4880-9392-BF2F9DE703D0}">
      <dgm:prSet/>
      <dgm:spPr/>
      <dgm:t>
        <a:bodyPr/>
        <a:lstStyle/>
        <a:p>
          <a:endParaRPr lang="es-EC"/>
        </a:p>
      </dgm:t>
    </dgm:pt>
    <dgm:pt modelId="{117377BE-7BFE-48D6-AC4E-6BCCABE92C96}" type="sibTrans" cxnId="{8B3D7D98-79D7-4880-9392-BF2F9DE703D0}">
      <dgm:prSet/>
      <dgm:spPr/>
      <dgm:t>
        <a:bodyPr/>
        <a:lstStyle/>
        <a:p>
          <a:endParaRPr lang="es-EC"/>
        </a:p>
      </dgm:t>
    </dgm:pt>
    <dgm:pt modelId="{639F6BFE-3E61-4220-A53E-4803EEE00B0D}">
      <dgm:prSet phldrT="[Texto]"/>
      <dgm:spPr/>
      <dgm:t>
        <a:bodyPr/>
        <a:lstStyle/>
        <a:p>
          <a:r>
            <a:rPr lang="es-EC" dirty="0"/>
            <a:t>Entrevistas </a:t>
          </a:r>
        </a:p>
      </dgm:t>
    </dgm:pt>
    <dgm:pt modelId="{15F3C17F-2E27-40D4-80F5-EA61AE7FB0E4}" type="parTrans" cxnId="{7C6DCCE3-9CC8-4615-B279-C3B72897E309}">
      <dgm:prSet/>
      <dgm:spPr/>
      <dgm:t>
        <a:bodyPr/>
        <a:lstStyle/>
        <a:p>
          <a:endParaRPr lang="es-EC"/>
        </a:p>
      </dgm:t>
    </dgm:pt>
    <dgm:pt modelId="{5E425BA9-15AC-4A15-B8B9-49E9CAD411AC}" type="sibTrans" cxnId="{7C6DCCE3-9CC8-4615-B279-C3B72897E309}">
      <dgm:prSet/>
      <dgm:spPr/>
      <dgm:t>
        <a:bodyPr/>
        <a:lstStyle/>
        <a:p>
          <a:endParaRPr lang="es-EC"/>
        </a:p>
      </dgm:t>
    </dgm:pt>
    <dgm:pt modelId="{EE5D1955-0D5D-4484-B740-33F8400BD9C8}">
      <dgm:prSet phldrT="[Texto]"/>
      <dgm:spPr/>
      <dgm:t>
        <a:bodyPr/>
        <a:lstStyle/>
        <a:p>
          <a:r>
            <a:rPr lang="es-EC" dirty="0"/>
            <a:t>Encuestas </a:t>
          </a:r>
        </a:p>
      </dgm:t>
    </dgm:pt>
    <dgm:pt modelId="{65D34839-18CE-40D6-8420-65AE11DFBE3D}" type="parTrans" cxnId="{90477DE6-5E51-4583-A8B4-21E89E7F5546}">
      <dgm:prSet/>
      <dgm:spPr/>
      <dgm:t>
        <a:bodyPr/>
        <a:lstStyle/>
        <a:p>
          <a:endParaRPr lang="es-EC"/>
        </a:p>
      </dgm:t>
    </dgm:pt>
    <dgm:pt modelId="{F549D247-A102-4B27-BF25-04A212C61A05}" type="sibTrans" cxnId="{90477DE6-5E51-4583-A8B4-21E89E7F5546}">
      <dgm:prSet/>
      <dgm:spPr/>
      <dgm:t>
        <a:bodyPr/>
        <a:lstStyle/>
        <a:p>
          <a:endParaRPr lang="es-EC"/>
        </a:p>
      </dgm:t>
    </dgm:pt>
    <dgm:pt modelId="{29DF9A67-A10E-4968-A113-DE256A93F638}">
      <dgm:prSet phldrT="[Texto]"/>
      <dgm:spPr/>
      <dgm:t>
        <a:bodyPr/>
        <a:lstStyle/>
        <a:p>
          <a:r>
            <a:rPr lang="es-EC" dirty="0"/>
            <a:t>Observación</a:t>
          </a:r>
        </a:p>
      </dgm:t>
    </dgm:pt>
    <dgm:pt modelId="{A8ED536F-218C-4068-B8D0-6C1456A07F9B}" type="parTrans" cxnId="{1C71B8E2-7214-4D13-82E1-844F28FC33B7}">
      <dgm:prSet/>
      <dgm:spPr/>
      <dgm:t>
        <a:bodyPr/>
        <a:lstStyle/>
        <a:p>
          <a:endParaRPr lang="es-EC"/>
        </a:p>
      </dgm:t>
    </dgm:pt>
    <dgm:pt modelId="{7B6D2ADE-B162-4E82-9ED9-CB1F5A9678B2}" type="sibTrans" cxnId="{1C71B8E2-7214-4D13-82E1-844F28FC33B7}">
      <dgm:prSet/>
      <dgm:spPr/>
      <dgm:t>
        <a:bodyPr/>
        <a:lstStyle/>
        <a:p>
          <a:endParaRPr lang="es-EC"/>
        </a:p>
      </dgm:t>
    </dgm:pt>
    <dgm:pt modelId="{1B73573B-2475-4C89-B0A9-4DF79B9C82E6}">
      <dgm:prSet phldrT="[Texto]"/>
      <dgm:spPr/>
      <dgm:t>
        <a:bodyPr/>
        <a:lstStyle/>
        <a:p>
          <a:r>
            <a:rPr lang="es-EC" dirty="0"/>
            <a:t>Instrumentos</a:t>
          </a:r>
        </a:p>
      </dgm:t>
    </dgm:pt>
    <dgm:pt modelId="{5AB252A5-1736-436B-AF65-DA3642363CC5}" type="parTrans" cxnId="{E4DB9577-5BCB-4298-87C1-728F83606900}">
      <dgm:prSet/>
      <dgm:spPr/>
      <dgm:t>
        <a:bodyPr/>
        <a:lstStyle/>
        <a:p>
          <a:endParaRPr lang="es-EC"/>
        </a:p>
      </dgm:t>
    </dgm:pt>
    <dgm:pt modelId="{4F6B0837-6C57-479D-8210-F7D161C4DE21}" type="sibTrans" cxnId="{E4DB9577-5BCB-4298-87C1-728F83606900}">
      <dgm:prSet/>
      <dgm:spPr/>
      <dgm:t>
        <a:bodyPr/>
        <a:lstStyle/>
        <a:p>
          <a:endParaRPr lang="es-EC"/>
        </a:p>
      </dgm:t>
    </dgm:pt>
    <dgm:pt modelId="{ABBE927A-B4E5-46E2-BAA3-578043CAE6AC}">
      <dgm:prSet phldrT="[Texto]"/>
      <dgm:spPr/>
      <dgm:t>
        <a:bodyPr/>
        <a:lstStyle/>
        <a:p>
          <a:r>
            <a:rPr lang="es-EC" dirty="0"/>
            <a:t>Cuestionario </a:t>
          </a:r>
        </a:p>
      </dgm:t>
    </dgm:pt>
    <dgm:pt modelId="{0891867A-10BC-484A-B169-A76BAD50D37E}" type="parTrans" cxnId="{AFFC90BE-6E0F-447A-A21E-60EB7ABB14C4}">
      <dgm:prSet/>
      <dgm:spPr/>
      <dgm:t>
        <a:bodyPr/>
        <a:lstStyle/>
        <a:p>
          <a:endParaRPr lang="es-EC"/>
        </a:p>
      </dgm:t>
    </dgm:pt>
    <dgm:pt modelId="{F68FFF66-6F60-45C4-AD7D-50C2F68BA3BD}" type="sibTrans" cxnId="{AFFC90BE-6E0F-447A-A21E-60EB7ABB14C4}">
      <dgm:prSet/>
      <dgm:spPr/>
      <dgm:t>
        <a:bodyPr/>
        <a:lstStyle/>
        <a:p>
          <a:endParaRPr lang="es-EC"/>
        </a:p>
      </dgm:t>
    </dgm:pt>
    <dgm:pt modelId="{BFB4341A-1432-47C5-A996-6040EEB6FBA0}" type="pres">
      <dgm:prSet presAssocID="{9F776E96-DF4B-4820-874A-214A19F16450}" presName="list" presStyleCnt="0">
        <dgm:presLayoutVars>
          <dgm:dir/>
          <dgm:animLvl val="lvl"/>
        </dgm:presLayoutVars>
      </dgm:prSet>
      <dgm:spPr/>
      <dgm:t>
        <a:bodyPr/>
        <a:lstStyle/>
        <a:p>
          <a:endParaRPr lang="es-EC"/>
        </a:p>
      </dgm:t>
    </dgm:pt>
    <dgm:pt modelId="{172C1140-18CA-48E2-A4C6-A3B29F3F8571}" type="pres">
      <dgm:prSet presAssocID="{050637D4-9157-4C7B-A464-C4676D0698AA}" presName="posSpace" presStyleCnt="0"/>
      <dgm:spPr/>
    </dgm:pt>
    <dgm:pt modelId="{4BCF4AD0-2AAC-4513-A420-951B79E4C582}" type="pres">
      <dgm:prSet presAssocID="{050637D4-9157-4C7B-A464-C4676D0698AA}" presName="vertFlow" presStyleCnt="0"/>
      <dgm:spPr/>
    </dgm:pt>
    <dgm:pt modelId="{6A04E109-A408-4B2C-8E60-398EA560AE80}" type="pres">
      <dgm:prSet presAssocID="{050637D4-9157-4C7B-A464-C4676D0698AA}" presName="topSpace" presStyleCnt="0"/>
      <dgm:spPr/>
    </dgm:pt>
    <dgm:pt modelId="{E5655C25-3BE0-48DB-8B9D-32B3B2189D46}" type="pres">
      <dgm:prSet presAssocID="{050637D4-9157-4C7B-A464-C4676D0698AA}" presName="firstComp" presStyleCnt="0"/>
      <dgm:spPr/>
    </dgm:pt>
    <dgm:pt modelId="{D025A3A0-B8B3-482A-9BE1-33A9D748B144}" type="pres">
      <dgm:prSet presAssocID="{050637D4-9157-4C7B-A464-C4676D0698AA}" presName="firstChild" presStyleLbl="bgAccFollowNode1" presStyleIdx="0" presStyleCnt="8"/>
      <dgm:spPr/>
      <dgm:t>
        <a:bodyPr/>
        <a:lstStyle/>
        <a:p>
          <a:endParaRPr lang="es-EC"/>
        </a:p>
      </dgm:t>
    </dgm:pt>
    <dgm:pt modelId="{95E289EE-837C-4238-B7C5-B0F9FB7CA455}" type="pres">
      <dgm:prSet presAssocID="{050637D4-9157-4C7B-A464-C4676D0698AA}" presName="firstChildTx" presStyleLbl="bgAccFollowNode1" presStyleIdx="0" presStyleCnt="8">
        <dgm:presLayoutVars>
          <dgm:bulletEnabled val="1"/>
        </dgm:presLayoutVars>
      </dgm:prSet>
      <dgm:spPr/>
      <dgm:t>
        <a:bodyPr/>
        <a:lstStyle/>
        <a:p>
          <a:endParaRPr lang="es-EC"/>
        </a:p>
      </dgm:t>
    </dgm:pt>
    <dgm:pt modelId="{4D5A96F7-9A01-4684-BB2B-C7ED7793C181}" type="pres">
      <dgm:prSet presAssocID="{050637D4-9157-4C7B-A464-C4676D0698AA}" presName="negSpace" presStyleCnt="0"/>
      <dgm:spPr/>
    </dgm:pt>
    <dgm:pt modelId="{E3706AFC-047F-4412-9E57-41B3446C2EBC}" type="pres">
      <dgm:prSet presAssocID="{050637D4-9157-4C7B-A464-C4676D0698AA}" presName="circle" presStyleLbl="node1" presStyleIdx="0" presStyleCnt="4"/>
      <dgm:spPr/>
      <dgm:t>
        <a:bodyPr/>
        <a:lstStyle/>
        <a:p>
          <a:endParaRPr lang="es-EC"/>
        </a:p>
      </dgm:t>
    </dgm:pt>
    <dgm:pt modelId="{FE603F0D-F13E-4FAE-A15D-B5E03B880015}" type="pres">
      <dgm:prSet presAssocID="{FD5A6EA9-66C8-428C-90C5-07DF76C10F6F}" presName="transSpace" presStyleCnt="0"/>
      <dgm:spPr/>
    </dgm:pt>
    <dgm:pt modelId="{730EF51F-7B34-48BE-9F91-19103012FFF1}" type="pres">
      <dgm:prSet presAssocID="{F7A2E6DA-DB00-46DE-8ED6-CE0C23017E86}" presName="posSpace" presStyleCnt="0"/>
      <dgm:spPr/>
    </dgm:pt>
    <dgm:pt modelId="{C5D7B28D-CE32-47FE-A37E-F1BD59DF1833}" type="pres">
      <dgm:prSet presAssocID="{F7A2E6DA-DB00-46DE-8ED6-CE0C23017E86}" presName="vertFlow" presStyleCnt="0"/>
      <dgm:spPr/>
    </dgm:pt>
    <dgm:pt modelId="{8FB068AA-C8A1-459B-992B-1F5B0CA963DA}" type="pres">
      <dgm:prSet presAssocID="{F7A2E6DA-DB00-46DE-8ED6-CE0C23017E86}" presName="topSpace" presStyleCnt="0"/>
      <dgm:spPr/>
    </dgm:pt>
    <dgm:pt modelId="{177F9905-112D-4E0C-AAAD-BFE223EDF902}" type="pres">
      <dgm:prSet presAssocID="{F7A2E6DA-DB00-46DE-8ED6-CE0C23017E86}" presName="firstComp" presStyleCnt="0"/>
      <dgm:spPr/>
    </dgm:pt>
    <dgm:pt modelId="{F88D33C8-B1CE-4EB7-ABF2-9548E6698416}" type="pres">
      <dgm:prSet presAssocID="{F7A2E6DA-DB00-46DE-8ED6-CE0C23017E86}" presName="firstChild" presStyleLbl="bgAccFollowNode1" presStyleIdx="1" presStyleCnt="8"/>
      <dgm:spPr/>
      <dgm:t>
        <a:bodyPr/>
        <a:lstStyle/>
        <a:p>
          <a:endParaRPr lang="es-EC"/>
        </a:p>
      </dgm:t>
    </dgm:pt>
    <dgm:pt modelId="{6F0952CE-5A73-4D37-BB21-D61BEAFDD276}" type="pres">
      <dgm:prSet presAssocID="{F7A2E6DA-DB00-46DE-8ED6-CE0C23017E86}" presName="firstChildTx" presStyleLbl="bgAccFollowNode1" presStyleIdx="1" presStyleCnt="8">
        <dgm:presLayoutVars>
          <dgm:bulletEnabled val="1"/>
        </dgm:presLayoutVars>
      </dgm:prSet>
      <dgm:spPr/>
      <dgm:t>
        <a:bodyPr/>
        <a:lstStyle/>
        <a:p>
          <a:endParaRPr lang="es-EC"/>
        </a:p>
      </dgm:t>
    </dgm:pt>
    <dgm:pt modelId="{C517845D-9386-41A2-A88C-60BF418ACCCE}" type="pres">
      <dgm:prSet presAssocID="{4E8D0502-F010-45F4-BE10-48755C1336B6}" presName="comp" presStyleCnt="0"/>
      <dgm:spPr/>
    </dgm:pt>
    <dgm:pt modelId="{0C912C34-199C-42D5-8C59-893DA27F6CBE}" type="pres">
      <dgm:prSet presAssocID="{4E8D0502-F010-45F4-BE10-48755C1336B6}" presName="child" presStyleLbl="bgAccFollowNode1" presStyleIdx="2" presStyleCnt="8"/>
      <dgm:spPr/>
      <dgm:t>
        <a:bodyPr/>
        <a:lstStyle/>
        <a:p>
          <a:endParaRPr lang="es-EC"/>
        </a:p>
      </dgm:t>
    </dgm:pt>
    <dgm:pt modelId="{2A34618E-7C9B-4970-915B-2A84979DC179}" type="pres">
      <dgm:prSet presAssocID="{4E8D0502-F010-45F4-BE10-48755C1336B6}" presName="childTx" presStyleLbl="bgAccFollowNode1" presStyleIdx="2" presStyleCnt="8">
        <dgm:presLayoutVars>
          <dgm:bulletEnabled val="1"/>
        </dgm:presLayoutVars>
      </dgm:prSet>
      <dgm:spPr/>
      <dgm:t>
        <a:bodyPr/>
        <a:lstStyle/>
        <a:p>
          <a:endParaRPr lang="es-EC"/>
        </a:p>
      </dgm:t>
    </dgm:pt>
    <dgm:pt modelId="{959BBAC9-8FCB-445C-B6F1-ACB285A4A5D8}" type="pres">
      <dgm:prSet presAssocID="{F7A2E6DA-DB00-46DE-8ED6-CE0C23017E86}" presName="negSpace" presStyleCnt="0"/>
      <dgm:spPr/>
    </dgm:pt>
    <dgm:pt modelId="{CDC4EE13-50CA-4BA1-803E-1A64183AFEDA}" type="pres">
      <dgm:prSet presAssocID="{F7A2E6DA-DB00-46DE-8ED6-CE0C23017E86}" presName="circle" presStyleLbl="node1" presStyleIdx="1" presStyleCnt="4"/>
      <dgm:spPr/>
      <dgm:t>
        <a:bodyPr/>
        <a:lstStyle/>
        <a:p>
          <a:endParaRPr lang="es-EC"/>
        </a:p>
      </dgm:t>
    </dgm:pt>
    <dgm:pt modelId="{EADD5A37-EAE6-4768-9D5E-01A0F670C4B1}" type="pres">
      <dgm:prSet presAssocID="{FB83209E-A922-4C59-A74F-4B275A0F8CB2}" presName="transSpace" presStyleCnt="0"/>
      <dgm:spPr/>
    </dgm:pt>
    <dgm:pt modelId="{650950E9-4DB5-46AE-953D-02199710D0B9}" type="pres">
      <dgm:prSet presAssocID="{061404C5-8E22-4902-B918-8B19435AE24D}" presName="posSpace" presStyleCnt="0"/>
      <dgm:spPr/>
    </dgm:pt>
    <dgm:pt modelId="{3EDB43F3-C738-4A1B-A3A8-9A3757EA2550}" type="pres">
      <dgm:prSet presAssocID="{061404C5-8E22-4902-B918-8B19435AE24D}" presName="vertFlow" presStyleCnt="0"/>
      <dgm:spPr/>
    </dgm:pt>
    <dgm:pt modelId="{3FA90F9C-80CF-4F3C-9CC7-95E6B372200C}" type="pres">
      <dgm:prSet presAssocID="{061404C5-8E22-4902-B918-8B19435AE24D}" presName="topSpace" presStyleCnt="0"/>
      <dgm:spPr/>
    </dgm:pt>
    <dgm:pt modelId="{43F4BC4A-D04B-414D-8EC0-F1E4A7144E56}" type="pres">
      <dgm:prSet presAssocID="{061404C5-8E22-4902-B918-8B19435AE24D}" presName="firstComp" presStyleCnt="0"/>
      <dgm:spPr/>
    </dgm:pt>
    <dgm:pt modelId="{929C6BC1-7DFD-4496-AB9D-D7E646610A9E}" type="pres">
      <dgm:prSet presAssocID="{061404C5-8E22-4902-B918-8B19435AE24D}" presName="firstChild" presStyleLbl="bgAccFollowNode1" presStyleIdx="3" presStyleCnt="8"/>
      <dgm:spPr/>
      <dgm:t>
        <a:bodyPr/>
        <a:lstStyle/>
        <a:p>
          <a:endParaRPr lang="es-EC"/>
        </a:p>
      </dgm:t>
    </dgm:pt>
    <dgm:pt modelId="{14A19C7B-786E-42EF-9689-346BED9A5320}" type="pres">
      <dgm:prSet presAssocID="{061404C5-8E22-4902-B918-8B19435AE24D}" presName="firstChildTx" presStyleLbl="bgAccFollowNode1" presStyleIdx="3" presStyleCnt="8">
        <dgm:presLayoutVars>
          <dgm:bulletEnabled val="1"/>
        </dgm:presLayoutVars>
      </dgm:prSet>
      <dgm:spPr/>
      <dgm:t>
        <a:bodyPr/>
        <a:lstStyle/>
        <a:p>
          <a:endParaRPr lang="es-EC"/>
        </a:p>
      </dgm:t>
    </dgm:pt>
    <dgm:pt modelId="{AA54A13E-45A8-49E8-AD5E-180034C10C0C}" type="pres">
      <dgm:prSet presAssocID="{639F6BFE-3E61-4220-A53E-4803EEE00B0D}" presName="comp" presStyleCnt="0"/>
      <dgm:spPr/>
    </dgm:pt>
    <dgm:pt modelId="{32B6C486-6276-45A0-96B6-E49DB58F20A1}" type="pres">
      <dgm:prSet presAssocID="{639F6BFE-3E61-4220-A53E-4803EEE00B0D}" presName="child" presStyleLbl="bgAccFollowNode1" presStyleIdx="4" presStyleCnt="8"/>
      <dgm:spPr/>
      <dgm:t>
        <a:bodyPr/>
        <a:lstStyle/>
        <a:p>
          <a:endParaRPr lang="es-EC"/>
        </a:p>
      </dgm:t>
    </dgm:pt>
    <dgm:pt modelId="{78C9A515-5F51-4524-8106-F105751D3F72}" type="pres">
      <dgm:prSet presAssocID="{639F6BFE-3E61-4220-A53E-4803EEE00B0D}" presName="childTx" presStyleLbl="bgAccFollowNode1" presStyleIdx="4" presStyleCnt="8">
        <dgm:presLayoutVars>
          <dgm:bulletEnabled val="1"/>
        </dgm:presLayoutVars>
      </dgm:prSet>
      <dgm:spPr/>
      <dgm:t>
        <a:bodyPr/>
        <a:lstStyle/>
        <a:p>
          <a:endParaRPr lang="es-EC"/>
        </a:p>
      </dgm:t>
    </dgm:pt>
    <dgm:pt modelId="{97BF1269-5813-4291-A6CB-9BF4E0D2045A}" type="pres">
      <dgm:prSet presAssocID="{EE5D1955-0D5D-4484-B740-33F8400BD9C8}" presName="comp" presStyleCnt="0"/>
      <dgm:spPr/>
    </dgm:pt>
    <dgm:pt modelId="{35981084-FDC2-4E07-AED9-CFFD08B39E82}" type="pres">
      <dgm:prSet presAssocID="{EE5D1955-0D5D-4484-B740-33F8400BD9C8}" presName="child" presStyleLbl="bgAccFollowNode1" presStyleIdx="5" presStyleCnt="8"/>
      <dgm:spPr/>
      <dgm:t>
        <a:bodyPr/>
        <a:lstStyle/>
        <a:p>
          <a:endParaRPr lang="es-EC"/>
        </a:p>
      </dgm:t>
    </dgm:pt>
    <dgm:pt modelId="{95FF3C45-01F1-4D40-A78C-6CE3C7651E93}" type="pres">
      <dgm:prSet presAssocID="{EE5D1955-0D5D-4484-B740-33F8400BD9C8}" presName="childTx" presStyleLbl="bgAccFollowNode1" presStyleIdx="5" presStyleCnt="8">
        <dgm:presLayoutVars>
          <dgm:bulletEnabled val="1"/>
        </dgm:presLayoutVars>
      </dgm:prSet>
      <dgm:spPr/>
      <dgm:t>
        <a:bodyPr/>
        <a:lstStyle/>
        <a:p>
          <a:endParaRPr lang="es-EC"/>
        </a:p>
      </dgm:t>
    </dgm:pt>
    <dgm:pt modelId="{A79401A0-79AE-49E7-82AE-2A61673DD8F1}" type="pres">
      <dgm:prSet presAssocID="{29DF9A67-A10E-4968-A113-DE256A93F638}" presName="comp" presStyleCnt="0"/>
      <dgm:spPr/>
    </dgm:pt>
    <dgm:pt modelId="{EABBE70D-34FD-4D28-82FE-373850C796B8}" type="pres">
      <dgm:prSet presAssocID="{29DF9A67-A10E-4968-A113-DE256A93F638}" presName="child" presStyleLbl="bgAccFollowNode1" presStyleIdx="6" presStyleCnt="8"/>
      <dgm:spPr/>
      <dgm:t>
        <a:bodyPr/>
        <a:lstStyle/>
        <a:p>
          <a:endParaRPr lang="es-EC"/>
        </a:p>
      </dgm:t>
    </dgm:pt>
    <dgm:pt modelId="{011B0B80-2023-4073-946B-C231A50A40A6}" type="pres">
      <dgm:prSet presAssocID="{29DF9A67-A10E-4968-A113-DE256A93F638}" presName="childTx" presStyleLbl="bgAccFollowNode1" presStyleIdx="6" presStyleCnt="8">
        <dgm:presLayoutVars>
          <dgm:bulletEnabled val="1"/>
        </dgm:presLayoutVars>
      </dgm:prSet>
      <dgm:spPr/>
      <dgm:t>
        <a:bodyPr/>
        <a:lstStyle/>
        <a:p>
          <a:endParaRPr lang="es-EC"/>
        </a:p>
      </dgm:t>
    </dgm:pt>
    <dgm:pt modelId="{B22D1FE1-9799-4CF6-97C5-99E63EA4ABA3}" type="pres">
      <dgm:prSet presAssocID="{061404C5-8E22-4902-B918-8B19435AE24D}" presName="negSpace" presStyleCnt="0"/>
      <dgm:spPr/>
    </dgm:pt>
    <dgm:pt modelId="{EFCB85CD-32DF-4445-8A91-F89BD872E82C}" type="pres">
      <dgm:prSet presAssocID="{061404C5-8E22-4902-B918-8B19435AE24D}" presName="circle" presStyleLbl="node1" presStyleIdx="2" presStyleCnt="4" custLinFactNeighborX="-2506" custLinFactNeighborY="1441"/>
      <dgm:spPr/>
      <dgm:t>
        <a:bodyPr/>
        <a:lstStyle/>
        <a:p>
          <a:endParaRPr lang="es-EC"/>
        </a:p>
      </dgm:t>
    </dgm:pt>
    <dgm:pt modelId="{3EC18FC0-ECF7-4198-BE7A-B6FEFF3762A5}" type="pres">
      <dgm:prSet presAssocID="{AF45581B-7941-4FF2-8EBE-F64CB21A1AAD}" presName="transSpace" presStyleCnt="0"/>
      <dgm:spPr/>
    </dgm:pt>
    <dgm:pt modelId="{857D6B95-7821-45FC-933C-9B0B5101DE8D}" type="pres">
      <dgm:prSet presAssocID="{1B73573B-2475-4C89-B0A9-4DF79B9C82E6}" presName="posSpace" presStyleCnt="0"/>
      <dgm:spPr/>
    </dgm:pt>
    <dgm:pt modelId="{0EED7BCB-B566-40B4-8BDA-E4E1C475EF7B}" type="pres">
      <dgm:prSet presAssocID="{1B73573B-2475-4C89-B0A9-4DF79B9C82E6}" presName="vertFlow" presStyleCnt="0"/>
      <dgm:spPr/>
    </dgm:pt>
    <dgm:pt modelId="{F8FB9BF5-7AF1-4F0F-8D69-0665A42BADF8}" type="pres">
      <dgm:prSet presAssocID="{1B73573B-2475-4C89-B0A9-4DF79B9C82E6}" presName="topSpace" presStyleCnt="0"/>
      <dgm:spPr/>
    </dgm:pt>
    <dgm:pt modelId="{5BF2C7DD-3ED9-4179-9BD1-8D21A2822355}" type="pres">
      <dgm:prSet presAssocID="{1B73573B-2475-4C89-B0A9-4DF79B9C82E6}" presName="firstComp" presStyleCnt="0"/>
      <dgm:spPr/>
    </dgm:pt>
    <dgm:pt modelId="{C6B2B7E7-70F6-4C64-AAF0-37C4A113D7F4}" type="pres">
      <dgm:prSet presAssocID="{1B73573B-2475-4C89-B0A9-4DF79B9C82E6}" presName="firstChild" presStyleLbl="bgAccFollowNode1" presStyleIdx="7" presStyleCnt="8"/>
      <dgm:spPr/>
      <dgm:t>
        <a:bodyPr/>
        <a:lstStyle/>
        <a:p>
          <a:endParaRPr lang="es-EC"/>
        </a:p>
      </dgm:t>
    </dgm:pt>
    <dgm:pt modelId="{A3FA792A-7708-4FA4-9E93-D5FD1B1B166D}" type="pres">
      <dgm:prSet presAssocID="{1B73573B-2475-4C89-B0A9-4DF79B9C82E6}" presName="firstChildTx" presStyleLbl="bgAccFollowNode1" presStyleIdx="7" presStyleCnt="8">
        <dgm:presLayoutVars>
          <dgm:bulletEnabled val="1"/>
        </dgm:presLayoutVars>
      </dgm:prSet>
      <dgm:spPr/>
      <dgm:t>
        <a:bodyPr/>
        <a:lstStyle/>
        <a:p>
          <a:endParaRPr lang="es-EC"/>
        </a:p>
      </dgm:t>
    </dgm:pt>
    <dgm:pt modelId="{0DD0ACC2-0562-4F46-B8FD-9F14ED19F02D}" type="pres">
      <dgm:prSet presAssocID="{1B73573B-2475-4C89-B0A9-4DF79B9C82E6}" presName="negSpace" presStyleCnt="0"/>
      <dgm:spPr/>
    </dgm:pt>
    <dgm:pt modelId="{FB9F6218-4455-41C9-BED4-486A8B0534B0}" type="pres">
      <dgm:prSet presAssocID="{1B73573B-2475-4C89-B0A9-4DF79B9C82E6}" presName="circle" presStyleLbl="node1" presStyleIdx="3" presStyleCnt="4"/>
      <dgm:spPr/>
      <dgm:t>
        <a:bodyPr/>
        <a:lstStyle/>
        <a:p>
          <a:endParaRPr lang="es-EC"/>
        </a:p>
      </dgm:t>
    </dgm:pt>
  </dgm:ptLst>
  <dgm:cxnLst>
    <dgm:cxn modelId="{AA98AF3B-9B35-4B2F-AFD5-49DAC4E6C84D}" type="presOf" srcId="{639F6BFE-3E61-4220-A53E-4803EEE00B0D}" destId="{32B6C486-6276-45A0-96B6-E49DB58F20A1}" srcOrd="0" destOrd="0" presId="urn:microsoft.com/office/officeart/2005/8/layout/hList9"/>
    <dgm:cxn modelId="{A587152C-2834-4193-AFB5-E4CFCEB65C2E}" srcId="{9F776E96-DF4B-4820-874A-214A19F16450}" destId="{050637D4-9157-4C7B-A464-C4676D0698AA}" srcOrd="0" destOrd="0" parTransId="{B4385AD3-3FE8-4F72-BE61-0B0E9E19E500}" sibTransId="{FD5A6EA9-66C8-428C-90C5-07DF76C10F6F}"/>
    <dgm:cxn modelId="{0AB4402F-0046-4899-B835-BF1185048E93}" type="presOf" srcId="{4E8D0502-F010-45F4-BE10-48755C1336B6}" destId="{2A34618E-7C9B-4970-915B-2A84979DC179}" srcOrd="1" destOrd="0" presId="urn:microsoft.com/office/officeart/2005/8/layout/hList9"/>
    <dgm:cxn modelId="{7C6DCCE3-9CC8-4615-B279-C3B72897E309}" srcId="{061404C5-8E22-4902-B918-8B19435AE24D}" destId="{639F6BFE-3E61-4220-A53E-4803EEE00B0D}" srcOrd="1" destOrd="0" parTransId="{15F3C17F-2E27-40D4-80F5-EA61AE7FB0E4}" sibTransId="{5E425BA9-15AC-4A15-B8B9-49E9CAD411AC}"/>
    <dgm:cxn modelId="{4AD40268-B295-48CC-9CCA-F10D1D2F5553}" type="presOf" srcId="{050637D4-9157-4C7B-A464-C4676D0698AA}" destId="{E3706AFC-047F-4412-9E57-41B3446C2EBC}" srcOrd="0" destOrd="0" presId="urn:microsoft.com/office/officeart/2005/8/layout/hList9"/>
    <dgm:cxn modelId="{7070D4A6-91FB-4082-96C2-337D634B7886}" type="presOf" srcId="{161F7861-C5FA-45C0-8BEA-8A867926DFD1}" destId="{929C6BC1-7DFD-4496-AB9D-D7E646610A9E}" srcOrd="0" destOrd="0" presId="urn:microsoft.com/office/officeart/2005/8/layout/hList9"/>
    <dgm:cxn modelId="{FA5AEC0A-9ED6-4D4A-BA71-B610EADD2D49}" srcId="{9F776E96-DF4B-4820-874A-214A19F16450}" destId="{F7A2E6DA-DB00-46DE-8ED6-CE0C23017E86}" srcOrd="1" destOrd="0" parTransId="{80F79C94-9633-4B45-B079-03F49582CB62}" sibTransId="{FB83209E-A922-4C59-A74F-4B275A0F8CB2}"/>
    <dgm:cxn modelId="{4C9A2F4E-5B1B-4693-B9C1-04143A7AE51A}" type="presOf" srcId="{9F776E96-DF4B-4820-874A-214A19F16450}" destId="{BFB4341A-1432-47C5-A996-6040EEB6FBA0}" srcOrd="0" destOrd="0" presId="urn:microsoft.com/office/officeart/2005/8/layout/hList9"/>
    <dgm:cxn modelId="{8B3D7D98-79D7-4880-9392-BF2F9DE703D0}" srcId="{061404C5-8E22-4902-B918-8B19435AE24D}" destId="{161F7861-C5FA-45C0-8BEA-8A867926DFD1}" srcOrd="0" destOrd="0" parTransId="{1540D49D-0298-4251-A8BF-4AF4FBCC3348}" sibTransId="{117377BE-7BFE-48D6-AC4E-6BCCABE92C96}"/>
    <dgm:cxn modelId="{99B922E5-393F-4A8D-BCB2-0766E991B995}" type="presOf" srcId="{EE5D1955-0D5D-4484-B740-33F8400BD9C8}" destId="{95FF3C45-01F1-4D40-A78C-6CE3C7651E93}" srcOrd="1" destOrd="0" presId="urn:microsoft.com/office/officeart/2005/8/layout/hList9"/>
    <dgm:cxn modelId="{B3607BBE-7427-4B2D-ABF5-757AE874D60B}" type="presOf" srcId="{E73D52B0-C981-4C29-B74D-A4CFB9F359C5}" destId="{F88D33C8-B1CE-4EB7-ABF2-9548E6698416}" srcOrd="0" destOrd="0" presId="urn:microsoft.com/office/officeart/2005/8/layout/hList9"/>
    <dgm:cxn modelId="{C28DAB68-4FD3-4538-A4B8-755485D91F52}" type="presOf" srcId="{161F7861-C5FA-45C0-8BEA-8A867926DFD1}" destId="{14A19C7B-786E-42EF-9689-346BED9A5320}" srcOrd="1" destOrd="0" presId="urn:microsoft.com/office/officeart/2005/8/layout/hList9"/>
    <dgm:cxn modelId="{9B960AC8-4696-48EF-B5EF-5267A3337D58}" type="presOf" srcId="{061404C5-8E22-4902-B918-8B19435AE24D}" destId="{EFCB85CD-32DF-4445-8A91-F89BD872E82C}" srcOrd="0" destOrd="0" presId="urn:microsoft.com/office/officeart/2005/8/layout/hList9"/>
    <dgm:cxn modelId="{70A062ED-E686-49AD-AFDE-5164C2E8C1E0}" type="presOf" srcId="{29DF9A67-A10E-4968-A113-DE256A93F638}" destId="{011B0B80-2023-4073-946B-C231A50A40A6}" srcOrd="1" destOrd="0" presId="urn:microsoft.com/office/officeart/2005/8/layout/hList9"/>
    <dgm:cxn modelId="{F82FFF3E-1EAD-480B-A9B1-B5AA0CADA3D0}" type="presOf" srcId="{1B73573B-2475-4C89-B0A9-4DF79B9C82E6}" destId="{FB9F6218-4455-41C9-BED4-486A8B0534B0}" srcOrd="0" destOrd="0" presId="urn:microsoft.com/office/officeart/2005/8/layout/hList9"/>
    <dgm:cxn modelId="{075CE8C7-5013-4644-801D-75CD08BEA858}" type="presOf" srcId="{E73D52B0-C981-4C29-B74D-A4CFB9F359C5}" destId="{6F0952CE-5A73-4D37-BB21-D61BEAFDD276}" srcOrd="1" destOrd="0" presId="urn:microsoft.com/office/officeart/2005/8/layout/hList9"/>
    <dgm:cxn modelId="{D1CE2565-F836-4853-9759-0A71C6448CF8}" type="presOf" srcId="{3D186D7F-B996-44C7-A06F-1C5878D39825}" destId="{D025A3A0-B8B3-482A-9BE1-33A9D748B144}" srcOrd="0" destOrd="0" presId="urn:microsoft.com/office/officeart/2005/8/layout/hList9"/>
    <dgm:cxn modelId="{7653C524-1A1C-4745-B975-76700601697B}" type="presOf" srcId="{3D186D7F-B996-44C7-A06F-1C5878D39825}" destId="{95E289EE-837C-4238-B7C5-B0F9FB7CA455}" srcOrd="1" destOrd="0" presId="urn:microsoft.com/office/officeart/2005/8/layout/hList9"/>
    <dgm:cxn modelId="{9601D3A4-6A3E-44C8-AA48-CD0D5BE7AE89}" type="presOf" srcId="{F7A2E6DA-DB00-46DE-8ED6-CE0C23017E86}" destId="{CDC4EE13-50CA-4BA1-803E-1A64183AFEDA}" srcOrd="0" destOrd="0" presId="urn:microsoft.com/office/officeart/2005/8/layout/hList9"/>
    <dgm:cxn modelId="{1350ECED-FAC8-4302-BADD-758E83B4EC04}" type="presOf" srcId="{4E8D0502-F010-45F4-BE10-48755C1336B6}" destId="{0C912C34-199C-42D5-8C59-893DA27F6CBE}" srcOrd="0" destOrd="0" presId="urn:microsoft.com/office/officeart/2005/8/layout/hList9"/>
    <dgm:cxn modelId="{A9981996-36E2-41D4-B4FE-7BE74D4C57B3}" type="presOf" srcId="{29DF9A67-A10E-4968-A113-DE256A93F638}" destId="{EABBE70D-34FD-4D28-82FE-373850C796B8}" srcOrd="0" destOrd="0" presId="urn:microsoft.com/office/officeart/2005/8/layout/hList9"/>
    <dgm:cxn modelId="{50DB0523-D87C-43B1-AD37-F13F3606ABF7}" srcId="{9F776E96-DF4B-4820-874A-214A19F16450}" destId="{061404C5-8E22-4902-B918-8B19435AE24D}" srcOrd="2" destOrd="0" parTransId="{2A95605D-3EDB-411E-AE32-683F274C3425}" sibTransId="{AF45581B-7941-4FF2-8EBE-F64CB21A1AAD}"/>
    <dgm:cxn modelId="{1708185D-B0BC-42F2-B44A-304A996BC3A5}" srcId="{F7A2E6DA-DB00-46DE-8ED6-CE0C23017E86}" destId="{E73D52B0-C981-4C29-B74D-A4CFB9F359C5}" srcOrd="0" destOrd="0" parTransId="{BA514923-FF7C-4912-B8C8-13BAAD368779}" sibTransId="{9B2EE304-67A1-4769-8EDB-B8143F2313DD}"/>
    <dgm:cxn modelId="{AFFC90BE-6E0F-447A-A21E-60EB7ABB14C4}" srcId="{1B73573B-2475-4C89-B0A9-4DF79B9C82E6}" destId="{ABBE927A-B4E5-46E2-BAA3-578043CAE6AC}" srcOrd="0" destOrd="0" parTransId="{0891867A-10BC-484A-B169-A76BAD50D37E}" sibTransId="{F68FFF66-6F60-45C4-AD7D-50C2F68BA3BD}"/>
    <dgm:cxn modelId="{A65061A5-B1F1-4B81-B056-123AB7127C64}" srcId="{050637D4-9157-4C7B-A464-C4676D0698AA}" destId="{3D186D7F-B996-44C7-A06F-1C5878D39825}" srcOrd="0" destOrd="0" parTransId="{E3D9BE97-D6A2-4013-9B52-B0AEA58EC3DE}" sibTransId="{A88B8BA9-5772-4F27-8130-B4040986E74F}"/>
    <dgm:cxn modelId="{1C71B8E2-7214-4D13-82E1-844F28FC33B7}" srcId="{061404C5-8E22-4902-B918-8B19435AE24D}" destId="{29DF9A67-A10E-4968-A113-DE256A93F638}" srcOrd="3" destOrd="0" parTransId="{A8ED536F-218C-4068-B8D0-6C1456A07F9B}" sibTransId="{7B6D2ADE-B162-4E82-9ED9-CB1F5A9678B2}"/>
    <dgm:cxn modelId="{E4DB9577-5BCB-4298-87C1-728F83606900}" srcId="{9F776E96-DF4B-4820-874A-214A19F16450}" destId="{1B73573B-2475-4C89-B0A9-4DF79B9C82E6}" srcOrd="3" destOrd="0" parTransId="{5AB252A5-1736-436B-AF65-DA3642363CC5}" sibTransId="{4F6B0837-6C57-479D-8210-F7D161C4DE21}"/>
    <dgm:cxn modelId="{24C3D7C3-7B1D-46BC-9D28-8776115B1A9B}" type="presOf" srcId="{639F6BFE-3E61-4220-A53E-4803EEE00B0D}" destId="{78C9A515-5F51-4524-8106-F105751D3F72}" srcOrd="1" destOrd="0" presId="urn:microsoft.com/office/officeart/2005/8/layout/hList9"/>
    <dgm:cxn modelId="{80B6EEFB-BAF5-423F-9195-3A3DC305A330}" srcId="{F7A2E6DA-DB00-46DE-8ED6-CE0C23017E86}" destId="{4E8D0502-F010-45F4-BE10-48755C1336B6}" srcOrd="1" destOrd="0" parTransId="{5FCA88F1-3093-45C9-B41A-439F9CB13D3B}" sibTransId="{577E2CF3-41B0-48EA-B562-E2B7EDC1D9BD}"/>
    <dgm:cxn modelId="{6F15D672-A56D-4457-B7C7-A17CB5D8F0B0}" type="presOf" srcId="{ABBE927A-B4E5-46E2-BAA3-578043CAE6AC}" destId="{A3FA792A-7708-4FA4-9E93-D5FD1B1B166D}" srcOrd="1" destOrd="0" presId="urn:microsoft.com/office/officeart/2005/8/layout/hList9"/>
    <dgm:cxn modelId="{90477DE6-5E51-4583-A8B4-21E89E7F5546}" srcId="{061404C5-8E22-4902-B918-8B19435AE24D}" destId="{EE5D1955-0D5D-4484-B740-33F8400BD9C8}" srcOrd="2" destOrd="0" parTransId="{65D34839-18CE-40D6-8420-65AE11DFBE3D}" sibTransId="{F549D247-A102-4B27-BF25-04A212C61A05}"/>
    <dgm:cxn modelId="{75AF3AD8-B66B-48B8-9559-128EBA2D1C71}" type="presOf" srcId="{ABBE927A-B4E5-46E2-BAA3-578043CAE6AC}" destId="{C6B2B7E7-70F6-4C64-AAF0-37C4A113D7F4}" srcOrd="0" destOrd="0" presId="urn:microsoft.com/office/officeart/2005/8/layout/hList9"/>
    <dgm:cxn modelId="{5A49B605-AA90-42D4-B225-AF6D23C0BB90}" type="presOf" srcId="{EE5D1955-0D5D-4484-B740-33F8400BD9C8}" destId="{35981084-FDC2-4E07-AED9-CFFD08B39E82}" srcOrd="0" destOrd="0" presId="urn:microsoft.com/office/officeart/2005/8/layout/hList9"/>
    <dgm:cxn modelId="{8A3B4124-512C-4447-BDAF-5692C2FC5617}" type="presParOf" srcId="{BFB4341A-1432-47C5-A996-6040EEB6FBA0}" destId="{172C1140-18CA-48E2-A4C6-A3B29F3F8571}" srcOrd="0" destOrd="0" presId="urn:microsoft.com/office/officeart/2005/8/layout/hList9"/>
    <dgm:cxn modelId="{C0B0FD2F-668B-4E43-8BCC-15BF7AA8FC2D}" type="presParOf" srcId="{BFB4341A-1432-47C5-A996-6040EEB6FBA0}" destId="{4BCF4AD0-2AAC-4513-A420-951B79E4C582}" srcOrd="1" destOrd="0" presId="urn:microsoft.com/office/officeart/2005/8/layout/hList9"/>
    <dgm:cxn modelId="{722025A1-2E9D-44B6-B578-2301C7426350}" type="presParOf" srcId="{4BCF4AD0-2AAC-4513-A420-951B79E4C582}" destId="{6A04E109-A408-4B2C-8E60-398EA560AE80}" srcOrd="0" destOrd="0" presId="urn:microsoft.com/office/officeart/2005/8/layout/hList9"/>
    <dgm:cxn modelId="{2A954F58-BA5C-40D0-A05A-D23BA6D92D96}" type="presParOf" srcId="{4BCF4AD0-2AAC-4513-A420-951B79E4C582}" destId="{E5655C25-3BE0-48DB-8B9D-32B3B2189D46}" srcOrd="1" destOrd="0" presId="urn:microsoft.com/office/officeart/2005/8/layout/hList9"/>
    <dgm:cxn modelId="{AA0C0282-007B-47E9-B752-5538B581DE25}" type="presParOf" srcId="{E5655C25-3BE0-48DB-8B9D-32B3B2189D46}" destId="{D025A3A0-B8B3-482A-9BE1-33A9D748B144}" srcOrd="0" destOrd="0" presId="urn:microsoft.com/office/officeart/2005/8/layout/hList9"/>
    <dgm:cxn modelId="{14519FD7-198F-4C87-87EE-19B21564BB3E}" type="presParOf" srcId="{E5655C25-3BE0-48DB-8B9D-32B3B2189D46}" destId="{95E289EE-837C-4238-B7C5-B0F9FB7CA455}" srcOrd="1" destOrd="0" presId="urn:microsoft.com/office/officeart/2005/8/layout/hList9"/>
    <dgm:cxn modelId="{BDC1678F-D176-4916-9256-CD9070D1B0E7}" type="presParOf" srcId="{BFB4341A-1432-47C5-A996-6040EEB6FBA0}" destId="{4D5A96F7-9A01-4684-BB2B-C7ED7793C181}" srcOrd="2" destOrd="0" presId="urn:microsoft.com/office/officeart/2005/8/layout/hList9"/>
    <dgm:cxn modelId="{43B3CF5D-07B4-44C6-884A-5AB376F45395}" type="presParOf" srcId="{BFB4341A-1432-47C5-A996-6040EEB6FBA0}" destId="{E3706AFC-047F-4412-9E57-41B3446C2EBC}" srcOrd="3" destOrd="0" presId="urn:microsoft.com/office/officeart/2005/8/layout/hList9"/>
    <dgm:cxn modelId="{740AE9F8-C84A-4201-A42C-FC80ECD3245D}" type="presParOf" srcId="{BFB4341A-1432-47C5-A996-6040EEB6FBA0}" destId="{FE603F0D-F13E-4FAE-A15D-B5E03B880015}" srcOrd="4" destOrd="0" presId="urn:microsoft.com/office/officeart/2005/8/layout/hList9"/>
    <dgm:cxn modelId="{E36C851E-0126-4555-ACED-D2E6E875A853}" type="presParOf" srcId="{BFB4341A-1432-47C5-A996-6040EEB6FBA0}" destId="{730EF51F-7B34-48BE-9F91-19103012FFF1}" srcOrd="5" destOrd="0" presId="urn:microsoft.com/office/officeart/2005/8/layout/hList9"/>
    <dgm:cxn modelId="{780000FB-5C18-425E-A885-3E83B1F86CCE}" type="presParOf" srcId="{BFB4341A-1432-47C5-A996-6040EEB6FBA0}" destId="{C5D7B28D-CE32-47FE-A37E-F1BD59DF1833}" srcOrd="6" destOrd="0" presId="urn:microsoft.com/office/officeart/2005/8/layout/hList9"/>
    <dgm:cxn modelId="{297F689D-37CF-4773-A491-F0E0D0774881}" type="presParOf" srcId="{C5D7B28D-CE32-47FE-A37E-F1BD59DF1833}" destId="{8FB068AA-C8A1-459B-992B-1F5B0CA963DA}" srcOrd="0" destOrd="0" presId="urn:microsoft.com/office/officeart/2005/8/layout/hList9"/>
    <dgm:cxn modelId="{1E959837-590C-47DF-A483-792851A89B56}" type="presParOf" srcId="{C5D7B28D-CE32-47FE-A37E-F1BD59DF1833}" destId="{177F9905-112D-4E0C-AAAD-BFE223EDF902}" srcOrd="1" destOrd="0" presId="urn:microsoft.com/office/officeart/2005/8/layout/hList9"/>
    <dgm:cxn modelId="{45756CCC-1E00-409F-86B7-2C36A9A5A5F7}" type="presParOf" srcId="{177F9905-112D-4E0C-AAAD-BFE223EDF902}" destId="{F88D33C8-B1CE-4EB7-ABF2-9548E6698416}" srcOrd="0" destOrd="0" presId="urn:microsoft.com/office/officeart/2005/8/layout/hList9"/>
    <dgm:cxn modelId="{A46BC26D-A39A-491B-AE84-4A5AE0592828}" type="presParOf" srcId="{177F9905-112D-4E0C-AAAD-BFE223EDF902}" destId="{6F0952CE-5A73-4D37-BB21-D61BEAFDD276}" srcOrd="1" destOrd="0" presId="urn:microsoft.com/office/officeart/2005/8/layout/hList9"/>
    <dgm:cxn modelId="{F59E753E-7E4E-47DE-89BC-98CE4F96949B}" type="presParOf" srcId="{C5D7B28D-CE32-47FE-A37E-F1BD59DF1833}" destId="{C517845D-9386-41A2-A88C-60BF418ACCCE}" srcOrd="2" destOrd="0" presId="urn:microsoft.com/office/officeart/2005/8/layout/hList9"/>
    <dgm:cxn modelId="{9B7AC7D1-4B30-419E-BC21-41D451E48BDB}" type="presParOf" srcId="{C517845D-9386-41A2-A88C-60BF418ACCCE}" destId="{0C912C34-199C-42D5-8C59-893DA27F6CBE}" srcOrd="0" destOrd="0" presId="urn:microsoft.com/office/officeart/2005/8/layout/hList9"/>
    <dgm:cxn modelId="{DABBAA9B-87F4-4056-AD0B-2AEC477DFE09}" type="presParOf" srcId="{C517845D-9386-41A2-A88C-60BF418ACCCE}" destId="{2A34618E-7C9B-4970-915B-2A84979DC179}" srcOrd="1" destOrd="0" presId="urn:microsoft.com/office/officeart/2005/8/layout/hList9"/>
    <dgm:cxn modelId="{5F41C152-5D56-4847-8FFF-3D324184BBFC}" type="presParOf" srcId="{BFB4341A-1432-47C5-A996-6040EEB6FBA0}" destId="{959BBAC9-8FCB-445C-B6F1-ACB285A4A5D8}" srcOrd="7" destOrd="0" presId="urn:microsoft.com/office/officeart/2005/8/layout/hList9"/>
    <dgm:cxn modelId="{52C851BF-7BDD-4AE6-A6A9-84E4707A6676}" type="presParOf" srcId="{BFB4341A-1432-47C5-A996-6040EEB6FBA0}" destId="{CDC4EE13-50CA-4BA1-803E-1A64183AFEDA}" srcOrd="8" destOrd="0" presId="urn:microsoft.com/office/officeart/2005/8/layout/hList9"/>
    <dgm:cxn modelId="{5806B503-4A95-40B5-834D-2795EF7316D0}" type="presParOf" srcId="{BFB4341A-1432-47C5-A996-6040EEB6FBA0}" destId="{EADD5A37-EAE6-4768-9D5E-01A0F670C4B1}" srcOrd="9" destOrd="0" presId="urn:microsoft.com/office/officeart/2005/8/layout/hList9"/>
    <dgm:cxn modelId="{53569B8D-CD38-4013-A099-A908D49B4A3E}" type="presParOf" srcId="{BFB4341A-1432-47C5-A996-6040EEB6FBA0}" destId="{650950E9-4DB5-46AE-953D-02199710D0B9}" srcOrd="10" destOrd="0" presId="urn:microsoft.com/office/officeart/2005/8/layout/hList9"/>
    <dgm:cxn modelId="{9FF7294E-F3AC-45E1-AFD3-535271DB3EAE}" type="presParOf" srcId="{BFB4341A-1432-47C5-A996-6040EEB6FBA0}" destId="{3EDB43F3-C738-4A1B-A3A8-9A3757EA2550}" srcOrd="11" destOrd="0" presId="urn:microsoft.com/office/officeart/2005/8/layout/hList9"/>
    <dgm:cxn modelId="{D047F5B2-98B8-49E9-8361-F6CA8BF23B32}" type="presParOf" srcId="{3EDB43F3-C738-4A1B-A3A8-9A3757EA2550}" destId="{3FA90F9C-80CF-4F3C-9CC7-95E6B372200C}" srcOrd="0" destOrd="0" presId="urn:microsoft.com/office/officeart/2005/8/layout/hList9"/>
    <dgm:cxn modelId="{CD8EDA3B-4EB0-4213-AF5F-15F4308A315A}" type="presParOf" srcId="{3EDB43F3-C738-4A1B-A3A8-9A3757EA2550}" destId="{43F4BC4A-D04B-414D-8EC0-F1E4A7144E56}" srcOrd="1" destOrd="0" presId="urn:microsoft.com/office/officeart/2005/8/layout/hList9"/>
    <dgm:cxn modelId="{5A28E2AE-FD3D-4747-9883-5163A4E86A76}" type="presParOf" srcId="{43F4BC4A-D04B-414D-8EC0-F1E4A7144E56}" destId="{929C6BC1-7DFD-4496-AB9D-D7E646610A9E}" srcOrd="0" destOrd="0" presId="urn:microsoft.com/office/officeart/2005/8/layout/hList9"/>
    <dgm:cxn modelId="{BEE110AD-331B-4654-A4FB-D576E76589A4}" type="presParOf" srcId="{43F4BC4A-D04B-414D-8EC0-F1E4A7144E56}" destId="{14A19C7B-786E-42EF-9689-346BED9A5320}" srcOrd="1" destOrd="0" presId="urn:microsoft.com/office/officeart/2005/8/layout/hList9"/>
    <dgm:cxn modelId="{7252AB07-57E0-4D3E-AC20-3265CA0EBE19}" type="presParOf" srcId="{3EDB43F3-C738-4A1B-A3A8-9A3757EA2550}" destId="{AA54A13E-45A8-49E8-AD5E-180034C10C0C}" srcOrd="2" destOrd="0" presId="urn:microsoft.com/office/officeart/2005/8/layout/hList9"/>
    <dgm:cxn modelId="{91845569-2CD5-48B7-A4BF-2723C1C21F69}" type="presParOf" srcId="{AA54A13E-45A8-49E8-AD5E-180034C10C0C}" destId="{32B6C486-6276-45A0-96B6-E49DB58F20A1}" srcOrd="0" destOrd="0" presId="urn:microsoft.com/office/officeart/2005/8/layout/hList9"/>
    <dgm:cxn modelId="{648BA613-89DB-45A1-BDE0-57D7DEAC35A5}" type="presParOf" srcId="{AA54A13E-45A8-49E8-AD5E-180034C10C0C}" destId="{78C9A515-5F51-4524-8106-F105751D3F72}" srcOrd="1" destOrd="0" presId="urn:microsoft.com/office/officeart/2005/8/layout/hList9"/>
    <dgm:cxn modelId="{64AB0CD8-8D30-4C51-A9D5-AB8892D113C8}" type="presParOf" srcId="{3EDB43F3-C738-4A1B-A3A8-9A3757EA2550}" destId="{97BF1269-5813-4291-A6CB-9BF4E0D2045A}" srcOrd="3" destOrd="0" presId="urn:microsoft.com/office/officeart/2005/8/layout/hList9"/>
    <dgm:cxn modelId="{674DFB20-6D6C-4A85-A26B-3E46FDAFD675}" type="presParOf" srcId="{97BF1269-5813-4291-A6CB-9BF4E0D2045A}" destId="{35981084-FDC2-4E07-AED9-CFFD08B39E82}" srcOrd="0" destOrd="0" presId="urn:microsoft.com/office/officeart/2005/8/layout/hList9"/>
    <dgm:cxn modelId="{D915163A-6ED1-4003-955E-8B1C73904E8A}" type="presParOf" srcId="{97BF1269-5813-4291-A6CB-9BF4E0D2045A}" destId="{95FF3C45-01F1-4D40-A78C-6CE3C7651E93}" srcOrd="1" destOrd="0" presId="urn:microsoft.com/office/officeart/2005/8/layout/hList9"/>
    <dgm:cxn modelId="{C2854173-8BC5-40E2-A429-A1870C5ADD7F}" type="presParOf" srcId="{3EDB43F3-C738-4A1B-A3A8-9A3757EA2550}" destId="{A79401A0-79AE-49E7-82AE-2A61673DD8F1}" srcOrd="4" destOrd="0" presId="urn:microsoft.com/office/officeart/2005/8/layout/hList9"/>
    <dgm:cxn modelId="{737CF61C-9BB5-42A7-8800-10445AF6952E}" type="presParOf" srcId="{A79401A0-79AE-49E7-82AE-2A61673DD8F1}" destId="{EABBE70D-34FD-4D28-82FE-373850C796B8}" srcOrd="0" destOrd="0" presId="urn:microsoft.com/office/officeart/2005/8/layout/hList9"/>
    <dgm:cxn modelId="{3C39C0EE-CED2-4957-B978-F7173D943941}" type="presParOf" srcId="{A79401A0-79AE-49E7-82AE-2A61673DD8F1}" destId="{011B0B80-2023-4073-946B-C231A50A40A6}" srcOrd="1" destOrd="0" presId="urn:microsoft.com/office/officeart/2005/8/layout/hList9"/>
    <dgm:cxn modelId="{03F745A6-ACBE-4F35-9C52-161470C34BF3}" type="presParOf" srcId="{BFB4341A-1432-47C5-A996-6040EEB6FBA0}" destId="{B22D1FE1-9799-4CF6-97C5-99E63EA4ABA3}" srcOrd="12" destOrd="0" presId="urn:microsoft.com/office/officeart/2005/8/layout/hList9"/>
    <dgm:cxn modelId="{10BAE3DD-461B-4BB5-8BF8-811ECAFDB773}" type="presParOf" srcId="{BFB4341A-1432-47C5-A996-6040EEB6FBA0}" destId="{EFCB85CD-32DF-4445-8A91-F89BD872E82C}" srcOrd="13" destOrd="0" presId="urn:microsoft.com/office/officeart/2005/8/layout/hList9"/>
    <dgm:cxn modelId="{ABCE616C-DCE1-4745-82CC-A691A1D38B58}" type="presParOf" srcId="{BFB4341A-1432-47C5-A996-6040EEB6FBA0}" destId="{3EC18FC0-ECF7-4198-BE7A-B6FEFF3762A5}" srcOrd="14" destOrd="0" presId="urn:microsoft.com/office/officeart/2005/8/layout/hList9"/>
    <dgm:cxn modelId="{D96E1DA7-6642-4D5D-A13F-4CF611ED57B8}" type="presParOf" srcId="{BFB4341A-1432-47C5-A996-6040EEB6FBA0}" destId="{857D6B95-7821-45FC-933C-9B0B5101DE8D}" srcOrd="15" destOrd="0" presId="urn:microsoft.com/office/officeart/2005/8/layout/hList9"/>
    <dgm:cxn modelId="{C1336902-A0D4-412B-94CC-F8527329D0ED}" type="presParOf" srcId="{BFB4341A-1432-47C5-A996-6040EEB6FBA0}" destId="{0EED7BCB-B566-40B4-8BDA-E4E1C475EF7B}" srcOrd="16" destOrd="0" presId="urn:microsoft.com/office/officeart/2005/8/layout/hList9"/>
    <dgm:cxn modelId="{69A74F5B-4E23-45A7-BF7D-9541395FD93E}" type="presParOf" srcId="{0EED7BCB-B566-40B4-8BDA-E4E1C475EF7B}" destId="{F8FB9BF5-7AF1-4F0F-8D69-0665A42BADF8}" srcOrd="0" destOrd="0" presId="urn:microsoft.com/office/officeart/2005/8/layout/hList9"/>
    <dgm:cxn modelId="{C76DF947-2DED-49BF-8428-77FDA0C1ED62}" type="presParOf" srcId="{0EED7BCB-B566-40B4-8BDA-E4E1C475EF7B}" destId="{5BF2C7DD-3ED9-4179-9BD1-8D21A2822355}" srcOrd="1" destOrd="0" presId="urn:microsoft.com/office/officeart/2005/8/layout/hList9"/>
    <dgm:cxn modelId="{07C0F916-F1DD-432B-94B3-AF0FD0ECC120}" type="presParOf" srcId="{5BF2C7DD-3ED9-4179-9BD1-8D21A2822355}" destId="{C6B2B7E7-70F6-4C64-AAF0-37C4A113D7F4}" srcOrd="0" destOrd="0" presId="urn:microsoft.com/office/officeart/2005/8/layout/hList9"/>
    <dgm:cxn modelId="{68C81D31-EC94-4B27-9F24-D3D584C84872}" type="presParOf" srcId="{5BF2C7DD-3ED9-4179-9BD1-8D21A2822355}" destId="{A3FA792A-7708-4FA4-9E93-D5FD1B1B166D}" srcOrd="1" destOrd="0" presId="urn:microsoft.com/office/officeart/2005/8/layout/hList9"/>
    <dgm:cxn modelId="{7E4BE367-2C80-4767-AF80-20C9BDBC1D2A}" type="presParOf" srcId="{BFB4341A-1432-47C5-A996-6040EEB6FBA0}" destId="{0DD0ACC2-0562-4F46-B8FD-9F14ED19F02D}" srcOrd="17" destOrd="0" presId="urn:microsoft.com/office/officeart/2005/8/layout/hList9"/>
    <dgm:cxn modelId="{7C986AB0-A4D3-423F-ABEF-997E883F900B}" type="presParOf" srcId="{BFB4341A-1432-47C5-A996-6040EEB6FBA0}" destId="{FB9F6218-4455-41C9-BED4-486A8B0534B0}" srcOrd="1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E86A152-4245-4AC6-A19D-47D22B4373C1}" type="doc">
      <dgm:prSet loTypeId="urn:microsoft.com/office/officeart/2005/8/layout/radial4" loCatId="relationship" qsTypeId="urn:microsoft.com/office/officeart/2005/8/quickstyle/simple3" qsCatId="simple" csTypeId="urn:microsoft.com/office/officeart/2005/8/colors/accent0_1" csCatId="mainScheme" phldr="1"/>
      <dgm:spPr/>
      <dgm:t>
        <a:bodyPr/>
        <a:lstStyle/>
        <a:p>
          <a:endParaRPr lang="es-EC"/>
        </a:p>
      </dgm:t>
    </dgm:pt>
    <dgm:pt modelId="{41EBDE4D-443D-4A73-918B-CA2C35CF89BD}">
      <dgm:prSet phldrT="[Texto]"/>
      <dgm:spPr/>
      <dgm:t>
        <a:bodyPr/>
        <a:lstStyle/>
        <a:p>
          <a:r>
            <a:rPr lang="es-EC" dirty="0"/>
            <a:t>Objeto de estudio </a:t>
          </a:r>
        </a:p>
      </dgm:t>
    </dgm:pt>
    <dgm:pt modelId="{1C05ADF9-0E0F-4355-BBD5-FC7AAD8A4985}" type="parTrans" cxnId="{747437F4-CF8F-4B68-AEA6-66963DFE3064}">
      <dgm:prSet/>
      <dgm:spPr/>
      <dgm:t>
        <a:bodyPr/>
        <a:lstStyle/>
        <a:p>
          <a:endParaRPr lang="es-EC"/>
        </a:p>
      </dgm:t>
    </dgm:pt>
    <dgm:pt modelId="{15151E9C-5EFB-4565-93BB-EF0BE5C353A3}" type="sibTrans" cxnId="{747437F4-CF8F-4B68-AEA6-66963DFE3064}">
      <dgm:prSet/>
      <dgm:spPr/>
      <dgm:t>
        <a:bodyPr/>
        <a:lstStyle/>
        <a:p>
          <a:endParaRPr lang="es-EC"/>
        </a:p>
      </dgm:t>
    </dgm:pt>
    <dgm:pt modelId="{426A278F-AB9A-42D2-BDED-8B286C702650}">
      <dgm:prSet phldrT="[Texto]"/>
      <dgm:spPr/>
      <dgm:t>
        <a:bodyPr/>
        <a:lstStyle/>
        <a:p>
          <a:r>
            <a:rPr lang="es-EC" dirty="0"/>
            <a:t>Cariacu </a:t>
          </a:r>
        </a:p>
      </dgm:t>
    </dgm:pt>
    <dgm:pt modelId="{3CEBF254-ADDB-4788-9EA6-3E8C5BEDE8B3}" type="parTrans" cxnId="{75E537B6-904A-4FF7-A2A3-61CB42DEFA5E}">
      <dgm:prSet/>
      <dgm:spPr/>
      <dgm:t>
        <a:bodyPr/>
        <a:lstStyle/>
        <a:p>
          <a:endParaRPr lang="es-EC"/>
        </a:p>
      </dgm:t>
    </dgm:pt>
    <dgm:pt modelId="{E552D3F3-E19F-4D9C-B85D-7E01B37E2326}" type="sibTrans" cxnId="{75E537B6-904A-4FF7-A2A3-61CB42DEFA5E}">
      <dgm:prSet/>
      <dgm:spPr/>
      <dgm:t>
        <a:bodyPr/>
        <a:lstStyle/>
        <a:p>
          <a:endParaRPr lang="es-EC"/>
        </a:p>
      </dgm:t>
    </dgm:pt>
    <dgm:pt modelId="{E7627EE9-1C60-411C-BFFB-0C5BF724E0C6}">
      <dgm:prSet phldrT="[Texto]"/>
      <dgm:spPr/>
      <dgm:t>
        <a:bodyPr/>
        <a:lstStyle/>
        <a:p>
          <a:r>
            <a:rPr lang="es-EC" dirty="0"/>
            <a:t> Turistas </a:t>
          </a:r>
        </a:p>
      </dgm:t>
    </dgm:pt>
    <dgm:pt modelId="{A1826F8F-67C8-403E-8E0F-3B667FE1C9F8}" type="parTrans" cxnId="{A686FD7B-12CE-47DC-B2B0-700A3303BE97}">
      <dgm:prSet/>
      <dgm:spPr/>
      <dgm:t>
        <a:bodyPr/>
        <a:lstStyle/>
        <a:p>
          <a:endParaRPr lang="es-EC"/>
        </a:p>
      </dgm:t>
    </dgm:pt>
    <dgm:pt modelId="{AAD981A2-CF93-4D52-9297-B93B5CADF9CF}" type="sibTrans" cxnId="{A686FD7B-12CE-47DC-B2B0-700A3303BE97}">
      <dgm:prSet/>
      <dgm:spPr/>
      <dgm:t>
        <a:bodyPr/>
        <a:lstStyle/>
        <a:p>
          <a:endParaRPr lang="es-EC"/>
        </a:p>
      </dgm:t>
    </dgm:pt>
    <dgm:pt modelId="{E82317EE-4FB4-47F1-A935-20D941BECDB4}" type="pres">
      <dgm:prSet presAssocID="{DE86A152-4245-4AC6-A19D-47D22B4373C1}" presName="cycle" presStyleCnt="0">
        <dgm:presLayoutVars>
          <dgm:chMax val="1"/>
          <dgm:dir/>
          <dgm:animLvl val="ctr"/>
          <dgm:resizeHandles val="exact"/>
        </dgm:presLayoutVars>
      </dgm:prSet>
      <dgm:spPr/>
      <dgm:t>
        <a:bodyPr/>
        <a:lstStyle/>
        <a:p>
          <a:endParaRPr lang="es-EC"/>
        </a:p>
      </dgm:t>
    </dgm:pt>
    <dgm:pt modelId="{A05C3A41-3D00-463B-84C5-53FF29388376}" type="pres">
      <dgm:prSet presAssocID="{41EBDE4D-443D-4A73-918B-CA2C35CF89BD}" presName="centerShape" presStyleLbl="node0" presStyleIdx="0" presStyleCnt="1"/>
      <dgm:spPr/>
      <dgm:t>
        <a:bodyPr/>
        <a:lstStyle/>
        <a:p>
          <a:endParaRPr lang="es-EC"/>
        </a:p>
      </dgm:t>
    </dgm:pt>
    <dgm:pt modelId="{7E1F8322-9151-4C03-83E9-F7D0F0E6FDB8}" type="pres">
      <dgm:prSet presAssocID="{3CEBF254-ADDB-4788-9EA6-3E8C5BEDE8B3}" presName="parTrans" presStyleLbl="bgSibTrans2D1" presStyleIdx="0" presStyleCnt="2"/>
      <dgm:spPr/>
      <dgm:t>
        <a:bodyPr/>
        <a:lstStyle/>
        <a:p>
          <a:endParaRPr lang="es-EC"/>
        </a:p>
      </dgm:t>
    </dgm:pt>
    <dgm:pt modelId="{656FD838-86F1-4BF7-894B-29F9D6DF26B2}" type="pres">
      <dgm:prSet presAssocID="{426A278F-AB9A-42D2-BDED-8B286C702650}" presName="node" presStyleLbl="node1" presStyleIdx="0" presStyleCnt="2">
        <dgm:presLayoutVars>
          <dgm:bulletEnabled val="1"/>
        </dgm:presLayoutVars>
      </dgm:prSet>
      <dgm:spPr/>
      <dgm:t>
        <a:bodyPr/>
        <a:lstStyle/>
        <a:p>
          <a:endParaRPr lang="es-EC"/>
        </a:p>
      </dgm:t>
    </dgm:pt>
    <dgm:pt modelId="{40BF3249-D83F-4C0F-A5F0-873EF45B87C5}" type="pres">
      <dgm:prSet presAssocID="{A1826F8F-67C8-403E-8E0F-3B667FE1C9F8}" presName="parTrans" presStyleLbl="bgSibTrans2D1" presStyleIdx="1" presStyleCnt="2"/>
      <dgm:spPr/>
      <dgm:t>
        <a:bodyPr/>
        <a:lstStyle/>
        <a:p>
          <a:endParaRPr lang="es-EC"/>
        </a:p>
      </dgm:t>
    </dgm:pt>
    <dgm:pt modelId="{8A9CCE74-F12C-434D-A6AF-20C10C5D26BD}" type="pres">
      <dgm:prSet presAssocID="{E7627EE9-1C60-411C-BFFB-0C5BF724E0C6}" presName="node" presStyleLbl="node1" presStyleIdx="1" presStyleCnt="2">
        <dgm:presLayoutVars>
          <dgm:bulletEnabled val="1"/>
        </dgm:presLayoutVars>
      </dgm:prSet>
      <dgm:spPr/>
      <dgm:t>
        <a:bodyPr/>
        <a:lstStyle/>
        <a:p>
          <a:endParaRPr lang="es-EC"/>
        </a:p>
      </dgm:t>
    </dgm:pt>
  </dgm:ptLst>
  <dgm:cxnLst>
    <dgm:cxn modelId="{CB5765DD-A064-461C-B6BC-75C3288AF3E2}" type="presOf" srcId="{426A278F-AB9A-42D2-BDED-8B286C702650}" destId="{656FD838-86F1-4BF7-894B-29F9D6DF26B2}" srcOrd="0" destOrd="0" presId="urn:microsoft.com/office/officeart/2005/8/layout/radial4"/>
    <dgm:cxn modelId="{0C5DDAF3-B0DF-4643-AB7C-367E3CFE58F2}" type="presOf" srcId="{A1826F8F-67C8-403E-8E0F-3B667FE1C9F8}" destId="{40BF3249-D83F-4C0F-A5F0-873EF45B87C5}" srcOrd="0" destOrd="0" presId="urn:microsoft.com/office/officeart/2005/8/layout/radial4"/>
    <dgm:cxn modelId="{CCE0088E-A57B-4CB2-AC25-F498507A0206}" type="presOf" srcId="{DE86A152-4245-4AC6-A19D-47D22B4373C1}" destId="{E82317EE-4FB4-47F1-A935-20D941BECDB4}" srcOrd="0" destOrd="0" presId="urn:microsoft.com/office/officeart/2005/8/layout/radial4"/>
    <dgm:cxn modelId="{1C2225B3-6201-4CEF-B68C-2DAFE6A1D563}" type="presOf" srcId="{41EBDE4D-443D-4A73-918B-CA2C35CF89BD}" destId="{A05C3A41-3D00-463B-84C5-53FF29388376}" srcOrd="0" destOrd="0" presId="urn:microsoft.com/office/officeart/2005/8/layout/radial4"/>
    <dgm:cxn modelId="{A686FD7B-12CE-47DC-B2B0-700A3303BE97}" srcId="{41EBDE4D-443D-4A73-918B-CA2C35CF89BD}" destId="{E7627EE9-1C60-411C-BFFB-0C5BF724E0C6}" srcOrd="1" destOrd="0" parTransId="{A1826F8F-67C8-403E-8E0F-3B667FE1C9F8}" sibTransId="{AAD981A2-CF93-4D52-9297-B93B5CADF9CF}"/>
    <dgm:cxn modelId="{FF61CD82-62ED-4B1C-AE0C-6266EAD787E9}" type="presOf" srcId="{3CEBF254-ADDB-4788-9EA6-3E8C5BEDE8B3}" destId="{7E1F8322-9151-4C03-83E9-F7D0F0E6FDB8}" srcOrd="0" destOrd="0" presId="urn:microsoft.com/office/officeart/2005/8/layout/radial4"/>
    <dgm:cxn modelId="{71ED23BA-7F8B-461E-9EF3-98DF22B435F8}" type="presOf" srcId="{E7627EE9-1C60-411C-BFFB-0C5BF724E0C6}" destId="{8A9CCE74-F12C-434D-A6AF-20C10C5D26BD}" srcOrd="0" destOrd="0" presId="urn:microsoft.com/office/officeart/2005/8/layout/radial4"/>
    <dgm:cxn modelId="{75E537B6-904A-4FF7-A2A3-61CB42DEFA5E}" srcId="{41EBDE4D-443D-4A73-918B-CA2C35CF89BD}" destId="{426A278F-AB9A-42D2-BDED-8B286C702650}" srcOrd="0" destOrd="0" parTransId="{3CEBF254-ADDB-4788-9EA6-3E8C5BEDE8B3}" sibTransId="{E552D3F3-E19F-4D9C-B85D-7E01B37E2326}"/>
    <dgm:cxn modelId="{747437F4-CF8F-4B68-AEA6-66963DFE3064}" srcId="{DE86A152-4245-4AC6-A19D-47D22B4373C1}" destId="{41EBDE4D-443D-4A73-918B-CA2C35CF89BD}" srcOrd="0" destOrd="0" parTransId="{1C05ADF9-0E0F-4355-BBD5-FC7AAD8A4985}" sibTransId="{15151E9C-5EFB-4565-93BB-EF0BE5C353A3}"/>
    <dgm:cxn modelId="{78153137-E4FE-49CD-BBE9-24B77AE8FE6A}" type="presParOf" srcId="{E82317EE-4FB4-47F1-A935-20D941BECDB4}" destId="{A05C3A41-3D00-463B-84C5-53FF29388376}" srcOrd="0" destOrd="0" presId="urn:microsoft.com/office/officeart/2005/8/layout/radial4"/>
    <dgm:cxn modelId="{F4D10A81-EF85-4527-8D23-17C0C3BFD52F}" type="presParOf" srcId="{E82317EE-4FB4-47F1-A935-20D941BECDB4}" destId="{7E1F8322-9151-4C03-83E9-F7D0F0E6FDB8}" srcOrd="1" destOrd="0" presId="urn:microsoft.com/office/officeart/2005/8/layout/radial4"/>
    <dgm:cxn modelId="{B6E546DB-05BD-4DED-AE40-185333D7B2AE}" type="presParOf" srcId="{E82317EE-4FB4-47F1-A935-20D941BECDB4}" destId="{656FD838-86F1-4BF7-894B-29F9D6DF26B2}" srcOrd="2" destOrd="0" presId="urn:microsoft.com/office/officeart/2005/8/layout/radial4"/>
    <dgm:cxn modelId="{E9CCDF2A-E5F5-43B2-89C6-30E8F381BB97}" type="presParOf" srcId="{E82317EE-4FB4-47F1-A935-20D941BECDB4}" destId="{40BF3249-D83F-4C0F-A5F0-873EF45B87C5}" srcOrd="3" destOrd="0" presId="urn:microsoft.com/office/officeart/2005/8/layout/radial4"/>
    <dgm:cxn modelId="{CF52561F-618E-4791-A723-EF6AE27AC5EE}" type="presParOf" srcId="{E82317EE-4FB4-47F1-A935-20D941BECDB4}" destId="{8A9CCE74-F12C-434D-A6AF-20C10C5D26BD}" srcOrd="4"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EB648F4-D561-4711-8DC0-7681839F84F9}" type="doc">
      <dgm:prSet loTypeId="urn:microsoft.com/office/officeart/2008/layout/VerticalCurvedList" loCatId="list" qsTypeId="urn:microsoft.com/office/officeart/2005/8/quickstyle/simple3" qsCatId="simple" csTypeId="urn:microsoft.com/office/officeart/2005/8/colors/accent0_2" csCatId="mainScheme" phldr="1"/>
      <dgm:spPr/>
      <dgm:t>
        <a:bodyPr/>
        <a:lstStyle/>
        <a:p>
          <a:endParaRPr lang="es-EC"/>
        </a:p>
      </dgm:t>
    </dgm:pt>
    <dgm:pt modelId="{344025C1-71AE-44BC-8885-4B25865A669B}">
      <dgm:prSet phldrT="[Texto]" custT="1"/>
      <dgm:spPr/>
      <dgm:t>
        <a:bodyPr/>
        <a:lstStyle/>
        <a:p>
          <a:r>
            <a:rPr lang="es-EC" sz="2400" dirty="0"/>
            <a:t>Religión </a:t>
          </a:r>
        </a:p>
      </dgm:t>
    </dgm:pt>
    <dgm:pt modelId="{62581302-E9B0-4CDC-8E52-E69C96D5ACF7}" type="parTrans" cxnId="{EA4879CE-6361-4F77-8943-F2D534E9870D}">
      <dgm:prSet/>
      <dgm:spPr/>
      <dgm:t>
        <a:bodyPr/>
        <a:lstStyle/>
        <a:p>
          <a:endParaRPr lang="es-EC" sz="2000"/>
        </a:p>
      </dgm:t>
    </dgm:pt>
    <dgm:pt modelId="{7220C8D9-639C-4C0F-8E52-0C63C064A869}" type="sibTrans" cxnId="{EA4879CE-6361-4F77-8943-F2D534E9870D}">
      <dgm:prSet/>
      <dgm:spPr/>
      <dgm:t>
        <a:bodyPr/>
        <a:lstStyle/>
        <a:p>
          <a:endParaRPr lang="es-EC" sz="2000"/>
        </a:p>
      </dgm:t>
    </dgm:pt>
    <dgm:pt modelId="{5641B344-253D-46F7-A5AF-C3CA47FF2336}">
      <dgm:prSet phldrT="[Texto]" custT="1"/>
      <dgm:spPr/>
      <dgm:t>
        <a:bodyPr/>
        <a:lstStyle/>
        <a:p>
          <a:r>
            <a:rPr lang="es-EC" sz="2400" dirty="0"/>
            <a:t>Tecnología </a:t>
          </a:r>
        </a:p>
      </dgm:t>
    </dgm:pt>
    <dgm:pt modelId="{56167B48-CD9B-4591-9ABC-B1AC9429372B}" type="parTrans" cxnId="{A49838DE-54D6-4984-A962-0CC05CF3BA81}">
      <dgm:prSet/>
      <dgm:spPr/>
      <dgm:t>
        <a:bodyPr/>
        <a:lstStyle/>
        <a:p>
          <a:endParaRPr lang="es-EC" sz="2000"/>
        </a:p>
      </dgm:t>
    </dgm:pt>
    <dgm:pt modelId="{FF433218-C3A1-47C1-BCB5-228D481FE924}" type="sibTrans" cxnId="{A49838DE-54D6-4984-A962-0CC05CF3BA81}">
      <dgm:prSet/>
      <dgm:spPr/>
      <dgm:t>
        <a:bodyPr/>
        <a:lstStyle/>
        <a:p>
          <a:endParaRPr lang="es-EC" sz="2000"/>
        </a:p>
      </dgm:t>
    </dgm:pt>
    <dgm:pt modelId="{0FA412B9-4F2B-4F5C-890B-FEEC5FE50E9B}">
      <dgm:prSet phldrT="[Texto]" custT="1"/>
      <dgm:spPr/>
      <dgm:t>
        <a:bodyPr/>
        <a:lstStyle/>
        <a:p>
          <a:r>
            <a:rPr lang="es-EC" sz="2400" dirty="0"/>
            <a:t>Educación </a:t>
          </a:r>
        </a:p>
      </dgm:t>
    </dgm:pt>
    <dgm:pt modelId="{A9603C1A-FFCC-41C9-BED0-00201DFBC887}" type="parTrans" cxnId="{E6351535-AA8A-455D-ABBB-EA70C066653D}">
      <dgm:prSet/>
      <dgm:spPr/>
      <dgm:t>
        <a:bodyPr/>
        <a:lstStyle/>
        <a:p>
          <a:endParaRPr lang="es-EC" sz="2000"/>
        </a:p>
      </dgm:t>
    </dgm:pt>
    <dgm:pt modelId="{A153F885-B9FE-4FB8-B465-BC8A13FD45DD}" type="sibTrans" cxnId="{E6351535-AA8A-455D-ABBB-EA70C066653D}">
      <dgm:prSet/>
      <dgm:spPr/>
      <dgm:t>
        <a:bodyPr/>
        <a:lstStyle/>
        <a:p>
          <a:endParaRPr lang="es-EC" sz="2000"/>
        </a:p>
      </dgm:t>
    </dgm:pt>
    <dgm:pt modelId="{19007F38-2E88-4E20-A658-686734C5BE6C}">
      <dgm:prSet phldrT="[Texto]" custT="1"/>
      <dgm:spPr/>
      <dgm:t>
        <a:bodyPr/>
        <a:lstStyle/>
        <a:p>
          <a:r>
            <a:rPr lang="es-EC" sz="2400" dirty="0"/>
            <a:t>Economía </a:t>
          </a:r>
        </a:p>
      </dgm:t>
    </dgm:pt>
    <dgm:pt modelId="{2140700B-4E33-4C32-92F8-0F24F3942829}" type="parTrans" cxnId="{D25F84BD-8BD6-4CD6-9A1C-52304F3684EB}">
      <dgm:prSet/>
      <dgm:spPr/>
      <dgm:t>
        <a:bodyPr/>
        <a:lstStyle/>
        <a:p>
          <a:endParaRPr lang="es-EC" sz="2000"/>
        </a:p>
      </dgm:t>
    </dgm:pt>
    <dgm:pt modelId="{3DB0799F-0B90-4572-B547-90AAD402FF20}" type="sibTrans" cxnId="{D25F84BD-8BD6-4CD6-9A1C-52304F3684EB}">
      <dgm:prSet/>
      <dgm:spPr/>
      <dgm:t>
        <a:bodyPr/>
        <a:lstStyle/>
        <a:p>
          <a:endParaRPr lang="es-EC" sz="2000"/>
        </a:p>
      </dgm:t>
    </dgm:pt>
    <dgm:pt modelId="{2AD7D64F-44CF-4B1F-B2B6-A1EFCA298E66}">
      <dgm:prSet phldrT="[Texto]" custT="1"/>
      <dgm:spPr/>
      <dgm:t>
        <a:bodyPr/>
        <a:lstStyle/>
        <a:p>
          <a:r>
            <a:rPr lang="es-EC" sz="2400" dirty="0"/>
            <a:t>Turismo </a:t>
          </a:r>
        </a:p>
      </dgm:t>
    </dgm:pt>
    <dgm:pt modelId="{38CD2384-1CBB-4915-9047-F824BA00D544}" type="parTrans" cxnId="{723D207F-B9CF-4091-A05B-7D85E00F1F0F}">
      <dgm:prSet/>
      <dgm:spPr/>
      <dgm:t>
        <a:bodyPr/>
        <a:lstStyle/>
        <a:p>
          <a:endParaRPr lang="es-EC" sz="2000"/>
        </a:p>
      </dgm:t>
    </dgm:pt>
    <dgm:pt modelId="{855EA0A4-75F7-4572-9584-5896A99C3AC5}" type="sibTrans" cxnId="{723D207F-B9CF-4091-A05B-7D85E00F1F0F}">
      <dgm:prSet/>
      <dgm:spPr/>
      <dgm:t>
        <a:bodyPr/>
        <a:lstStyle/>
        <a:p>
          <a:endParaRPr lang="es-EC" sz="2000"/>
        </a:p>
      </dgm:t>
    </dgm:pt>
    <dgm:pt modelId="{D29F1FA8-6BFF-4910-A9FE-3ABCAD8D959B}">
      <dgm:prSet phldrT="[Texto]" custT="1"/>
      <dgm:spPr/>
      <dgm:t>
        <a:bodyPr/>
        <a:lstStyle/>
        <a:p>
          <a:r>
            <a:rPr lang="es-EC" sz="2400" dirty="0"/>
            <a:t>Cultura </a:t>
          </a:r>
        </a:p>
      </dgm:t>
    </dgm:pt>
    <dgm:pt modelId="{DDA82FC4-6BEC-4640-B855-1AC92AB40D03}" type="parTrans" cxnId="{0050A19D-2645-47E5-A9FE-102514BE1CCC}">
      <dgm:prSet/>
      <dgm:spPr/>
      <dgm:t>
        <a:bodyPr/>
        <a:lstStyle/>
        <a:p>
          <a:endParaRPr lang="es-EC" sz="2000"/>
        </a:p>
      </dgm:t>
    </dgm:pt>
    <dgm:pt modelId="{BF261222-F049-40FB-81BC-DA2D9D6CC8F7}" type="sibTrans" cxnId="{0050A19D-2645-47E5-A9FE-102514BE1CCC}">
      <dgm:prSet/>
      <dgm:spPr/>
      <dgm:t>
        <a:bodyPr/>
        <a:lstStyle/>
        <a:p>
          <a:endParaRPr lang="es-EC" sz="2000"/>
        </a:p>
      </dgm:t>
    </dgm:pt>
    <dgm:pt modelId="{007E3DC5-567C-411C-82EB-FF4F7A9509BC}" type="pres">
      <dgm:prSet presAssocID="{2EB648F4-D561-4711-8DC0-7681839F84F9}" presName="Name0" presStyleCnt="0">
        <dgm:presLayoutVars>
          <dgm:chMax val="7"/>
          <dgm:chPref val="7"/>
          <dgm:dir/>
        </dgm:presLayoutVars>
      </dgm:prSet>
      <dgm:spPr/>
      <dgm:t>
        <a:bodyPr/>
        <a:lstStyle/>
        <a:p>
          <a:endParaRPr lang="es-EC"/>
        </a:p>
      </dgm:t>
    </dgm:pt>
    <dgm:pt modelId="{37BAD222-F761-4C7C-A41F-5C5B5B4B92FC}" type="pres">
      <dgm:prSet presAssocID="{2EB648F4-D561-4711-8DC0-7681839F84F9}" presName="Name1" presStyleCnt="0"/>
      <dgm:spPr/>
    </dgm:pt>
    <dgm:pt modelId="{55D162B3-B08D-4BDE-BEA4-91703B0364F2}" type="pres">
      <dgm:prSet presAssocID="{2EB648F4-D561-4711-8DC0-7681839F84F9}" presName="cycle" presStyleCnt="0"/>
      <dgm:spPr/>
    </dgm:pt>
    <dgm:pt modelId="{6571588B-1362-4812-9C66-B90624CFCCF4}" type="pres">
      <dgm:prSet presAssocID="{2EB648F4-D561-4711-8DC0-7681839F84F9}" presName="srcNode" presStyleLbl="node1" presStyleIdx="0" presStyleCnt="6"/>
      <dgm:spPr/>
    </dgm:pt>
    <dgm:pt modelId="{815275B6-501F-4AF2-AEA2-846CEE70DCFA}" type="pres">
      <dgm:prSet presAssocID="{2EB648F4-D561-4711-8DC0-7681839F84F9}" presName="conn" presStyleLbl="parChTrans1D2" presStyleIdx="0" presStyleCnt="1"/>
      <dgm:spPr/>
      <dgm:t>
        <a:bodyPr/>
        <a:lstStyle/>
        <a:p>
          <a:endParaRPr lang="es-EC"/>
        </a:p>
      </dgm:t>
    </dgm:pt>
    <dgm:pt modelId="{4EFF6E96-4763-4D8B-AD5B-77E991B2963B}" type="pres">
      <dgm:prSet presAssocID="{2EB648F4-D561-4711-8DC0-7681839F84F9}" presName="extraNode" presStyleLbl="node1" presStyleIdx="0" presStyleCnt="6"/>
      <dgm:spPr/>
    </dgm:pt>
    <dgm:pt modelId="{E0A5F69B-74E0-4F22-B197-022CB5C22498}" type="pres">
      <dgm:prSet presAssocID="{2EB648F4-D561-4711-8DC0-7681839F84F9}" presName="dstNode" presStyleLbl="node1" presStyleIdx="0" presStyleCnt="6"/>
      <dgm:spPr/>
    </dgm:pt>
    <dgm:pt modelId="{28E855DA-806B-4D18-803B-A0C3C54ED796}" type="pres">
      <dgm:prSet presAssocID="{344025C1-71AE-44BC-8885-4B25865A669B}" presName="text_1" presStyleLbl="node1" presStyleIdx="0" presStyleCnt="6">
        <dgm:presLayoutVars>
          <dgm:bulletEnabled val="1"/>
        </dgm:presLayoutVars>
      </dgm:prSet>
      <dgm:spPr/>
      <dgm:t>
        <a:bodyPr/>
        <a:lstStyle/>
        <a:p>
          <a:endParaRPr lang="es-EC"/>
        </a:p>
      </dgm:t>
    </dgm:pt>
    <dgm:pt modelId="{1EFB0DAC-5C08-4AEC-9447-0ACF668A1379}" type="pres">
      <dgm:prSet presAssocID="{344025C1-71AE-44BC-8885-4B25865A669B}" presName="accent_1" presStyleCnt="0"/>
      <dgm:spPr/>
    </dgm:pt>
    <dgm:pt modelId="{FEEB7BF7-270F-48D4-A197-7F7FF2AF7FA6}" type="pres">
      <dgm:prSet presAssocID="{344025C1-71AE-44BC-8885-4B25865A669B}" presName="accentRepeatNode" presStyleLbl="solidFgAcc1" presStyleIdx="0" presStyleCnt="6" custLinFactNeighborX="19695" custLinFactNeighborY="-12178"/>
      <dgm:spPr/>
    </dgm:pt>
    <dgm:pt modelId="{F174DCAC-413D-47C4-B27F-F9C00557A478}" type="pres">
      <dgm:prSet presAssocID="{5641B344-253D-46F7-A5AF-C3CA47FF2336}" presName="text_2" presStyleLbl="node1" presStyleIdx="1" presStyleCnt="6">
        <dgm:presLayoutVars>
          <dgm:bulletEnabled val="1"/>
        </dgm:presLayoutVars>
      </dgm:prSet>
      <dgm:spPr/>
      <dgm:t>
        <a:bodyPr/>
        <a:lstStyle/>
        <a:p>
          <a:endParaRPr lang="es-EC"/>
        </a:p>
      </dgm:t>
    </dgm:pt>
    <dgm:pt modelId="{24480382-DD10-4E20-B139-55C392264324}" type="pres">
      <dgm:prSet presAssocID="{5641B344-253D-46F7-A5AF-C3CA47FF2336}" presName="accent_2" presStyleCnt="0"/>
      <dgm:spPr/>
    </dgm:pt>
    <dgm:pt modelId="{C05B875D-4E9A-4992-8725-3B3DC45E6D83}" type="pres">
      <dgm:prSet presAssocID="{5641B344-253D-46F7-A5AF-C3CA47FF2336}" presName="accentRepeatNode" presStyleLbl="solidFgAcc1" presStyleIdx="1" presStyleCnt="6"/>
      <dgm:spPr/>
    </dgm:pt>
    <dgm:pt modelId="{164D919F-2DFE-43EA-A2A1-5F23D1E5B5CD}" type="pres">
      <dgm:prSet presAssocID="{0FA412B9-4F2B-4F5C-890B-FEEC5FE50E9B}" presName="text_3" presStyleLbl="node1" presStyleIdx="2" presStyleCnt="6">
        <dgm:presLayoutVars>
          <dgm:bulletEnabled val="1"/>
        </dgm:presLayoutVars>
      </dgm:prSet>
      <dgm:spPr/>
      <dgm:t>
        <a:bodyPr/>
        <a:lstStyle/>
        <a:p>
          <a:endParaRPr lang="es-EC"/>
        </a:p>
      </dgm:t>
    </dgm:pt>
    <dgm:pt modelId="{8CC6934D-09E9-467C-8BF4-7E09D1A29D34}" type="pres">
      <dgm:prSet presAssocID="{0FA412B9-4F2B-4F5C-890B-FEEC5FE50E9B}" presName="accent_3" presStyleCnt="0"/>
      <dgm:spPr/>
    </dgm:pt>
    <dgm:pt modelId="{7C455098-1E74-4DD1-8591-F6F0AEA31D23}" type="pres">
      <dgm:prSet presAssocID="{0FA412B9-4F2B-4F5C-890B-FEEC5FE50E9B}" presName="accentRepeatNode" presStyleLbl="solidFgAcc1" presStyleIdx="2" presStyleCnt="6"/>
      <dgm:spPr/>
    </dgm:pt>
    <dgm:pt modelId="{2203D032-AF19-4C0A-BE50-F46FD1CC16D3}" type="pres">
      <dgm:prSet presAssocID="{19007F38-2E88-4E20-A658-686734C5BE6C}" presName="text_4" presStyleLbl="node1" presStyleIdx="3" presStyleCnt="6">
        <dgm:presLayoutVars>
          <dgm:bulletEnabled val="1"/>
        </dgm:presLayoutVars>
      </dgm:prSet>
      <dgm:spPr/>
      <dgm:t>
        <a:bodyPr/>
        <a:lstStyle/>
        <a:p>
          <a:endParaRPr lang="es-EC"/>
        </a:p>
      </dgm:t>
    </dgm:pt>
    <dgm:pt modelId="{EBB8048F-293A-4BBA-8598-01A72732A531}" type="pres">
      <dgm:prSet presAssocID="{19007F38-2E88-4E20-A658-686734C5BE6C}" presName="accent_4" presStyleCnt="0"/>
      <dgm:spPr/>
    </dgm:pt>
    <dgm:pt modelId="{BA4FC6F9-3264-4567-97DF-6DC7641E7052}" type="pres">
      <dgm:prSet presAssocID="{19007F38-2E88-4E20-A658-686734C5BE6C}" presName="accentRepeatNode" presStyleLbl="solidFgAcc1" presStyleIdx="3" presStyleCnt="6"/>
      <dgm:spPr/>
    </dgm:pt>
    <dgm:pt modelId="{B5E8EE02-E81C-420E-8E78-EAB824CC3478}" type="pres">
      <dgm:prSet presAssocID="{2AD7D64F-44CF-4B1F-B2B6-A1EFCA298E66}" presName="text_5" presStyleLbl="node1" presStyleIdx="4" presStyleCnt="6">
        <dgm:presLayoutVars>
          <dgm:bulletEnabled val="1"/>
        </dgm:presLayoutVars>
      </dgm:prSet>
      <dgm:spPr/>
      <dgm:t>
        <a:bodyPr/>
        <a:lstStyle/>
        <a:p>
          <a:endParaRPr lang="es-EC"/>
        </a:p>
      </dgm:t>
    </dgm:pt>
    <dgm:pt modelId="{A9F0E7EC-8A63-47FF-A898-4ED82FF3B091}" type="pres">
      <dgm:prSet presAssocID="{2AD7D64F-44CF-4B1F-B2B6-A1EFCA298E66}" presName="accent_5" presStyleCnt="0"/>
      <dgm:spPr/>
    </dgm:pt>
    <dgm:pt modelId="{6AC51309-1670-419B-8380-C179E1FD1247}" type="pres">
      <dgm:prSet presAssocID="{2AD7D64F-44CF-4B1F-B2B6-A1EFCA298E66}" presName="accentRepeatNode" presStyleLbl="solidFgAcc1" presStyleIdx="4" presStyleCnt="6"/>
      <dgm:spPr/>
    </dgm:pt>
    <dgm:pt modelId="{E817AFD1-97D7-4A3B-BEF2-00674E2B489A}" type="pres">
      <dgm:prSet presAssocID="{D29F1FA8-6BFF-4910-A9FE-3ABCAD8D959B}" presName="text_6" presStyleLbl="node1" presStyleIdx="5" presStyleCnt="6">
        <dgm:presLayoutVars>
          <dgm:bulletEnabled val="1"/>
        </dgm:presLayoutVars>
      </dgm:prSet>
      <dgm:spPr/>
      <dgm:t>
        <a:bodyPr/>
        <a:lstStyle/>
        <a:p>
          <a:endParaRPr lang="es-EC"/>
        </a:p>
      </dgm:t>
    </dgm:pt>
    <dgm:pt modelId="{0FE5B358-335C-440F-B793-6A29469F1D9A}" type="pres">
      <dgm:prSet presAssocID="{D29F1FA8-6BFF-4910-A9FE-3ABCAD8D959B}" presName="accent_6" presStyleCnt="0"/>
      <dgm:spPr/>
    </dgm:pt>
    <dgm:pt modelId="{31EE9AE9-225F-4576-9659-3F504EC781A6}" type="pres">
      <dgm:prSet presAssocID="{D29F1FA8-6BFF-4910-A9FE-3ABCAD8D959B}" presName="accentRepeatNode" presStyleLbl="solidFgAcc1" presStyleIdx="5" presStyleCnt="6"/>
      <dgm:spPr/>
    </dgm:pt>
  </dgm:ptLst>
  <dgm:cxnLst>
    <dgm:cxn modelId="{D25F84BD-8BD6-4CD6-9A1C-52304F3684EB}" srcId="{2EB648F4-D561-4711-8DC0-7681839F84F9}" destId="{19007F38-2E88-4E20-A658-686734C5BE6C}" srcOrd="3" destOrd="0" parTransId="{2140700B-4E33-4C32-92F8-0F24F3942829}" sibTransId="{3DB0799F-0B90-4572-B547-90AAD402FF20}"/>
    <dgm:cxn modelId="{C49F4353-6ACF-4D06-8911-F20A81D67CAC}" type="presOf" srcId="{D29F1FA8-6BFF-4910-A9FE-3ABCAD8D959B}" destId="{E817AFD1-97D7-4A3B-BEF2-00674E2B489A}" srcOrd="0" destOrd="0" presId="urn:microsoft.com/office/officeart/2008/layout/VerticalCurvedList"/>
    <dgm:cxn modelId="{EC16F99B-1BFB-4CA1-B96C-D488DE7D5424}" type="presOf" srcId="{19007F38-2E88-4E20-A658-686734C5BE6C}" destId="{2203D032-AF19-4C0A-BE50-F46FD1CC16D3}" srcOrd="0" destOrd="0" presId="urn:microsoft.com/office/officeart/2008/layout/VerticalCurvedList"/>
    <dgm:cxn modelId="{A49838DE-54D6-4984-A962-0CC05CF3BA81}" srcId="{2EB648F4-D561-4711-8DC0-7681839F84F9}" destId="{5641B344-253D-46F7-A5AF-C3CA47FF2336}" srcOrd="1" destOrd="0" parTransId="{56167B48-CD9B-4591-9ABC-B1AC9429372B}" sibTransId="{FF433218-C3A1-47C1-BCB5-228D481FE924}"/>
    <dgm:cxn modelId="{4711D9D3-799C-4C3C-8A5F-AD0C60CDA4CF}" type="presOf" srcId="{344025C1-71AE-44BC-8885-4B25865A669B}" destId="{28E855DA-806B-4D18-803B-A0C3C54ED796}" srcOrd="0" destOrd="0" presId="urn:microsoft.com/office/officeart/2008/layout/VerticalCurvedList"/>
    <dgm:cxn modelId="{5FB3AFBC-5693-4811-B313-20A0E9C038CC}" type="presOf" srcId="{5641B344-253D-46F7-A5AF-C3CA47FF2336}" destId="{F174DCAC-413D-47C4-B27F-F9C00557A478}" srcOrd="0" destOrd="0" presId="urn:microsoft.com/office/officeart/2008/layout/VerticalCurvedList"/>
    <dgm:cxn modelId="{15A12AB5-6AEE-4B9E-931E-13D46D30DBEE}" type="presOf" srcId="{7220C8D9-639C-4C0F-8E52-0C63C064A869}" destId="{815275B6-501F-4AF2-AEA2-846CEE70DCFA}" srcOrd="0" destOrd="0" presId="urn:microsoft.com/office/officeart/2008/layout/VerticalCurvedList"/>
    <dgm:cxn modelId="{14FAC2FA-FD57-4DA1-A9C0-88027C0B0885}" type="presOf" srcId="{2AD7D64F-44CF-4B1F-B2B6-A1EFCA298E66}" destId="{B5E8EE02-E81C-420E-8E78-EAB824CC3478}" srcOrd="0" destOrd="0" presId="urn:microsoft.com/office/officeart/2008/layout/VerticalCurvedList"/>
    <dgm:cxn modelId="{EA4879CE-6361-4F77-8943-F2D534E9870D}" srcId="{2EB648F4-D561-4711-8DC0-7681839F84F9}" destId="{344025C1-71AE-44BC-8885-4B25865A669B}" srcOrd="0" destOrd="0" parTransId="{62581302-E9B0-4CDC-8E52-E69C96D5ACF7}" sibTransId="{7220C8D9-639C-4C0F-8E52-0C63C064A869}"/>
    <dgm:cxn modelId="{08405880-9C22-423C-8DF3-FD6FFC109FC2}" type="presOf" srcId="{2EB648F4-D561-4711-8DC0-7681839F84F9}" destId="{007E3DC5-567C-411C-82EB-FF4F7A9509BC}" srcOrd="0" destOrd="0" presId="urn:microsoft.com/office/officeart/2008/layout/VerticalCurvedList"/>
    <dgm:cxn modelId="{E6351535-AA8A-455D-ABBB-EA70C066653D}" srcId="{2EB648F4-D561-4711-8DC0-7681839F84F9}" destId="{0FA412B9-4F2B-4F5C-890B-FEEC5FE50E9B}" srcOrd="2" destOrd="0" parTransId="{A9603C1A-FFCC-41C9-BED0-00201DFBC887}" sibTransId="{A153F885-B9FE-4FB8-B465-BC8A13FD45DD}"/>
    <dgm:cxn modelId="{0050A19D-2645-47E5-A9FE-102514BE1CCC}" srcId="{2EB648F4-D561-4711-8DC0-7681839F84F9}" destId="{D29F1FA8-6BFF-4910-A9FE-3ABCAD8D959B}" srcOrd="5" destOrd="0" parTransId="{DDA82FC4-6BEC-4640-B855-1AC92AB40D03}" sibTransId="{BF261222-F049-40FB-81BC-DA2D9D6CC8F7}"/>
    <dgm:cxn modelId="{B38625B7-6197-46A2-BAE1-54E889CCCE6F}" type="presOf" srcId="{0FA412B9-4F2B-4F5C-890B-FEEC5FE50E9B}" destId="{164D919F-2DFE-43EA-A2A1-5F23D1E5B5CD}" srcOrd="0" destOrd="0" presId="urn:microsoft.com/office/officeart/2008/layout/VerticalCurvedList"/>
    <dgm:cxn modelId="{723D207F-B9CF-4091-A05B-7D85E00F1F0F}" srcId="{2EB648F4-D561-4711-8DC0-7681839F84F9}" destId="{2AD7D64F-44CF-4B1F-B2B6-A1EFCA298E66}" srcOrd="4" destOrd="0" parTransId="{38CD2384-1CBB-4915-9047-F824BA00D544}" sibTransId="{855EA0A4-75F7-4572-9584-5896A99C3AC5}"/>
    <dgm:cxn modelId="{73255590-65E1-4C1D-835C-37B880F48BB1}" type="presParOf" srcId="{007E3DC5-567C-411C-82EB-FF4F7A9509BC}" destId="{37BAD222-F761-4C7C-A41F-5C5B5B4B92FC}" srcOrd="0" destOrd="0" presId="urn:microsoft.com/office/officeart/2008/layout/VerticalCurvedList"/>
    <dgm:cxn modelId="{9866DEA5-4AA7-4581-93CD-6D3AC6FF1C20}" type="presParOf" srcId="{37BAD222-F761-4C7C-A41F-5C5B5B4B92FC}" destId="{55D162B3-B08D-4BDE-BEA4-91703B0364F2}" srcOrd="0" destOrd="0" presId="urn:microsoft.com/office/officeart/2008/layout/VerticalCurvedList"/>
    <dgm:cxn modelId="{9FDD7B63-B060-44C3-9A0A-8BF2060E7E9A}" type="presParOf" srcId="{55D162B3-B08D-4BDE-BEA4-91703B0364F2}" destId="{6571588B-1362-4812-9C66-B90624CFCCF4}" srcOrd="0" destOrd="0" presId="urn:microsoft.com/office/officeart/2008/layout/VerticalCurvedList"/>
    <dgm:cxn modelId="{2FA07B82-7BC5-401D-ACC1-0DDF3CD4A4EB}" type="presParOf" srcId="{55D162B3-B08D-4BDE-BEA4-91703B0364F2}" destId="{815275B6-501F-4AF2-AEA2-846CEE70DCFA}" srcOrd="1" destOrd="0" presId="urn:microsoft.com/office/officeart/2008/layout/VerticalCurvedList"/>
    <dgm:cxn modelId="{2655F72B-B7D5-44D4-9F98-AE5D08E69566}" type="presParOf" srcId="{55D162B3-B08D-4BDE-BEA4-91703B0364F2}" destId="{4EFF6E96-4763-4D8B-AD5B-77E991B2963B}" srcOrd="2" destOrd="0" presId="urn:microsoft.com/office/officeart/2008/layout/VerticalCurvedList"/>
    <dgm:cxn modelId="{C57295A5-BA55-4F2D-864D-537FD38BEFD8}" type="presParOf" srcId="{55D162B3-B08D-4BDE-BEA4-91703B0364F2}" destId="{E0A5F69B-74E0-4F22-B197-022CB5C22498}" srcOrd="3" destOrd="0" presId="urn:microsoft.com/office/officeart/2008/layout/VerticalCurvedList"/>
    <dgm:cxn modelId="{EF36CCC6-666D-4F1F-BB7E-156B65B3BE02}" type="presParOf" srcId="{37BAD222-F761-4C7C-A41F-5C5B5B4B92FC}" destId="{28E855DA-806B-4D18-803B-A0C3C54ED796}" srcOrd="1" destOrd="0" presId="urn:microsoft.com/office/officeart/2008/layout/VerticalCurvedList"/>
    <dgm:cxn modelId="{A4654887-C3B0-4A96-A9FF-FF560B3A6D7A}" type="presParOf" srcId="{37BAD222-F761-4C7C-A41F-5C5B5B4B92FC}" destId="{1EFB0DAC-5C08-4AEC-9447-0ACF668A1379}" srcOrd="2" destOrd="0" presId="urn:microsoft.com/office/officeart/2008/layout/VerticalCurvedList"/>
    <dgm:cxn modelId="{D378D65C-5252-4A12-B3CD-957560444ACF}" type="presParOf" srcId="{1EFB0DAC-5C08-4AEC-9447-0ACF668A1379}" destId="{FEEB7BF7-270F-48D4-A197-7F7FF2AF7FA6}" srcOrd="0" destOrd="0" presId="urn:microsoft.com/office/officeart/2008/layout/VerticalCurvedList"/>
    <dgm:cxn modelId="{F4B37A60-9602-4CFB-89A2-265CE8EDC23E}" type="presParOf" srcId="{37BAD222-F761-4C7C-A41F-5C5B5B4B92FC}" destId="{F174DCAC-413D-47C4-B27F-F9C00557A478}" srcOrd="3" destOrd="0" presId="urn:microsoft.com/office/officeart/2008/layout/VerticalCurvedList"/>
    <dgm:cxn modelId="{57CB9AA5-5F54-4772-982A-92F4258ACE38}" type="presParOf" srcId="{37BAD222-F761-4C7C-A41F-5C5B5B4B92FC}" destId="{24480382-DD10-4E20-B139-55C392264324}" srcOrd="4" destOrd="0" presId="urn:microsoft.com/office/officeart/2008/layout/VerticalCurvedList"/>
    <dgm:cxn modelId="{918B9F8A-D60F-45B4-A918-C832A7871D65}" type="presParOf" srcId="{24480382-DD10-4E20-B139-55C392264324}" destId="{C05B875D-4E9A-4992-8725-3B3DC45E6D83}" srcOrd="0" destOrd="0" presId="urn:microsoft.com/office/officeart/2008/layout/VerticalCurvedList"/>
    <dgm:cxn modelId="{ADE7DFD4-FD60-4DB5-96D6-D707881ECAC2}" type="presParOf" srcId="{37BAD222-F761-4C7C-A41F-5C5B5B4B92FC}" destId="{164D919F-2DFE-43EA-A2A1-5F23D1E5B5CD}" srcOrd="5" destOrd="0" presId="urn:microsoft.com/office/officeart/2008/layout/VerticalCurvedList"/>
    <dgm:cxn modelId="{1226C81B-95DD-42F8-961A-B47AAAA445C0}" type="presParOf" srcId="{37BAD222-F761-4C7C-A41F-5C5B5B4B92FC}" destId="{8CC6934D-09E9-467C-8BF4-7E09D1A29D34}" srcOrd="6" destOrd="0" presId="urn:microsoft.com/office/officeart/2008/layout/VerticalCurvedList"/>
    <dgm:cxn modelId="{1C33BE3D-EABD-469E-A1DC-B4A0F333EAC1}" type="presParOf" srcId="{8CC6934D-09E9-467C-8BF4-7E09D1A29D34}" destId="{7C455098-1E74-4DD1-8591-F6F0AEA31D23}" srcOrd="0" destOrd="0" presId="urn:microsoft.com/office/officeart/2008/layout/VerticalCurvedList"/>
    <dgm:cxn modelId="{F623FF12-412A-49A5-A694-AA6218093339}" type="presParOf" srcId="{37BAD222-F761-4C7C-A41F-5C5B5B4B92FC}" destId="{2203D032-AF19-4C0A-BE50-F46FD1CC16D3}" srcOrd="7" destOrd="0" presId="urn:microsoft.com/office/officeart/2008/layout/VerticalCurvedList"/>
    <dgm:cxn modelId="{9D19B1B0-C0E5-4E76-BB75-66A5CCB0128C}" type="presParOf" srcId="{37BAD222-F761-4C7C-A41F-5C5B5B4B92FC}" destId="{EBB8048F-293A-4BBA-8598-01A72732A531}" srcOrd="8" destOrd="0" presId="urn:microsoft.com/office/officeart/2008/layout/VerticalCurvedList"/>
    <dgm:cxn modelId="{E4337DF9-C080-4130-BBC5-62441487539A}" type="presParOf" srcId="{EBB8048F-293A-4BBA-8598-01A72732A531}" destId="{BA4FC6F9-3264-4567-97DF-6DC7641E7052}" srcOrd="0" destOrd="0" presId="urn:microsoft.com/office/officeart/2008/layout/VerticalCurvedList"/>
    <dgm:cxn modelId="{09D194A3-D989-4632-A031-3A52409EEDFC}" type="presParOf" srcId="{37BAD222-F761-4C7C-A41F-5C5B5B4B92FC}" destId="{B5E8EE02-E81C-420E-8E78-EAB824CC3478}" srcOrd="9" destOrd="0" presId="urn:microsoft.com/office/officeart/2008/layout/VerticalCurvedList"/>
    <dgm:cxn modelId="{3ED4FFA6-752E-4F4C-A1BF-3A0FBA2C39D6}" type="presParOf" srcId="{37BAD222-F761-4C7C-A41F-5C5B5B4B92FC}" destId="{A9F0E7EC-8A63-47FF-A898-4ED82FF3B091}" srcOrd="10" destOrd="0" presId="urn:microsoft.com/office/officeart/2008/layout/VerticalCurvedList"/>
    <dgm:cxn modelId="{97E45CDE-CF9A-4E2B-8C95-A6CE9E9D7CDE}" type="presParOf" srcId="{A9F0E7EC-8A63-47FF-A898-4ED82FF3B091}" destId="{6AC51309-1670-419B-8380-C179E1FD1247}" srcOrd="0" destOrd="0" presId="urn:microsoft.com/office/officeart/2008/layout/VerticalCurvedList"/>
    <dgm:cxn modelId="{600805FF-A0EF-4A90-8FF4-96F1192A5850}" type="presParOf" srcId="{37BAD222-F761-4C7C-A41F-5C5B5B4B92FC}" destId="{E817AFD1-97D7-4A3B-BEF2-00674E2B489A}" srcOrd="11" destOrd="0" presId="urn:microsoft.com/office/officeart/2008/layout/VerticalCurvedList"/>
    <dgm:cxn modelId="{639705A7-9B18-411E-949D-45EE9A6E87A5}" type="presParOf" srcId="{37BAD222-F761-4C7C-A41F-5C5B5B4B92FC}" destId="{0FE5B358-335C-440F-B793-6A29469F1D9A}" srcOrd="12" destOrd="0" presId="urn:microsoft.com/office/officeart/2008/layout/VerticalCurvedList"/>
    <dgm:cxn modelId="{BD4C12DB-504A-4759-BB5A-B5DDD8CDD777}" type="presParOf" srcId="{0FE5B358-335C-440F-B793-6A29469F1D9A}" destId="{31EE9AE9-225F-4576-9659-3F504EC781A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EB648F4-D561-4711-8DC0-7681839F84F9}" type="doc">
      <dgm:prSet loTypeId="urn:microsoft.com/office/officeart/2008/layout/VerticalCurvedList" loCatId="list" qsTypeId="urn:microsoft.com/office/officeart/2005/8/quickstyle/simple3" qsCatId="simple" csTypeId="urn:microsoft.com/office/officeart/2005/8/colors/accent0_2" csCatId="mainScheme" phldr="1"/>
      <dgm:spPr/>
      <dgm:t>
        <a:bodyPr/>
        <a:lstStyle/>
        <a:p>
          <a:endParaRPr lang="es-EC"/>
        </a:p>
      </dgm:t>
    </dgm:pt>
    <dgm:pt modelId="{344025C1-71AE-44BC-8885-4B25865A669B}">
      <dgm:prSet phldrT="[Texto]" custT="1"/>
      <dgm:spPr/>
      <dgm:t>
        <a:bodyPr/>
        <a:lstStyle/>
        <a:p>
          <a:r>
            <a:rPr lang="es-EC" sz="2800" dirty="0"/>
            <a:t>Ubicación </a:t>
          </a:r>
        </a:p>
      </dgm:t>
    </dgm:pt>
    <dgm:pt modelId="{62581302-E9B0-4CDC-8E52-E69C96D5ACF7}" type="parTrans" cxnId="{EA4879CE-6361-4F77-8943-F2D534E9870D}">
      <dgm:prSet/>
      <dgm:spPr/>
      <dgm:t>
        <a:bodyPr/>
        <a:lstStyle/>
        <a:p>
          <a:endParaRPr lang="es-EC" sz="1800"/>
        </a:p>
      </dgm:t>
    </dgm:pt>
    <dgm:pt modelId="{7220C8D9-639C-4C0F-8E52-0C63C064A869}" type="sibTrans" cxnId="{EA4879CE-6361-4F77-8943-F2D534E9870D}">
      <dgm:prSet/>
      <dgm:spPr/>
      <dgm:t>
        <a:bodyPr/>
        <a:lstStyle/>
        <a:p>
          <a:endParaRPr lang="es-EC" sz="1800"/>
        </a:p>
      </dgm:t>
    </dgm:pt>
    <dgm:pt modelId="{248D9E25-992D-459E-BD27-57D6972BF27F}">
      <dgm:prSet phldrT="[Texto]" custT="1"/>
      <dgm:spPr/>
      <dgm:t>
        <a:bodyPr/>
        <a:lstStyle/>
        <a:p>
          <a:r>
            <a:rPr lang="es-MX" sz="2800" dirty="0"/>
            <a:t>Límites</a:t>
          </a:r>
          <a:endParaRPr lang="es-EC" sz="2800" dirty="0"/>
        </a:p>
      </dgm:t>
    </dgm:pt>
    <dgm:pt modelId="{50FD9B50-6121-4E45-AAA1-990ACBC3D3DB}" type="parTrans" cxnId="{9B8A29C4-D58C-4E13-BF4D-22A0052AC0E6}">
      <dgm:prSet/>
      <dgm:spPr/>
      <dgm:t>
        <a:bodyPr/>
        <a:lstStyle/>
        <a:p>
          <a:endParaRPr lang="es-EC" sz="1800"/>
        </a:p>
      </dgm:t>
    </dgm:pt>
    <dgm:pt modelId="{B8FE31AD-3FA7-42B3-9FCC-B34780E2FB6E}" type="sibTrans" cxnId="{9B8A29C4-D58C-4E13-BF4D-22A0052AC0E6}">
      <dgm:prSet/>
      <dgm:spPr/>
      <dgm:t>
        <a:bodyPr/>
        <a:lstStyle/>
        <a:p>
          <a:endParaRPr lang="es-EC" sz="1800"/>
        </a:p>
      </dgm:t>
    </dgm:pt>
    <dgm:pt modelId="{5641B344-253D-46F7-A5AF-C3CA47FF2336}">
      <dgm:prSet phldrT="[Texto]" custT="1"/>
      <dgm:spPr/>
      <dgm:t>
        <a:bodyPr/>
        <a:lstStyle/>
        <a:p>
          <a:r>
            <a:rPr lang="es-EC" sz="2800" dirty="0"/>
            <a:t>División Política </a:t>
          </a:r>
        </a:p>
      </dgm:t>
    </dgm:pt>
    <dgm:pt modelId="{56167B48-CD9B-4591-9ABC-B1AC9429372B}" type="parTrans" cxnId="{A49838DE-54D6-4984-A962-0CC05CF3BA81}">
      <dgm:prSet/>
      <dgm:spPr/>
      <dgm:t>
        <a:bodyPr/>
        <a:lstStyle/>
        <a:p>
          <a:endParaRPr lang="es-EC" sz="1800"/>
        </a:p>
      </dgm:t>
    </dgm:pt>
    <dgm:pt modelId="{FF433218-C3A1-47C1-BCB5-228D481FE924}" type="sibTrans" cxnId="{A49838DE-54D6-4984-A962-0CC05CF3BA81}">
      <dgm:prSet/>
      <dgm:spPr/>
      <dgm:t>
        <a:bodyPr/>
        <a:lstStyle/>
        <a:p>
          <a:endParaRPr lang="es-EC" sz="1800"/>
        </a:p>
      </dgm:t>
    </dgm:pt>
    <dgm:pt modelId="{0FA412B9-4F2B-4F5C-890B-FEEC5FE50E9B}">
      <dgm:prSet phldrT="[Texto]" custT="1"/>
      <dgm:spPr/>
      <dgm:t>
        <a:bodyPr/>
        <a:lstStyle/>
        <a:p>
          <a:r>
            <a:rPr lang="es-EC" sz="2800" dirty="0"/>
            <a:t>Superficie </a:t>
          </a:r>
        </a:p>
      </dgm:t>
    </dgm:pt>
    <dgm:pt modelId="{A9603C1A-FFCC-41C9-BED0-00201DFBC887}" type="parTrans" cxnId="{E6351535-AA8A-455D-ABBB-EA70C066653D}">
      <dgm:prSet/>
      <dgm:spPr/>
      <dgm:t>
        <a:bodyPr/>
        <a:lstStyle/>
        <a:p>
          <a:endParaRPr lang="es-EC" sz="1800"/>
        </a:p>
      </dgm:t>
    </dgm:pt>
    <dgm:pt modelId="{A153F885-B9FE-4FB8-B465-BC8A13FD45DD}" type="sibTrans" cxnId="{E6351535-AA8A-455D-ABBB-EA70C066653D}">
      <dgm:prSet/>
      <dgm:spPr/>
      <dgm:t>
        <a:bodyPr/>
        <a:lstStyle/>
        <a:p>
          <a:endParaRPr lang="es-EC" sz="1800"/>
        </a:p>
      </dgm:t>
    </dgm:pt>
    <dgm:pt modelId="{19007F38-2E88-4E20-A658-686734C5BE6C}">
      <dgm:prSet phldrT="[Texto]" custT="1"/>
      <dgm:spPr/>
      <dgm:t>
        <a:bodyPr/>
        <a:lstStyle/>
        <a:p>
          <a:r>
            <a:rPr lang="es-EC" sz="2800" dirty="0"/>
            <a:t>Clima </a:t>
          </a:r>
        </a:p>
      </dgm:t>
    </dgm:pt>
    <dgm:pt modelId="{2140700B-4E33-4C32-92F8-0F24F3942829}" type="parTrans" cxnId="{D25F84BD-8BD6-4CD6-9A1C-52304F3684EB}">
      <dgm:prSet/>
      <dgm:spPr/>
      <dgm:t>
        <a:bodyPr/>
        <a:lstStyle/>
        <a:p>
          <a:endParaRPr lang="es-EC" sz="1800"/>
        </a:p>
      </dgm:t>
    </dgm:pt>
    <dgm:pt modelId="{3DB0799F-0B90-4572-B547-90AAD402FF20}" type="sibTrans" cxnId="{D25F84BD-8BD6-4CD6-9A1C-52304F3684EB}">
      <dgm:prSet/>
      <dgm:spPr/>
      <dgm:t>
        <a:bodyPr/>
        <a:lstStyle/>
        <a:p>
          <a:endParaRPr lang="es-EC" sz="1800"/>
        </a:p>
      </dgm:t>
    </dgm:pt>
    <dgm:pt modelId="{2AD7D64F-44CF-4B1F-B2B6-A1EFCA298E66}">
      <dgm:prSet phldrT="[Texto]" custT="1"/>
      <dgm:spPr/>
      <dgm:t>
        <a:bodyPr/>
        <a:lstStyle/>
        <a:p>
          <a:r>
            <a:rPr lang="es-EC" sz="2800" dirty="0"/>
            <a:t>Demografía </a:t>
          </a:r>
        </a:p>
      </dgm:t>
    </dgm:pt>
    <dgm:pt modelId="{38CD2384-1CBB-4915-9047-F824BA00D544}" type="parTrans" cxnId="{723D207F-B9CF-4091-A05B-7D85E00F1F0F}">
      <dgm:prSet/>
      <dgm:spPr/>
      <dgm:t>
        <a:bodyPr/>
        <a:lstStyle/>
        <a:p>
          <a:endParaRPr lang="es-EC" sz="1800"/>
        </a:p>
      </dgm:t>
    </dgm:pt>
    <dgm:pt modelId="{855EA0A4-75F7-4572-9584-5896A99C3AC5}" type="sibTrans" cxnId="{723D207F-B9CF-4091-A05B-7D85E00F1F0F}">
      <dgm:prSet/>
      <dgm:spPr/>
      <dgm:t>
        <a:bodyPr/>
        <a:lstStyle/>
        <a:p>
          <a:endParaRPr lang="es-EC" sz="1800"/>
        </a:p>
      </dgm:t>
    </dgm:pt>
    <dgm:pt modelId="{007E3DC5-567C-411C-82EB-FF4F7A9509BC}" type="pres">
      <dgm:prSet presAssocID="{2EB648F4-D561-4711-8DC0-7681839F84F9}" presName="Name0" presStyleCnt="0">
        <dgm:presLayoutVars>
          <dgm:chMax val="7"/>
          <dgm:chPref val="7"/>
          <dgm:dir val="rev"/>
        </dgm:presLayoutVars>
      </dgm:prSet>
      <dgm:spPr/>
      <dgm:t>
        <a:bodyPr/>
        <a:lstStyle/>
        <a:p>
          <a:endParaRPr lang="es-EC"/>
        </a:p>
      </dgm:t>
    </dgm:pt>
    <dgm:pt modelId="{37BAD222-F761-4C7C-A41F-5C5B5B4B92FC}" type="pres">
      <dgm:prSet presAssocID="{2EB648F4-D561-4711-8DC0-7681839F84F9}" presName="Name1" presStyleCnt="0"/>
      <dgm:spPr/>
    </dgm:pt>
    <dgm:pt modelId="{55D162B3-B08D-4BDE-BEA4-91703B0364F2}" type="pres">
      <dgm:prSet presAssocID="{2EB648F4-D561-4711-8DC0-7681839F84F9}" presName="cycle" presStyleCnt="0"/>
      <dgm:spPr/>
    </dgm:pt>
    <dgm:pt modelId="{6571588B-1362-4812-9C66-B90624CFCCF4}" type="pres">
      <dgm:prSet presAssocID="{2EB648F4-D561-4711-8DC0-7681839F84F9}" presName="srcNode" presStyleLbl="node1" presStyleIdx="0" presStyleCnt="6"/>
      <dgm:spPr/>
    </dgm:pt>
    <dgm:pt modelId="{815275B6-501F-4AF2-AEA2-846CEE70DCFA}" type="pres">
      <dgm:prSet presAssocID="{2EB648F4-D561-4711-8DC0-7681839F84F9}" presName="conn" presStyleLbl="parChTrans1D2" presStyleIdx="0" presStyleCnt="1"/>
      <dgm:spPr/>
      <dgm:t>
        <a:bodyPr/>
        <a:lstStyle/>
        <a:p>
          <a:endParaRPr lang="es-EC"/>
        </a:p>
      </dgm:t>
    </dgm:pt>
    <dgm:pt modelId="{4EFF6E96-4763-4D8B-AD5B-77E991B2963B}" type="pres">
      <dgm:prSet presAssocID="{2EB648F4-D561-4711-8DC0-7681839F84F9}" presName="extraNode" presStyleLbl="node1" presStyleIdx="0" presStyleCnt="6"/>
      <dgm:spPr/>
    </dgm:pt>
    <dgm:pt modelId="{E0A5F69B-74E0-4F22-B197-022CB5C22498}" type="pres">
      <dgm:prSet presAssocID="{2EB648F4-D561-4711-8DC0-7681839F84F9}" presName="dstNode" presStyleLbl="node1" presStyleIdx="0" presStyleCnt="6"/>
      <dgm:spPr/>
    </dgm:pt>
    <dgm:pt modelId="{28E855DA-806B-4D18-803B-A0C3C54ED796}" type="pres">
      <dgm:prSet presAssocID="{344025C1-71AE-44BC-8885-4B25865A669B}" presName="text_1" presStyleLbl="node1" presStyleIdx="0" presStyleCnt="6">
        <dgm:presLayoutVars>
          <dgm:bulletEnabled val="1"/>
        </dgm:presLayoutVars>
      </dgm:prSet>
      <dgm:spPr/>
      <dgm:t>
        <a:bodyPr/>
        <a:lstStyle/>
        <a:p>
          <a:endParaRPr lang="es-EC"/>
        </a:p>
      </dgm:t>
    </dgm:pt>
    <dgm:pt modelId="{1EFB0DAC-5C08-4AEC-9447-0ACF668A1379}" type="pres">
      <dgm:prSet presAssocID="{344025C1-71AE-44BC-8885-4B25865A669B}" presName="accent_1" presStyleCnt="0"/>
      <dgm:spPr/>
    </dgm:pt>
    <dgm:pt modelId="{FEEB7BF7-270F-48D4-A197-7F7FF2AF7FA6}" type="pres">
      <dgm:prSet presAssocID="{344025C1-71AE-44BC-8885-4B25865A669B}" presName="accentRepeatNode" presStyleLbl="solidFgAcc1" presStyleIdx="0" presStyleCnt="6"/>
      <dgm:spPr/>
    </dgm:pt>
    <dgm:pt modelId="{908AD37C-5C19-402E-BC41-E265C0AD6B4B}" type="pres">
      <dgm:prSet presAssocID="{248D9E25-992D-459E-BD27-57D6972BF27F}" presName="text_2" presStyleLbl="node1" presStyleIdx="1" presStyleCnt="6">
        <dgm:presLayoutVars>
          <dgm:bulletEnabled val="1"/>
        </dgm:presLayoutVars>
      </dgm:prSet>
      <dgm:spPr/>
      <dgm:t>
        <a:bodyPr/>
        <a:lstStyle/>
        <a:p>
          <a:endParaRPr lang="es-EC"/>
        </a:p>
      </dgm:t>
    </dgm:pt>
    <dgm:pt modelId="{65EDB9E3-C4C2-4F7B-8055-B884555124E5}" type="pres">
      <dgm:prSet presAssocID="{248D9E25-992D-459E-BD27-57D6972BF27F}" presName="accent_2" presStyleCnt="0"/>
      <dgm:spPr/>
    </dgm:pt>
    <dgm:pt modelId="{73F64FAD-67C2-4832-802F-A3E553D9DE32}" type="pres">
      <dgm:prSet presAssocID="{248D9E25-992D-459E-BD27-57D6972BF27F}" presName="accentRepeatNode" presStyleLbl="solidFgAcc1" presStyleIdx="1" presStyleCnt="6"/>
      <dgm:spPr/>
    </dgm:pt>
    <dgm:pt modelId="{9D8799E4-7D77-40C4-A4B8-D6DB2FC89287}" type="pres">
      <dgm:prSet presAssocID="{5641B344-253D-46F7-A5AF-C3CA47FF2336}" presName="text_3" presStyleLbl="node1" presStyleIdx="2" presStyleCnt="6">
        <dgm:presLayoutVars>
          <dgm:bulletEnabled val="1"/>
        </dgm:presLayoutVars>
      </dgm:prSet>
      <dgm:spPr/>
      <dgm:t>
        <a:bodyPr/>
        <a:lstStyle/>
        <a:p>
          <a:endParaRPr lang="es-EC"/>
        </a:p>
      </dgm:t>
    </dgm:pt>
    <dgm:pt modelId="{AC24CE87-8E9D-416F-9868-C0F9AC416A5A}" type="pres">
      <dgm:prSet presAssocID="{5641B344-253D-46F7-A5AF-C3CA47FF2336}" presName="accent_3" presStyleCnt="0"/>
      <dgm:spPr/>
    </dgm:pt>
    <dgm:pt modelId="{C05B875D-4E9A-4992-8725-3B3DC45E6D83}" type="pres">
      <dgm:prSet presAssocID="{5641B344-253D-46F7-A5AF-C3CA47FF2336}" presName="accentRepeatNode" presStyleLbl="solidFgAcc1" presStyleIdx="2" presStyleCnt="6"/>
      <dgm:spPr/>
    </dgm:pt>
    <dgm:pt modelId="{F15A28C0-7AF0-463D-A5DF-508D318282C3}" type="pres">
      <dgm:prSet presAssocID="{0FA412B9-4F2B-4F5C-890B-FEEC5FE50E9B}" presName="text_4" presStyleLbl="node1" presStyleIdx="3" presStyleCnt="6">
        <dgm:presLayoutVars>
          <dgm:bulletEnabled val="1"/>
        </dgm:presLayoutVars>
      </dgm:prSet>
      <dgm:spPr/>
      <dgm:t>
        <a:bodyPr/>
        <a:lstStyle/>
        <a:p>
          <a:endParaRPr lang="es-EC"/>
        </a:p>
      </dgm:t>
    </dgm:pt>
    <dgm:pt modelId="{0D6AD800-B075-4AEB-8941-90C18F0BC4C0}" type="pres">
      <dgm:prSet presAssocID="{0FA412B9-4F2B-4F5C-890B-FEEC5FE50E9B}" presName="accent_4" presStyleCnt="0"/>
      <dgm:spPr/>
    </dgm:pt>
    <dgm:pt modelId="{7C455098-1E74-4DD1-8591-F6F0AEA31D23}" type="pres">
      <dgm:prSet presAssocID="{0FA412B9-4F2B-4F5C-890B-FEEC5FE50E9B}" presName="accentRepeatNode" presStyleLbl="solidFgAcc1" presStyleIdx="3" presStyleCnt="6"/>
      <dgm:spPr/>
    </dgm:pt>
    <dgm:pt modelId="{4791AD55-DC46-446E-B5B7-5C4011E7C8CD}" type="pres">
      <dgm:prSet presAssocID="{19007F38-2E88-4E20-A658-686734C5BE6C}" presName="text_5" presStyleLbl="node1" presStyleIdx="4" presStyleCnt="6">
        <dgm:presLayoutVars>
          <dgm:bulletEnabled val="1"/>
        </dgm:presLayoutVars>
      </dgm:prSet>
      <dgm:spPr/>
      <dgm:t>
        <a:bodyPr/>
        <a:lstStyle/>
        <a:p>
          <a:endParaRPr lang="es-EC"/>
        </a:p>
      </dgm:t>
    </dgm:pt>
    <dgm:pt modelId="{E978E58C-217F-45B5-A17A-99BE6E59BCB0}" type="pres">
      <dgm:prSet presAssocID="{19007F38-2E88-4E20-A658-686734C5BE6C}" presName="accent_5" presStyleCnt="0"/>
      <dgm:spPr/>
    </dgm:pt>
    <dgm:pt modelId="{BA4FC6F9-3264-4567-97DF-6DC7641E7052}" type="pres">
      <dgm:prSet presAssocID="{19007F38-2E88-4E20-A658-686734C5BE6C}" presName="accentRepeatNode" presStyleLbl="solidFgAcc1" presStyleIdx="4" presStyleCnt="6"/>
      <dgm:spPr/>
    </dgm:pt>
    <dgm:pt modelId="{0F043902-8A80-4CC2-A890-A8A46E69AEDC}" type="pres">
      <dgm:prSet presAssocID="{2AD7D64F-44CF-4B1F-B2B6-A1EFCA298E66}" presName="text_6" presStyleLbl="node1" presStyleIdx="5" presStyleCnt="6" custLinFactNeighborX="2686" custLinFactNeighborY="2903">
        <dgm:presLayoutVars>
          <dgm:bulletEnabled val="1"/>
        </dgm:presLayoutVars>
      </dgm:prSet>
      <dgm:spPr/>
      <dgm:t>
        <a:bodyPr/>
        <a:lstStyle/>
        <a:p>
          <a:endParaRPr lang="es-EC"/>
        </a:p>
      </dgm:t>
    </dgm:pt>
    <dgm:pt modelId="{BBD4BFE3-0BB6-4884-9D6F-F4C4FFECCF3E}" type="pres">
      <dgm:prSet presAssocID="{2AD7D64F-44CF-4B1F-B2B6-A1EFCA298E66}" presName="accent_6" presStyleCnt="0"/>
      <dgm:spPr/>
    </dgm:pt>
    <dgm:pt modelId="{6AC51309-1670-419B-8380-C179E1FD1247}" type="pres">
      <dgm:prSet presAssocID="{2AD7D64F-44CF-4B1F-B2B6-A1EFCA298E66}" presName="accentRepeatNode" presStyleLbl="solidFgAcc1" presStyleIdx="5" presStyleCnt="6"/>
      <dgm:spPr/>
    </dgm:pt>
  </dgm:ptLst>
  <dgm:cxnLst>
    <dgm:cxn modelId="{D25F84BD-8BD6-4CD6-9A1C-52304F3684EB}" srcId="{2EB648F4-D561-4711-8DC0-7681839F84F9}" destId="{19007F38-2E88-4E20-A658-686734C5BE6C}" srcOrd="4" destOrd="0" parTransId="{2140700B-4E33-4C32-92F8-0F24F3942829}" sibTransId="{3DB0799F-0B90-4572-B547-90AAD402FF20}"/>
    <dgm:cxn modelId="{44A5EFEC-7A3A-4085-8CFD-3FDE75A991BA}" type="presOf" srcId="{2AD7D64F-44CF-4B1F-B2B6-A1EFCA298E66}" destId="{0F043902-8A80-4CC2-A890-A8A46E69AEDC}" srcOrd="0" destOrd="0" presId="urn:microsoft.com/office/officeart/2008/layout/VerticalCurvedList"/>
    <dgm:cxn modelId="{A49838DE-54D6-4984-A962-0CC05CF3BA81}" srcId="{2EB648F4-D561-4711-8DC0-7681839F84F9}" destId="{5641B344-253D-46F7-A5AF-C3CA47FF2336}" srcOrd="2" destOrd="0" parTransId="{56167B48-CD9B-4591-9ABC-B1AC9429372B}" sibTransId="{FF433218-C3A1-47C1-BCB5-228D481FE924}"/>
    <dgm:cxn modelId="{4711D9D3-799C-4C3C-8A5F-AD0C60CDA4CF}" type="presOf" srcId="{344025C1-71AE-44BC-8885-4B25865A669B}" destId="{28E855DA-806B-4D18-803B-A0C3C54ED796}" srcOrd="0" destOrd="0" presId="urn:microsoft.com/office/officeart/2008/layout/VerticalCurvedList"/>
    <dgm:cxn modelId="{15A12AB5-6AEE-4B9E-931E-13D46D30DBEE}" type="presOf" srcId="{7220C8D9-639C-4C0F-8E52-0C63C064A869}" destId="{815275B6-501F-4AF2-AEA2-846CEE70DCFA}" srcOrd="0" destOrd="0" presId="urn:microsoft.com/office/officeart/2008/layout/VerticalCurvedList"/>
    <dgm:cxn modelId="{EA4879CE-6361-4F77-8943-F2D534E9870D}" srcId="{2EB648F4-D561-4711-8DC0-7681839F84F9}" destId="{344025C1-71AE-44BC-8885-4B25865A669B}" srcOrd="0" destOrd="0" parTransId="{62581302-E9B0-4CDC-8E52-E69C96D5ACF7}" sibTransId="{7220C8D9-639C-4C0F-8E52-0C63C064A869}"/>
    <dgm:cxn modelId="{BF4A22C4-D427-421E-8950-F02C25B60DBF}" type="presOf" srcId="{0FA412B9-4F2B-4F5C-890B-FEEC5FE50E9B}" destId="{F15A28C0-7AF0-463D-A5DF-508D318282C3}" srcOrd="0" destOrd="0" presId="urn:microsoft.com/office/officeart/2008/layout/VerticalCurvedList"/>
    <dgm:cxn modelId="{08405880-9C22-423C-8DF3-FD6FFC109FC2}" type="presOf" srcId="{2EB648F4-D561-4711-8DC0-7681839F84F9}" destId="{007E3DC5-567C-411C-82EB-FF4F7A9509BC}" srcOrd="0" destOrd="0" presId="urn:microsoft.com/office/officeart/2008/layout/VerticalCurvedList"/>
    <dgm:cxn modelId="{87477691-1366-4BAC-AEBE-735A42600697}" type="presOf" srcId="{5641B344-253D-46F7-A5AF-C3CA47FF2336}" destId="{9D8799E4-7D77-40C4-A4B8-D6DB2FC89287}" srcOrd="0" destOrd="0" presId="urn:microsoft.com/office/officeart/2008/layout/VerticalCurvedList"/>
    <dgm:cxn modelId="{E6351535-AA8A-455D-ABBB-EA70C066653D}" srcId="{2EB648F4-D561-4711-8DC0-7681839F84F9}" destId="{0FA412B9-4F2B-4F5C-890B-FEEC5FE50E9B}" srcOrd="3" destOrd="0" parTransId="{A9603C1A-FFCC-41C9-BED0-00201DFBC887}" sibTransId="{A153F885-B9FE-4FB8-B465-BC8A13FD45DD}"/>
    <dgm:cxn modelId="{B3BF3948-60DD-4CB8-8AB4-D6801CDDEBB8}" type="presOf" srcId="{19007F38-2E88-4E20-A658-686734C5BE6C}" destId="{4791AD55-DC46-446E-B5B7-5C4011E7C8CD}" srcOrd="0" destOrd="0" presId="urn:microsoft.com/office/officeart/2008/layout/VerticalCurvedList"/>
    <dgm:cxn modelId="{412248D4-89EA-4C16-B871-A02F5652BC6E}" type="presOf" srcId="{248D9E25-992D-459E-BD27-57D6972BF27F}" destId="{908AD37C-5C19-402E-BC41-E265C0AD6B4B}" srcOrd="0" destOrd="0" presId="urn:microsoft.com/office/officeart/2008/layout/VerticalCurvedList"/>
    <dgm:cxn modelId="{9B8A29C4-D58C-4E13-BF4D-22A0052AC0E6}" srcId="{2EB648F4-D561-4711-8DC0-7681839F84F9}" destId="{248D9E25-992D-459E-BD27-57D6972BF27F}" srcOrd="1" destOrd="0" parTransId="{50FD9B50-6121-4E45-AAA1-990ACBC3D3DB}" sibTransId="{B8FE31AD-3FA7-42B3-9FCC-B34780E2FB6E}"/>
    <dgm:cxn modelId="{723D207F-B9CF-4091-A05B-7D85E00F1F0F}" srcId="{2EB648F4-D561-4711-8DC0-7681839F84F9}" destId="{2AD7D64F-44CF-4B1F-B2B6-A1EFCA298E66}" srcOrd="5" destOrd="0" parTransId="{38CD2384-1CBB-4915-9047-F824BA00D544}" sibTransId="{855EA0A4-75F7-4572-9584-5896A99C3AC5}"/>
    <dgm:cxn modelId="{73255590-65E1-4C1D-835C-37B880F48BB1}" type="presParOf" srcId="{007E3DC5-567C-411C-82EB-FF4F7A9509BC}" destId="{37BAD222-F761-4C7C-A41F-5C5B5B4B92FC}" srcOrd="0" destOrd="0" presId="urn:microsoft.com/office/officeart/2008/layout/VerticalCurvedList"/>
    <dgm:cxn modelId="{9866DEA5-4AA7-4581-93CD-6D3AC6FF1C20}" type="presParOf" srcId="{37BAD222-F761-4C7C-A41F-5C5B5B4B92FC}" destId="{55D162B3-B08D-4BDE-BEA4-91703B0364F2}" srcOrd="0" destOrd="0" presId="urn:microsoft.com/office/officeart/2008/layout/VerticalCurvedList"/>
    <dgm:cxn modelId="{9FDD7B63-B060-44C3-9A0A-8BF2060E7E9A}" type="presParOf" srcId="{55D162B3-B08D-4BDE-BEA4-91703B0364F2}" destId="{6571588B-1362-4812-9C66-B90624CFCCF4}" srcOrd="0" destOrd="0" presId="urn:microsoft.com/office/officeart/2008/layout/VerticalCurvedList"/>
    <dgm:cxn modelId="{2FA07B82-7BC5-401D-ACC1-0DDF3CD4A4EB}" type="presParOf" srcId="{55D162B3-B08D-4BDE-BEA4-91703B0364F2}" destId="{815275B6-501F-4AF2-AEA2-846CEE70DCFA}" srcOrd="1" destOrd="0" presId="urn:microsoft.com/office/officeart/2008/layout/VerticalCurvedList"/>
    <dgm:cxn modelId="{2655F72B-B7D5-44D4-9F98-AE5D08E69566}" type="presParOf" srcId="{55D162B3-B08D-4BDE-BEA4-91703B0364F2}" destId="{4EFF6E96-4763-4D8B-AD5B-77E991B2963B}" srcOrd="2" destOrd="0" presId="urn:microsoft.com/office/officeart/2008/layout/VerticalCurvedList"/>
    <dgm:cxn modelId="{C57295A5-BA55-4F2D-864D-537FD38BEFD8}" type="presParOf" srcId="{55D162B3-B08D-4BDE-BEA4-91703B0364F2}" destId="{E0A5F69B-74E0-4F22-B197-022CB5C22498}" srcOrd="3" destOrd="0" presId="urn:microsoft.com/office/officeart/2008/layout/VerticalCurvedList"/>
    <dgm:cxn modelId="{EF36CCC6-666D-4F1F-BB7E-156B65B3BE02}" type="presParOf" srcId="{37BAD222-F761-4C7C-A41F-5C5B5B4B92FC}" destId="{28E855DA-806B-4D18-803B-A0C3C54ED796}" srcOrd="1" destOrd="0" presId="urn:microsoft.com/office/officeart/2008/layout/VerticalCurvedList"/>
    <dgm:cxn modelId="{A4654887-C3B0-4A96-A9FF-FF560B3A6D7A}" type="presParOf" srcId="{37BAD222-F761-4C7C-A41F-5C5B5B4B92FC}" destId="{1EFB0DAC-5C08-4AEC-9447-0ACF668A1379}" srcOrd="2" destOrd="0" presId="urn:microsoft.com/office/officeart/2008/layout/VerticalCurvedList"/>
    <dgm:cxn modelId="{D378D65C-5252-4A12-B3CD-957560444ACF}" type="presParOf" srcId="{1EFB0DAC-5C08-4AEC-9447-0ACF668A1379}" destId="{FEEB7BF7-270F-48D4-A197-7F7FF2AF7FA6}" srcOrd="0" destOrd="0" presId="urn:microsoft.com/office/officeart/2008/layout/VerticalCurvedList"/>
    <dgm:cxn modelId="{0DB6FE84-3FBE-455E-897A-3C0B33A461C5}" type="presParOf" srcId="{37BAD222-F761-4C7C-A41F-5C5B5B4B92FC}" destId="{908AD37C-5C19-402E-BC41-E265C0AD6B4B}" srcOrd="3" destOrd="0" presId="urn:microsoft.com/office/officeart/2008/layout/VerticalCurvedList"/>
    <dgm:cxn modelId="{F801D775-F01B-4179-82EE-0E98BAAA6EB8}" type="presParOf" srcId="{37BAD222-F761-4C7C-A41F-5C5B5B4B92FC}" destId="{65EDB9E3-C4C2-4F7B-8055-B884555124E5}" srcOrd="4" destOrd="0" presId="urn:microsoft.com/office/officeart/2008/layout/VerticalCurvedList"/>
    <dgm:cxn modelId="{DE598C01-645E-45A3-B3A2-86B77B3F4D29}" type="presParOf" srcId="{65EDB9E3-C4C2-4F7B-8055-B884555124E5}" destId="{73F64FAD-67C2-4832-802F-A3E553D9DE32}" srcOrd="0" destOrd="0" presId="urn:microsoft.com/office/officeart/2008/layout/VerticalCurvedList"/>
    <dgm:cxn modelId="{3AFB5DE3-CFCE-4AE4-85AF-0EA2E045A5AC}" type="presParOf" srcId="{37BAD222-F761-4C7C-A41F-5C5B5B4B92FC}" destId="{9D8799E4-7D77-40C4-A4B8-D6DB2FC89287}" srcOrd="5" destOrd="0" presId="urn:microsoft.com/office/officeart/2008/layout/VerticalCurvedList"/>
    <dgm:cxn modelId="{76B5586B-192D-4D82-9F0C-BA9DCC66C750}" type="presParOf" srcId="{37BAD222-F761-4C7C-A41F-5C5B5B4B92FC}" destId="{AC24CE87-8E9D-416F-9868-C0F9AC416A5A}" srcOrd="6" destOrd="0" presId="urn:microsoft.com/office/officeart/2008/layout/VerticalCurvedList"/>
    <dgm:cxn modelId="{8D8528B2-41EA-4493-A593-DE3D3A7E397C}" type="presParOf" srcId="{AC24CE87-8E9D-416F-9868-C0F9AC416A5A}" destId="{C05B875D-4E9A-4992-8725-3B3DC45E6D83}" srcOrd="0" destOrd="0" presId="urn:microsoft.com/office/officeart/2008/layout/VerticalCurvedList"/>
    <dgm:cxn modelId="{2BF63011-AE36-40A9-8FA3-C2EF04FAE5A6}" type="presParOf" srcId="{37BAD222-F761-4C7C-A41F-5C5B5B4B92FC}" destId="{F15A28C0-7AF0-463D-A5DF-508D318282C3}" srcOrd="7" destOrd="0" presId="urn:microsoft.com/office/officeart/2008/layout/VerticalCurvedList"/>
    <dgm:cxn modelId="{9DF57BF2-007D-4A0E-8A74-F53F53CDFF91}" type="presParOf" srcId="{37BAD222-F761-4C7C-A41F-5C5B5B4B92FC}" destId="{0D6AD800-B075-4AEB-8941-90C18F0BC4C0}" srcOrd="8" destOrd="0" presId="urn:microsoft.com/office/officeart/2008/layout/VerticalCurvedList"/>
    <dgm:cxn modelId="{99CCB43B-0BDE-4940-B51F-5BAAE1D40274}" type="presParOf" srcId="{0D6AD800-B075-4AEB-8941-90C18F0BC4C0}" destId="{7C455098-1E74-4DD1-8591-F6F0AEA31D23}" srcOrd="0" destOrd="0" presId="urn:microsoft.com/office/officeart/2008/layout/VerticalCurvedList"/>
    <dgm:cxn modelId="{D6977070-A111-4BFE-BF41-8FA0666F42CC}" type="presParOf" srcId="{37BAD222-F761-4C7C-A41F-5C5B5B4B92FC}" destId="{4791AD55-DC46-446E-B5B7-5C4011E7C8CD}" srcOrd="9" destOrd="0" presId="urn:microsoft.com/office/officeart/2008/layout/VerticalCurvedList"/>
    <dgm:cxn modelId="{7E53AE47-44BF-425E-9E67-41B43EB9317B}" type="presParOf" srcId="{37BAD222-F761-4C7C-A41F-5C5B5B4B92FC}" destId="{E978E58C-217F-45B5-A17A-99BE6E59BCB0}" srcOrd="10" destOrd="0" presId="urn:microsoft.com/office/officeart/2008/layout/VerticalCurvedList"/>
    <dgm:cxn modelId="{90CB112B-EE30-4345-88B1-147C2D1D102D}" type="presParOf" srcId="{E978E58C-217F-45B5-A17A-99BE6E59BCB0}" destId="{BA4FC6F9-3264-4567-97DF-6DC7641E7052}" srcOrd="0" destOrd="0" presId="urn:microsoft.com/office/officeart/2008/layout/VerticalCurvedList"/>
    <dgm:cxn modelId="{EBF767AB-5019-4B96-9026-F00053DD8AA5}" type="presParOf" srcId="{37BAD222-F761-4C7C-A41F-5C5B5B4B92FC}" destId="{0F043902-8A80-4CC2-A890-A8A46E69AEDC}" srcOrd="11" destOrd="0" presId="urn:microsoft.com/office/officeart/2008/layout/VerticalCurvedList"/>
    <dgm:cxn modelId="{E09F2125-B078-4CA5-A33E-B1993AD99B06}" type="presParOf" srcId="{37BAD222-F761-4C7C-A41F-5C5B5B4B92FC}" destId="{BBD4BFE3-0BB6-4884-9D6F-F4C4FFECCF3E}" srcOrd="12" destOrd="0" presId="urn:microsoft.com/office/officeart/2008/layout/VerticalCurvedList"/>
    <dgm:cxn modelId="{F15DFC04-BC5B-48B9-9CA6-BC514499322B}" type="presParOf" srcId="{BBD4BFE3-0BB6-4884-9D6F-F4C4FFECCF3E}" destId="{6AC51309-1670-419B-8380-C179E1FD1247}"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EB648F4-D561-4711-8DC0-7681839F84F9}" type="doc">
      <dgm:prSet loTypeId="urn:microsoft.com/office/officeart/2008/layout/VerticalCurvedList" loCatId="list" qsTypeId="urn:microsoft.com/office/officeart/2005/8/quickstyle/simple3" qsCatId="simple" csTypeId="urn:microsoft.com/office/officeart/2005/8/colors/accent0_2" csCatId="mainScheme" phldr="1"/>
      <dgm:spPr/>
      <dgm:t>
        <a:bodyPr/>
        <a:lstStyle/>
        <a:p>
          <a:endParaRPr lang="es-EC"/>
        </a:p>
      </dgm:t>
    </dgm:pt>
    <dgm:pt modelId="{248D9E25-992D-459E-BD27-57D6972BF27F}">
      <dgm:prSet phldrT="[Texto]" custT="1"/>
      <dgm:spPr/>
      <dgm:t>
        <a:bodyPr/>
        <a:lstStyle/>
        <a:p>
          <a:r>
            <a:rPr lang="es-EC" sz="2400" dirty="0"/>
            <a:t>Antecedentes</a:t>
          </a:r>
        </a:p>
      </dgm:t>
    </dgm:pt>
    <dgm:pt modelId="{50FD9B50-6121-4E45-AAA1-990ACBC3D3DB}" type="parTrans" cxnId="{9B8A29C4-D58C-4E13-BF4D-22A0052AC0E6}">
      <dgm:prSet/>
      <dgm:spPr/>
      <dgm:t>
        <a:bodyPr/>
        <a:lstStyle/>
        <a:p>
          <a:endParaRPr lang="es-EC" sz="1800"/>
        </a:p>
      </dgm:t>
    </dgm:pt>
    <dgm:pt modelId="{B8FE31AD-3FA7-42B3-9FCC-B34780E2FB6E}" type="sibTrans" cxnId="{9B8A29C4-D58C-4E13-BF4D-22A0052AC0E6}">
      <dgm:prSet/>
      <dgm:spPr/>
      <dgm:t>
        <a:bodyPr/>
        <a:lstStyle/>
        <a:p>
          <a:endParaRPr lang="es-EC" sz="1800"/>
        </a:p>
      </dgm:t>
    </dgm:pt>
    <dgm:pt modelId="{5641B344-253D-46F7-A5AF-C3CA47FF2336}">
      <dgm:prSet phldrT="[Texto]" custT="1"/>
      <dgm:spPr/>
      <dgm:t>
        <a:bodyPr/>
        <a:lstStyle/>
        <a:p>
          <a:r>
            <a:rPr lang="es-EC" sz="2400" dirty="0"/>
            <a:t>Migración </a:t>
          </a:r>
        </a:p>
      </dgm:t>
    </dgm:pt>
    <dgm:pt modelId="{56167B48-CD9B-4591-9ABC-B1AC9429372B}" type="parTrans" cxnId="{A49838DE-54D6-4984-A962-0CC05CF3BA81}">
      <dgm:prSet/>
      <dgm:spPr/>
      <dgm:t>
        <a:bodyPr/>
        <a:lstStyle/>
        <a:p>
          <a:endParaRPr lang="es-EC" sz="1800"/>
        </a:p>
      </dgm:t>
    </dgm:pt>
    <dgm:pt modelId="{FF433218-C3A1-47C1-BCB5-228D481FE924}" type="sibTrans" cxnId="{A49838DE-54D6-4984-A962-0CC05CF3BA81}">
      <dgm:prSet/>
      <dgm:spPr/>
      <dgm:t>
        <a:bodyPr/>
        <a:lstStyle/>
        <a:p>
          <a:endParaRPr lang="es-EC" sz="1800"/>
        </a:p>
      </dgm:t>
    </dgm:pt>
    <dgm:pt modelId="{0FA412B9-4F2B-4F5C-890B-FEEC5FE50E9B}">
      <dgm:prSet phldrT="[Texto]" custT="1"/>
      <dgm:spPr/>
      <dgm:t>
        <a:bodyPr/>
        <a:lstStyle/>
        <a:p>
          <a:r>
            <a:rPr lang="es-EC" sz="2400" dirty="0"/>
            <a:t>Población </a:t>
          </a:r>
        </a:p>
      </dgm:t>
    </dgm:pt>
    <dgm:pt modelId="{A9603C1A-FFCC-41C9-BED0-00201DFBC887}" type="parTrans" cxnId="{E6351535-AA8A-455D-ABBB-EA70C066653D}">
      <dgm:prSet/>
      <dgm:spPr/>
      <dgm:t>
        <a:bodyPr/>
        <a:lstStyle/>
        <a:p>
          <a:endParaRPr lang="es-EC" sz="1800"/>
        </a:p>
      </dgm:t>
    </dgm:pt>
    <dgm:pt modelId="{A153F885-B9FE-4FB8-B465-BC8A13FD45DD}" type="sibTrans" cxnId="{E6351535-AA8A-455D-ABBB-EA70C066653D}">
      <dgm:prSet/>
      <dgm:spPr/>
      <dgm:t>
        <a:bodyPr/>
        <a:lstStyle/>
        <a:p>
          <a:endParaRPr lang="es-EC" sz="1800"/>
        </a:p>
      </dgm:t>
    </dgm:pt>
    <dgm:pt modelId="{19007F38-2E88-4E20-A658-686734C5BE6C}">
      <dgm:prSet phldrT="[Texto]" custT="1"/>
      <dgm:spPr/>
      <dgm:t>
        <a:bodyPr/>
        <a:lstStyle/>
        <a:p>
          <a:r>
            <a:rPr lang="es-EC" sz="2400" dirty="0"/>
            <a:t>Música y danza  </a:t>
          </a:r>
        </a:p>
      </dgm:t>
    </dgm:pt>
    <dgm:pt modelId="{2140700B-4E33-4C32-92F8-0F24F3942829}" type="parTrans" cxnId="{D25F84BD-8BD6-4CD6-9A1C-52304F3684EB}">
      <dgm:prSet/>
      <dgm:spPr/>
      <dgm:t>
        <a:bodyPr/>
        <a:lstStyle/>
        <a:p>
          <a:endParaRPr lang="es-EC" sz="1800"/>
        </a:p>
      </dgm:t>
    </dgm:pt>
    <dgm:pt modelId="{3DB0799F-0B90-4572-B547-90AAD402FF20}" type="sibTrans" cxnId="{D25F84BD-8BD6-4CD6-9A1C-52304F3684EB}">
      <dgm:prSet/>
      <dgm:spPr/>
      <dgm:t>
        <a:bodyPr/>
        <a:lstStyle/>
        <a:p>
          <a:endParaRPr lang="es-EC" sz="1800"/>
        </a:p>
      </dgm:t>
    </dgm:pt>
    <dgm:pt modelId="{2AD7D64F-44CF-4B1F-B2B6-A1EFCA298E66}">
      <dgm:prSet phldrT="[Texto]" custT="1"/>
      <dgm:spPr/>
      <dgm:t>
        <a:bodyPr/>
        <a:lstStyle/>
        <a:p>
          <a:r>
            <a:rPr lang="es-EC" sz="2400" dirty="0"/>
            <a:t>Ganadería y agricultura  </a:t>
          </a:r>
        </a:p>
      </dgm:t>
    </dgm:pt>
    <dgm:pt modelId="{38CD2384-1CBB-4915-9047-F824BA00D544}" type="parTrans" cxnId="{723D207F-B9CF-4091-A05B-7D85E00F1F0F}">
      <dgm:prSet/>
      <dgm:spPr/>
      <dgm:t>
        <a:bodyPr/>
        <a:lstStyle/>
        <a:p>
          <a:endParaRPr lang="es-EC" sz="1800"/>
        </a:p>
      </dgm:t>
    </dgm:pt>
    <dgm:pt modelId="{855EA0A4-75F7-4572-9584-5896A99C3AC5}" type="sibTrans" cxnId="{723D207F-B9CF-4091-A05B-7D85E00F1F0F}">
      <dgm:prSet/>
      <dgm:spPr/>
      <dgm:t>
        <a:bodyPr/>
        <a:lstStyle/>
        <a:p>
          <a:endParaRPr lang="es-EC" sz="1800"/>
        </a:p>
      </dgm:t>
    </dgm:pt>
    <dgm:pt modelId="{007E3DC5-567C-411C-82EB-FF4F7A9509BC}" type="pres">
      <dgm:prSet presAssocID="{2EB648F4-D561-4711-8DC0-7681839F84F9}" presName="Name0" presStyleCnt="0">
        <dgm:presLayoutVars>
          <dgm:chMax val="7"/>
          <dgm:chPref val="7"/>
          <dgm:dir/>
        </dgm:presLayoutVars>
      </dgm:prSet>
      <dgm:spPr/>
      <dgm:t>
        <a:bodyPr/>
        <a:lstStyle/>
        <a:p>
          <a:endParaRPr lang="es-EC"/>
        </a:p>
      </dgm:t>
    </dgm:pt>
    <dgm:pt modelId="{37BAD222-F761-4C7C-A41F-5C5B5B4B92FC}" type="pres">
      <dgm:prSet presAssocID="{2EB648F4-D561-4711-8DC0-7681839F84F9}" presName="Name1" presStyleCnt="0"/>
      <dgm:spPr/>
    </dgm:pt>
    <dgm:pt modelId="{55D162B3-B08D-4BDE-BEA4-91703B0364F2}" type="pres">
      <dgm:prSet presAssocID="{2EB648F4-D561-4711-8DC0-7681839F84F9}" presName="cycle" presStyleCnt="0"/>
      <dgm:spPr/>
    </dgm:pt>
    <dgm:pt modelId="{6571588B-1362-4812-9C66-B90624CFCCF4}" type="pres">
      <dgm:prSet presAssocID="{2EB648F4-D561-4711-8DC0-7681839F84F9}" presName="srcNode" presStyleLbl="node1" presStyleIdx="0" presStyleCnt="5"/>
      <dgm:spPr/>
    </dgm:pt>
    <dgm:pt modelId="{815275B6-501F-4AF2-AEA2-846CEE70DCFA}" type="pres">
      <dgm:prSet presAssocID="{2EB648F4-D561-4711-8DC0-7681839F84F9}" presName="conn" presStyleLbl="parChTrans1D2" presStyleIdx="0" presStyleCnt="1"/>
      <dgm:spPr/>
      <dgm:t>
        <a:bodyPr/>
        <a:lstStyle/>
        <a:p>
          <a:endParaRPr lang="es-EC"/>
        </a:p>
      </dgm:t>
    </dgm:pt>
    <dgm:pt modelId="{4EFF6E96-4763-4D8B-AD5B-77E991B2963B}" type="pres">
      <dgm:prSet presAssocID="{2EB648F4-D561-4711-8DC0-7681839F84F9}" presName="extraNode" presStyleLbl="node1" presStyleIdx="0" presStyleCnt="5"/>
      <dgm:spPr/>
    </dgm:pt>
    <dgm:pt modelId="{E0A5F69B-74E0-4F22-B197-022CB5C22498}" type="pres">
      <dgm:prSet presAssocID="{2EB648F4-D561-4711-8DC0-7681839F84F9}" presName="dstNode" presStyleLbl="node1" presStyleIdx="0" presStyleCnt="5"/>
      <dgm:spPr/>
    </dgm:pt>
    <dgm:pt modelId="{84658348-389A-48B7-9C69-AF8985A9D468}" type="pres">
      <dgm:prSet presAssocID="{248D9E25-992D-459E-BD27-57D6972BF27F}" presName="text_1" presStyleLbl="node1" presStyleIdx="0" presStyleCnt="5">
        <dgm:presLayoutVars>
          <dgm:bulletEnabled val="1"/>
        </dgm:presLayoutVars>
      </dgm:prSet>
      <dgm:spPr/>
      <dgm:t>
        <a:bodyPr/>
        <a:lstStyle/>
        <a:p>
          <a:endParaRPr lang="es-EC"/>
        </a:p>
      </dgm:t>
    </dgm:pt>
    <dgm:pt modelId="{DC0D837B-82FF-47B7-92C9-8189233684ED}" type="pres">
      <dgm:prSet presAssocID="{248D9E25-992D-459E-BD27-57D6972BF27F}" presName="accent_1" presStyleCnt="0"/>
      <dgm:spPr/>
    </dgm:pt>
    <dgm:pt modelId="{73F64FAD-67C2-4832-802F-A3E553D9DE32}" type="pres">
      <dgm:prSet presAssocID="{248D9E25-992D-459E-BD27-57D6972BF27F}" presName="accentRepeatNode" presStyleLbl="solidFgAcc1" presStyleIdx="0" presStyleCnt="5"/>
      <dgm:spPr/>
    </dgm:pt>
    <dgm:pt modelId="{F86CD6CE-C107-4937-9801-E9D6AE7597EC}" type="pres">
      <dgm:prSet presAssocID="{5641B344-253D-46F7-A5AF-C3CA47FF2336}" presName="text_2" presStyleLbl="node1" presStyleIdx="1" presStyleCnt="5">
        <dgm:presLayoutVars>
          <dgm:bulletEnabled val="1"/>
        </dgm:presLayoutVars>
      </dgm:prSet>
      <dgm:spPr/>
      <dgm:t>
        <a:bodyPr/>
        <a:lstStyle/>
        <a:p>
          <a:endParaRPr lang="es-EC"/>
        </a:p>
      </dgm:t>
    </dgm:pt>
    <dgm:pt modelId="{89A26271-E325-4C5F-9C73-4EE34F78A3F5}" type="pres">
      <dgm:prSet presAssocID="{5641B344-253D-46F7-A5AF-C3CA47FF2336}" presName="accent_2" presStyleCnt="0"/>
      <dgm:spPr/>
    </dgm:pt>
    <dgm:pt modelId="{C05B875D-4E9A-4992-8725-3B3DC45E6D83}" type="pres">
      <dgm:prSet presAssocID="{5641B344-253D-46F7-A5AF-C3CA47FF2336}" presName="accentRepeatNode" presStyleLbl="solidFgAcc1" presStyleIdx="1" presStyleCnt="5"/>
      <dgm:spPr/>
    </dgm:pt>
    <dgm:pt modelId="{80DBA70A-12EB-4A79-8E38-7CCD441152A0}" type="pres">
      <dgm:prSet presAssocID="{0FA412B9-4F2B-4F5C-890B-FEEC5FE50E9B}" presName="text_3" presStyleLbl="node1" presStyleIdx="2" presStyleCnt="5">
        <dgm:presLayoutVars>
          <dgm:bulletEnabled val="1"/>
        </dgm:presLayoutVars>
      </dgm:prSet>
      <dgm:spPr/>
      <dgm:t>
        <a:bodyPr/>
        <a:lstStyle/>
        <a:p>
          <a:endParaRPr lang="es-EC"/>
        </a:p>
      </dgm:t>
    </dgm:pt>
    <dgm:pt modelId="{02F8EBED-BA57-4D51-A750-9FF4127B6751}" type="pres">
      <dgm:prSet presAssocID="{0FA412B9-4F2B-4F5C-890B-FEEC5FE50E9B}" presName="accent_3" presStyleCnt="0"/>
      <dgm:spPr/>
    </dgm:pt>
    <dgm:pt modelId="{7C455098-1E74-4DD1-8591-F6F0AEA31D23}" type="pres">
      <dgm:prSet presAssocID="{0FA412B9-4F2B-4F5C-890B-FEEC5FE50E9B}" presName="accentRepeatNode" presStyleLbl="solidFgAcc1" presStyleIdx="2" presStyleCnt="5"/>
      <dgm:spPr/>
    </dgm:pt>
    <dgm:pt modelId="{DEFCC967-9412-424F-A831-822E1CE2DDB1}" type="pres">
      <dgm:prSet presAssocID="{19007F38-2E88-4E20-A658-686734C5BE6C}" presName="text_4" presStyleLbl="node1" presStyleIdx="3" presStyleCnt="5">
        <dgm:presLayoutVars>
          <dgm:bulletEnabled val="1"/>
        </dgm:presLayoutVars>
      </dgm:prSet>
      <dgm:spPr/>
      <dgm:t>
        <a:bodyPr/>
        <a:lstStyle/>
        <a:p>
          <a:endParaRPr lang="es-EC"/>
        </a:p>
      </dgm:t>
    </dgm:pt>
    <dgm:pt modelId="{FADC6FAD-7EE2-4DE6-83BF-82F1E0132F02}" type="pres">
      <dgm:prSet presAssocID="{19007F38-2E88-4E20-A658-686734C5BE6C}" presName="accent_4" presStyleCnt="0"/>
      <dgm:spPr/>
    </dgm:pt>
    <dgm:pt modelId="{BA4FC6F9-3264-4567-97DF-6DC7641E7052}" type="pres">
      <dgm:prSet presAssocID="{19007F38-2E88-4E20-A658-686734C5BE6C}" presName="accentRepeatNode" presStyleLbl="solidFgAcc1" presStyleIdx="3" presStyleCnt="5"/>
      <dgm:spPr/>
    </dgm:pt>
    <dgm:pt modelId="{F184DD64-4645-446E-9E3C-6B4DE0E4FB1C}" type="pres">
      <dgm:prSet presAssocID="{2AD7D64F-44CF-4B1F-B2B6-A1EFCA298E66}" presName="text_5" presStyleLbl="node1" presStyleIdx="4" presStyleCnt="5">
        <dgm:presLayoutVars>
          <dgm:bulletEnabled val="1"/>
        </dgm:presLayoutVars>
      </dgm:prSet>
      <dgm:spPr/>
      <dgm:t>
        <a:bodyPr/>
        <a:lstStyle/>
        <a:p>
          <a:endParaRPr lang="es-EC"/>
        </a:p>
      </dgm:t>
    </dgm:pt>
    <dgm:pt modelId="{0BF7AA7B-AEF9-4F29-8037-01E2EF6721AC}" type="pres">
      <dgm:prSet presAssocID="{2AD7D64F-44CF-4B1F-B2B6-A1EFCA298E66}" presName="accent_5" presStyleCnt="0"/>
      <dgm:spPr/>
    </dgm:pt>
    <dgm:pt modelId="{6AC51309-1670-419B-8380-C179E1FD1247}" type="pres">
      <dgm:prSet presAssocID="{2AD7D64F-44CF-4B1F-B2B6-A1EFCA298E66}" presName="accentRepeatNode" presStyleLbl="solidFgAcc1" presStyleIdx="4" presStyleCnt="5"/>
      <dgm:spPr/>
    </dgm:pt>
  </dgm:ptLst>
  <dgm:cxnLst>
    <dgm:cxn modelId="{723D207F-B9CF-4091-A05B-7D85E00F1F0F}" srcId="{2EB648F4-D561-4711-8DC0-7681839F84F9}" destId="{2AD7D64F-44CF-4B1F-B2B6-A1EFCA298E66}" srcOrd="4" destOrd="0" parTransId="{38CD2384-1CBB-4915-9047-F824BA00D544}" sibTransId="{855EA0A4-75F7-4572-9584-5896A99C3AC5}"/>
    <dgm:cxn modelId="{A49838DE-54D6-4984-A962-0CC05CF3BA81}" srcId="{2EB648F4-D561-4711-8DC0-7681839F84F9}" destId="{5641B344-253D-46F7-A5AF-C3CA47FF2336}" srcOrd="1" destOrd="0" parTransId="{56167B48-CD9B-4591-9ABC-B1AC9429372B}" sibTransId="{FF433218-C3A1-47C1-BCB5-228D481FE924}"/>
    <dgm:cxn modelId="{6098E366-8609-44A0-B771-CDE273767036}" type="presOf" srcId="{248D9E25-992D-459E-BD27-57D6972BF27F}" destId="{84658348-389A-48B7-9C69-AF8985A9D468}" srcOrd="0" destOrd="0" presId="urn:microsoft.com/office/officeart/2008/layout/VerticalCurvedList"/>
    <dgm:cxn modelId="{08405880-9C22-423C-8DF3-FD6FFC109FC2}" type="presOf" srcId="{2EB648F4-D561-4711-8DC0-7681839F84F9}" destId="{007E3DC5-567C-411C-82EB-FF4F7A9509BC}" srcOrd="0" destOrd="0" presId="urn:microsoft.com/office/officeart/2008/layout/VerticalCurvedList"/>
    <dgm:cxn modelId="{99267097-C02E-4D16-8E30-A82FA08404AE}" type="presOf" srcId="{0FA412B9-4F2B-4F5C-890B-FEEC5FE50E9B}" destId="{80DBA70A-12EB-4A79-8E38-7CCD441152A0}" srcOrd="0" destOrd="0" presId="urn:microsoft.com/office/officeart/2008/layout/VerticalCurvedList"/>
    <dgm:cxn modelId="{9B8A29C4-D58C-4E13-BF4D-22A0052AC0E6}" srcId="{2EB648F4-D561-4711-8DC0-7681839F84F9}" destId="{248D9E25-992D-459E-BD27-57D6972BF27F}" srcOrd="0" destOrd="0" parTransId="{50FD9B50-6121-4E45-AAA1-990ACBC3D3DB}" sibTransId="{B8FE31AD-3FA7-42B3-9FCC-B34780E2FB6E}"/>
    <dgm:cxn modelId="{983C1578-033D-4163-A16A-A8FD02821711}" type="presOf" srcId="{2AD7D64F-44CF-4B1F-B2B6-A1EFCA298E66}" destId="{F184DD64-4645-446E-9E3C-6B4DE0E4FB1C}" srcOrd="0" destOrd="0" presId="urn:microsoft.com/office/officeart/2008/layout/VerticalCurvedList"/>
    <dgm:cxn modelId="{38AC05D8-17DF-4BE2-9BC2-32F557D73E0B}" type="presOf" srcId="{19007F38-2E88-4E20-A658-686734C5BE6C}" destId="{DEFCC967-9412-424F-A831-822E1CE2DDB1}" srcOrd="0" destOrd="0" presId="urn:microsoft.com/office/officeart/2008/layout/VerticalCurvedList"/>
    <dgm:cxn modelId="{D25F84BD-8BD6-4CD6-9A1C-52304F3684EB}" srcId="{2EB648F4-D561-4711-8DC0-7681839F84F9}" destId="{19007F38-2E88-4E20-A658-686734C5BE6C}" srcOrd="3" destOrd="0" parTransId="{2140700B-4E33-4C32-92F8-0F24F3942829}" sibTransId="{3DB0799F-0B90-4572-B547-90AAD402FF20}"/>
    <dgm:cxn modelId="{E6351535-AA8A-455D-ABBB-EA70C066653D}" srcId="{2EB648F4-D561-4711-8DC0-7681839F84F9}" destId="{0FA412B9-4F2B-4F5C-890B-FEEC5FE50E9B}" srcOrd="2" destOrd="0" parTransId="{A9603C1A-FFCC-41C9-BED0-00201DFBC887}" sibTransId="{A153F885-B9FE-4FB8-B465-BC8A13FD45DD}"/>
    <dgm:cxn modelId="{F6204E33-7CFF-49A2-9E12-DCC18250CD48}" type="presOf" srcId="{B8FE31AD-3FA7-42B3-9FCC-B34780E2FB6E}" destId="{815275B6-501F-4AF2-AEA2-846CEE70DCFA}" srcOrd="0" destOrd="0" presId="urn:microsoft.com/office/officeart/2008/layout/VerticalCurvedList"/>
    <dgm:cxn modelId="{05497A30-6ECE-47F5-8DD9-9C9B0FE1DED9}" type="presOf" srcId="{5641B344-253D-46F7-A5AF-C3CA47FF2336}" destId="{F86CD6CE-C107-4937-9801-E9D6AE7597EC}" srcOrd="0" destOrd="0" presId="urn:microsoft.com/office/officeart/2008/layout/VerticalCurvedList"/>
    <dgm:cxn modelId="{73255590-65E1-4C1D-835C-37B880F48BB1}" type="presParOf" srcId="{007E3DC5-567C-411C-82EB-FF4F7A9509BC}" destId="{37BAD222-F761-4C7C-A41F-5C5B5B4B92FC}" srcOrd="0" destOrd="0" presId="urn:microsoft.com/office/officeart/2008/layout/VerticalCurvedList"/>
    <dgm:cxn modelId="{9866DEA5-4AA7-4581-93CD-6D3AC6FF1C20}" type="presParOf" srcId="{37BAD222-F761-4C7C-A41F-5C5B5B4B92FC}" destId="{55D162B3-B08D-4BDE-BEA4-91703B0364F2}" srcOrd="0" destOrd="0" presId="urn:microsoft.com/office/officeart/2008/layout/VerticalCurvedList"/>
    <dgm:cxn modelId="{9FDD7B63-B060-44C3-9A0A-8BF2060E7E9A}" type="presParOf" srcId="{55D162B3-B08D-4BDE-BEA4-91703B0364F2}" destId="{6571588B-1362-4812-9C66-B90624CFCCF4}" srcOrd="0" destOrd="0" presId="urn:microsoft.com/office/officeart/2008/layout/VerticalCurvedList"/>
    <dgm:cxn modelId="{2FA07B82-7BC5-401D-ACC1-0DDF3CD4A4EB}" type="presParOf" srcId="{55D162B3-B08D-4BDE-BEA4-91703B0364F2}" destId="{815275B6-501F-4AF2-AEA2-846CEE70DCFA}" srcOrd="1" destOrd="0" presId="urn:microsoft.com/office/officeart/2008/layout/VerticalCurvedList"/>
    <dgm:cxn modelId="{2655F72B-B7D5-44D4-9F98-AE5D08E69566}" type="presParOf" srcId="{55D162B3-B08D-4BDE-BEA4-91703B0364F2}" destId="{4EFF6E96-4763-4D8B-AD5B-77E991B2963B}" srcOrd="2" destOrd="0" presId="urn:microsoft.com/office/officeart/2008/layout/VerticalCurvedList"/>
    <dgm:cxn modelId="{C57295A5-BA55-4F2D-864D-537FD38BEFD8}" type="presParOf" srcId="{55D162B3-B08D-4BDE-BEA4-91703B0364F2}" destId="{E0A5F69B-74E0-4F22-B197-022CB5C22498}" srcOrd="3" destOrd="0" presId="urn:microsoft.com/office/officeart/2008/layout/VerticalCurvedList"/>
    <dgm:cxn modelId="{FC83176D-E311-4A7E-B759-3EC2729A4F9B}" type="presParOf" srcId="{37BAD222-F761-4C7C-A41F-5C5B5B4B92FC}" destId="{84658348-389A-48B7-9C69-AF8985A9D468}" srcOrd="1" destOrd="0" presId="urn:microsoft.com/office/officeart/2008/layout/VerticalCurvedList"/>
    <dgm:cxn modelId="{A0A2961B-37D8-454B-9D28-A6E341E8684B}" type="presParOf" srcId="{37BAD222-F761-4C7C-A41F-5C5B5B4B92FC}" destId="{DC0D837B-82FF-47B7-92C9-8189233684ED}" srcOrd="2" destOrd="0" presId="urn:microsoft.com/office/officeart/2008/layout/VerticalCurvedList"/>
    <dgm:cxn modelId="{EBBBDB89-70C4-4B96-B679-8F4E7101BE9D}" type="presParOf" srcId="{DC0D837B-82FF-47B7-92C9-8189233684ED}" destId="{73F64FAD-67C2-4832-802F-A3E553D9DE32}" srcOrd="0" destOrd="0" presId="urn:microsoft.com/office/officeart/2008/layout/VerticalCurvedList"/>
    <dgm:cxn modelId="{D6F43A76-A582-44F4-895C-C6C0D50272BC}" type="presParOf" srcId="{37BAD222-F761-4C7C-A41F-5C5B5B4B92FC}" destId="{F86CD6CE-C107-4937-9801-E9D6AE7597EC}" srcOrd="3" destOrd="0" presId="urn:microsoft.com/office/officeart/2008/layout/VerticalCurvedList"/>
    <dgm:cxn modelId="{672CC4A5-BF84-4013-9BC3-FC1468CF929B}" type="presParOf" srcId="{37BAD222-F761-4C7C-A41F-5C5B5B4B92FC}" destId="{89A26271-E325-4C5F-9C73-4EE34F78A3F5}" srcOrd="4" destOrd="0" presId="urn:microsoft.com/office/officeart/2008/layout/VerticalCurvedList"/>
    <dgm:cxn modelId="{D8DEAEB7-D64F-4DA1-B28E-C91BBF86D7DA}" type="presParOf" srcId="{89A26271-E325-4C5F-9C73-4EE34F78A3F5}" destId="{C05B875D-4E9A-4992-8725-3B3DC45E6D83}" srcOrd="0" destOrd="0" presId="urn:microsoft.com/office/officeart/2008/layout/VerticalCurvedList"/>
    <dgm:cxn modelId="{A45221D0-5514-419C-B414-61F7664ECF2A}" type="presParOf" srcId="{37BAD222-F761-4C7C-A41F-5C5B5B4B92FC}" destId="{80DBA70A-12EB-4A79-8E38-7CCD441152A0}" srcOrd="5" destOrd="0" presId="urn:microsoft.com/office/officeart/2008/layout/VerticalCurvedList"/>
    <dgm:cxn modelId="{8589791D-09E0-40F9-A665-9009576DEA65}" type="presParOf" srcId="{37BAD222-F761-4C7C-A41F-5C5B5B4B92FC}" destId="{02F8EBED-BA57-4D51-A750-9FF4127B6751}" srcOrd="6" destOrd="0" presId="urn:microsoft.com/office/officeart/2008/layout/VerticalCurvedList"/>
    <dgm:cxn modelId="{82C67116-ECD5-4D23-9F8B-3DFEEFC97720}" type="presParOf" srcId="{02F8EBED-BA57-4D51-A750-9FF4127B6751}" destId="{7C455098-1E74-4DD1-8591-F6F0AEA31D23}" srcOrd="0" destOrd="0" presId="urn:microsoft.com/office/officeart/2008/layout/VerticalCurvedList"/>
    <dgm:cxn modelId="{8F305597-8A0F-4ECE-9174-DB9BE8696418}" type="presParOf" srcId="{37BAD222-F761-4C7C-A41F-5C5B5B4B92FC}" destId="{DEFCC967-9412-424F-A831-822E1CE2DDB1}" srcOrd="7" destOrd="0" presId="urn:microsoft.com/office/officeart/2008/layout/VerticalCurvedList"/>
    <dgm:cxn modelId="{2361DD81-F711-4BB6-A606-FEA4DF2AB3BF}" type="presParOf" srcId="{37BAD222-F761-4C7C-A41F-5C5B5B4B92FC}" destId="{FADC6FAD-7EE2-4DE6-83BF-82F1E0132F02}" srcOrd="8" destOrd="0" presId="urn:microsoft.com/office/officeart/2008/layout/VerticalCurvedList"/>
    <dgm:cxn modelId="{FBF08880-0925-4EE6-B6B6-7B4C8B049FDB}" type="presParOf" srcId="{FADC6FAD-7EE2-4DE6-83BF-82F1E0132F02}" destId="{BA4FC6F9-3264-4567-97DF-6DC7641E7052}" srcOrd="0" destOrd="0" presId="urn:microsoft.com/office/officeart/2008/layout/VerticalCurvedList"/>
    <dgm:cxn modelId="{00CAE21B-FEE3-4512-8098-4354D5246E4A}" type="presParOf" srcId="{37BAD222-F761-4C7C-A41F-5C5B5B4B92FC}" destId="{F184DD64-4645-446E-9E3C-6B4DE0E4FB1C}" srcOrd="9" destOrd="0" presId="urn:microsoft.com/office/officeart/2008/layout/VerticalCurvedList"/>
    <dgm:cxn modelId="{A1A54D8F-2808-4758-8ACE-5FBFD954E18E}" type="presParOf" srcId="{37BAD222-F761-4C7C-A41F-5C5B5B4B92FC}" destId="{0BF7AA7B-AEF9-4F29-8037-01E2EF6721AC}" srcOrd="10" destOrd="0" presId="urn:microsoft.com/office/officeart/2008/layout/VerticalCurvedList"/>
    <dgm:cxn modelId="{4357F360-E81A-4324-9328-B852A0F1B25F}" type="presParOf" srcId="{0BF7AA7B-AEF9-4F29-8037-01E2EF6721AC}" destId="{6AC51309-1670-419B-8380-C179E1FD124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EB648F4-D561-4711-8DC0-7681839F84F9}" type="doc">
      <dgm:prSet loTypeId="urn:microsoft.com/office/officeart/2008/layout/VerticalCurvedList" loCatId="list" qsTypeId="urn:microsoft.com/office/officeart/2005/8/quickstyle/simple3" qsCatId="simple" csTypeId="urn:microsoft.com/office/officeart/2005/8/colors/accent0_2" csCatId="mainScheme" phldr="1"/>
      <dgm:spPr/>
      <dgm:t>
        <a:bodyPr/>
        <a:lstStyle/>
        <a:p>
          <a:endParaRPr lang="es-EC"/>
        </a:p>
      </dgm:t>
    </dgm:pt>
    <dgm:pt modelId="{344025C1-71AE-44BC-8885-4B25865A669B}">
      <dgm:prSet phldrT="[Texto]"/>
      <dgm:spPr/>
      <dgm:t>
        <a:bodyPr/>
        <a:lstStyle/>
        <a:p>
          <a:r>
            <a:rPr lang="es-MX" dirty="0"/>
            <a:t>Ubicación </a:t>
          </a:r>
          <a:endParaRPr lang="es-EC" dirty="0"/>
        </a:p>
      </dgm:t>
    </dgm:pt>
    <dgm:pt modelId="{62581302-E9B0-4CDC-8E52-E69C96D5ACF7}" type="parTrans" cxnId="{EA4879CE-6361-4F77-8943-F2D534E9870D}">
      <dgm:prSet/>
      <dgm:spPr/>
      <dgm:t>
        <a:bodyPr/>
        <a:lstStyle/>
        <a:p>
          <a:endParaRPr lang="es-EC"/>
        </a:p>
      </dgm:t>
    </dgm:pt>
    <dgm:pt modelId="{7220C8D9-639C-4C0F-8E52-0C63C064A869}" type="sibTrans" cxnId="{EA4879CE-6361-4F77-8943-F2D534E9870D}">
      <dgm:prSet/>
      <dgm:spPr/>
      <dgm:t>
        <a:bodyPr/>
        <a:lstStyle/>
        <a:p>
          <a:endParaRPr lang="es-EC"/>
        </a:p>
      </dgm:t>
    </dgm:pt>
    <dgm:pt modelId="{248D9E25-992D-459E-BD27-57D6972BF27F}">
      <dgm:prSet phldrT="[Texto]"/>
      <dgm:spPr/>
      <dgm:t>
        <a:bodyPr/>
        <a:lstStyle/>
        <a:p>
          <a:r>
            <a:rPr lang="es-MX" dirty="0"/>
            <a:t>Límites </a:t>
          </a:r>
          <a:endParaRPr lang="es-EC" dirty="0"/>
        </a:p>
      </dgm:t>
    </dgm:pt>
    <dgm:pt modelId="{50FD9B50-6121-4E45-AAA1-990ACBC3D3DB}" type="parTrans" cxnId="{9B8A29C4-D58C-4E13-BF4D-22A0052AC0E6}">
      <dgm:prSet/>
      <dgm:spPr/>
      <dgm:t>
        <a:bodyPr/>
        <a:lstStyle/>
        <a:p>
          <a:endParaRPr lang="es-EC"/>
        </a:p>
      </dgm:t>
    </dgm:pt>
    <dgm:pt modelId="{B8FE31AD-3FA7-42B3-9FCC-B34780E2FB6E}" type="sibTrans" cxnId="{9B8A29C4-D58C-4E13-BF4D-22A0052AC0E6}">
      <dgm:prSet/>
      <dgm:spPr/>
      <dgm:t>
        <a:bodyPr/>
        <a:lstStyle/>
        <a:p>
          <a:endParaRPr lang="es-EC"/>
        </a:p>
      </dgm:t>
    </dgm:pt>
    <dgm:pt modelId="{5641B344-253D-46F7-A5AF-C3CA47FF2336}">
      <dgm:prSet phldrT="[Texto]"/>
      <dgm:spPr/>
      <dgm:t>
        <a:bodyPr/>
        <a:lstStyle/>
        <a:p>
          <a:r>
            <a:rPr lang="es-EC" dirty="0"/>
            <a:t>Superficie  </a:t>
          </a:r>
        </a:p>
      </dgm:t>
    </dgm:pt>
    <dgm:pt modelId="{56167B48-CD9B-4591-9ABC-B1AC9429372B}" type="parTrans" cxnId="{A49838DE-54D6-4984-A962-0CC05CF3BA81}">
      <dgm:prSet/>
      <dgm:spPr/>
      <dgm:t>
        <a:bodyPr/>
        <a:lstStyle/>
        <a:p>
          <a:endParaRPr lang="es-EC"/>
        </a:p>
      </dgm:t>
    </dgm:pt>
    <dgm:pt modelId="{FF433218-C3A1-47C1-BCB5-228D481FE924}" type="sibTrans" cxnId="{A49838DE-54D6-4984-A962-0CC05CF3BA81}">
      <dgm:prSet/>
      <dgm:spPr/>
      <dgm:t>
        <a:bodyPr/>
        <a:lstStyle/>
        <a:p>
          <a:endParaRPr lang="es-EC"/>
        </a:p>
      </dgm:t>
    </dgm:pt>
    <dgm:pt modelId="{0FA412B9-4F2B-4F5C-890B-FEEC5FE50E9B}">
      <dgm:prSet phldrT="[Texto]"/>
      <dgm:spPr/>
      <dgm:t>
        <a:bodyPr/>
        <a:lstStyle/>
        <a:p>
          <a:r>
            <a:rPr lang="es-EC" dirty="0"/>
            <a:t>Clima </a:t>
          </a:r>
        </a:p>
      </dgm:t>
    </dgm:pt>
    <dgm:pt modelId="{A9603C1A-FFCC-41C9-BED0-00201DFBC887}" type="parTrans" cxnId="{E6351535-AA8A-455D-ABBB-EA70C066653D}">
      <dgm:prSet/>
      <dgm:spPr/>
      <dgm:t>
        <a:bodyPr/>
        <a:lstStyle/>
        <a:p>
          <a:endParaRPr lang="es-EC"/>
        </a:p>
      </dgm:t>
    </dgm:pt>
    <dgm:pt modelId="{A153F885-B9FE-4FB8-B465-BC8A13FD45DD}" type="sibTrans" cxnId="{E6351535-AA8A-455D-ABBB-EA70C066653D}">
      <dgm:prSet/>
      <dgm:spPr/>
      <dgm:t>
        <a:bodyPr/>
        <a:lstStyle/>
        <a:p>
          <a:endParaRPr lang="es-EC"/>
        </a:p>
      </dgm:t>
    </dgm:pt>
    <dgm:pt modelId="{19007F38-2E88-4E20-A658-686734C5BE6C}">
      <dgm:prSet phldrT="[Texto]"/>
      <dgm:spPr/>
      <dgm:t>
        <a:bodyPr/>
        <a:lstStyle/>
        <a:p>
          <a:r>
            <a:rPr lang="es-EC" dirty="0"/>
            <a:t>Tiponomía   </a:t>
          </a:r>
        </a:p>
      </dgm:t>
    </dgm:pt>
    <dgm:pt modelId="{2140700B-4E33-4C32-92F8-0F24F3942829}" type="parTrans" cxnId="{D25F84BD-8BD6-4CD6-9A1C-52304F3684EB}">
      <dgm:prSet/>
      <dgm:spPr/>
      <dgm:t>
        <a:bodyPr/>
        <a:lstStyle/>
        <a:p>
          <a:endParaRPr lang="es-EC"/>
        </a:p>
      </dgm:t>
    </dgm:pt>
    <dgm:pt modelId="{3DB0799F-0B90-4572-B547-90AAD402FF20}" type="sibTrans" cxnId="{D25F84BD-8BD6-4CD6-9A1C-52304F3684EB}">
      <dgm:prSet/>
      <dgm:spPr/>
      <dgm:t>
        <a:bodyPr/>
        <a:lstStyle/>
        <a:p>
          <a:endParaRPr lang="es-EC"/>
        </a:p>
      </dgm:t>
    </dgm:pt>
    <dgm:pt modelId="{007E3DC5-567C-411C-82EB-FF4F7A9509BC}" type="pres">
      <dgm:prSet presAssocID="{2EB648F4-D561-4711-8DC0-7681839F84F9}" presName="Name0" presStyleCnt="0">
        <dgm:presLayoutVars>
          <dgm:chMax val="7"/>
          <dgm:chPref val="7"/>
          <dgm:dir val="rev"/>
        </dgm:presLayoutVars>
      </dgm:prSet>
      <dgm:spPr/>
      <dgm:t>
        <a:bodyPr/>
        <a:lstStyle/>
        <a:p>
          <a:endParaRPr lang="es-EC"/>
        </a:p>
      </dgm:t>
    </dgm:pt>
    <dgm:pt modelId="{37BAD222-F761-4C7C-A41F-5C5B5B4B92FC}" type="pres">
      <dgm:prSet presAssocID="{2EB648F4-D561-4711-8DC0-7681839F84F9}" presName="Name1" presStyleCnt="0"/>
      <dgm:spPr/>
    </dgm:pt>
    <dgm:pt modelId="{55D162B3-B08D-4BDE-BEA4-91703B0364F2}" type="pres">
      <dgm:prSet presAssocID="{2EB648F4-D561-4711-8DC0-7681839F84F9}" presName="cycle" presStyleCnt="0"/>
      <dgm:spPr/>
    </dgm:pt>
    <dgm:pt modelId="{6571588B-1362-4812-9C66-B90624CFCCF4}" type="pres">
      <dgm:prSet presAssocID="{2EB648F4-D561-4711-8DC0-7681839F84F9}" presName="srcNode" presStyleLbl="node1" presStyleIdx="0" presStyleCnt="5"/>
      <dgm:spPr/>
    </dgm:pt>
    <dgm:pt modelId="{815275B6-501F-4AF2-AEA2-846CEE70DCFA}" type="pres">
      <dgm:prSet presAssocID="{2EB648F4-D561-4711-8DC0-7681839F84F9}" presName="conn" presStyleLbl="parChTrans1D2" presStyleIdx="0" presStyleCnt="1"/>
      <dgm:spPr/>
      <dgm:t>
        <a:bodyPr/>
        <a:lstStyle/>
        <a:p>
          <a:endParaRPr lang="es-EC"/>
        </a:p>
      </dgm:t>
    </dgm:pt>
    <dgm:pt modelId="{4EFF6E96-4763-4D8B-AD5B-77E991B2963B}" type="pres">
      <dgm:prSet presAssocID="{2EB648F4-D561-4711-8DC0-7681839F84F9}" presName="extraNode" presStyleLbl="node1" presStyleIdx="0" presStyleCnt="5"/>
      <dgm:spPr/>
    </dgm:pt>
    <dgm:pt modelId="{E0A5F69B-74E0-4F22-B197-022CB5C22498}" type="pres">
      <dgm:prSet presAssocID="{2EB648F4-D561-4711-8DC0-7681839F84F9}" presName="dstNode" presStyleLbl="node1" presStyleIdx="0" presStyleCnt="5"/>
      <dgm:spPr/>
    </dgm:pt>
    <dgm:pt modelId="{28E855DA-806B-4D18-803B-A0C3C54ED796}" type="pres">
      <dgm:prSet presAssocID="{344025C1-71AE-44BC-8885-4B25865A669B}" presName="text_1" presStyleLbl="node1" presStyleIdx="0" presStyleCnt="5">
        <dgm:presLayoutVars>
          <dgm:bulletEnabled val="1"/>
        </dgm:presLayoutVars>
      </dgm:prSet>
      <dgm:spPr/>
      <dgm:t>
        <a:bodyPr/>
        <a:lstStyle/>
        <a:p>
          <a:endParaRPr lang="es-EC"/>
        </a:p>
      </dgm:t>
    </dgm:pt>
    <dgm:pt modelId="{1EFB0DAC-5C08-4AEC-9447-0ACF668A1379}" type="pres">
      <dgm:prSet presAssocID="{344025C1-71AE-44BC-8885-4B25865A669B}" presName="accent_1" presStyleCnt="0"/>
      <dgm:spPr/>
    </dgm:pt>
    <dgm:pt modelId="{FEEB7BF7-270F-48D4-A197-7F7FF2AF7FA6}" type="pres">
      <dgm:prSet presAssocID="{344025C1-71AE-44BC-8885-4B25865A669B}" presName="accentRepeatNode" presStyleLbl="solidFgAcc1" presStyleIdx="0" presStyleCnt="5"/>
      <dgm:spPr/>
    </dgm:pt>
    <dgm:pt modelId="{908AD37C-5C19-402E-BC41-E265C0AD6B4B}" type="pres">
      <dgm:prSet presAssocID="{248D9E25-992D-459E-BD27-57D6972BF27F}" presName="text_2" presStyleLbl="node1" presStyleIdx="1" presStyleCnt="5">
        <dgm:presLayoutVars>
          <dgm:bulletEnabled val="1"/>
        </dgm:presLayoutVars>
      </dgm:prSet>
      <dgm:spPr/>
      <dgm:t>
        <a:bodyPr/>
        <a:lstStyle/>
        <a:p>
          <a:endParaRPr lang="es-EC"/>
        </a:p>
      </dgm:t>
    </dgm:pt>
    <dgm:pt modelId="{65EDB9E3-C4C2-4F7B-8055-B884555124E5}" type="pres">
      <dgm:prSet presAssocID="{248D9E25-992D-459E-BD27-57D6972BF27F}" presName="accent_2" presStyleCnt="0"/>
      <dgm:spPr/>
    </dgm:pt>
    <dgm:pt modelId="{73F64FAD-67C2-4832-802F-A3E553D9DE32}" type="pres">
      <dgm:prSet presAssocID="{248D9E25-992D-459E-BD27-57D6972BF27F}" presName="accentRepeatNode" presStyleLbl="solidFgAcc1" presStyleIdx="1" presStyleCnt="5"/>
      <dgm:spPr/>
    </dgm:pt>
    <dgm:pt modelId="{9D8799E4-7D77-40C4-A4B8-D6DB2FC89287}" type="pres">
      <dgm:prSet presAssocID="{5641B344-253D-46F7-A5AF-C3CA47FF2336}" presName="text_3" presStyleLbl="node1" presStyleIdx="2" presStyleCnt="5">
        <dgm:presLayoutVars>
          <dgm:bulletEnabled val="1"/>
        </dgm:presLayoutVars>
      </dgm:prSet>
      <dgm:spPr/>
      <dgm:t>
        <a:bodyPr/>
        <a:lstStyle/>
        <a:p>
          <a:endParaRPr lang="es-EC"/>
        </a:p>
      </dgm:t>
    </dgm:pt>
    <dgm:pt modelId="{AC24CE87-8E9D-416F-9868-C0F9AC416A5A}" type="pres">
      <dgm:prSet presAssocID="{5641B344-253D-46F7-A5AF-C3CA47FF2336}" presName="accent_3" presStyleCnt="0"/>
      <dgm:spPr/>
    </dgm:pt>
    <dgm:pt modelId="{C05B875D-4E9A-4992-8725-3B3DC45E6D83}" type="pres">
      <dgm:prSet presAssocID="{5641B344-253D-46F7-A5AF-C3CA47FF2336}" presName="accentRepeatNode" presStyleLbl="solidFgAcc1" presStyleIdx="2" presStyleCnt="5"/>
      <dgm:spPr/>
    </dgm:pt>
    <dgm:pt modelId="{F15A28C0-7AF0-463D-A5DF-508D318282C3}" type="pres">
      <dgm:prSet presAssocID="{0FA412B9-4F2B-4F5C-890B-FEEC5FE50E9B}" presName="text_4" presStyleLbl="node1" presStyleIdx="3" presStyleCnt="5">
        <dgm:presLayoutVars>
          <dgm:bulletEnabled val="1"/>
        </dgm:presLayoutVars>
      </dgm:prSet>
      <dgm:spPr/>
      <dgm:t>
        <a:bodyPr/>
        <a:lstStyle/>
        <a:p>
          <a:endParaRPr lang="es-EC"/>
        </a:p>
      </dgm:t>
    </dgm:pt>
    <dgm:pt modelId="{0D6AD800-B075-4AEB-8941-90C18F0BC4C0}" type="pres">
      <dgm:prSet presAssocID="{0FA412B9-4F2B-4F5C-890B-FEEC5FE50E9B}" presName="accent_4" presStyleCnt="0"/>
      <dgm:spPr/>
    </dgm:pt>
    <dgm:pt modelId="{7C455098-1E74-4DD1-8591-F6F0AEA31D23}" type="pres">
      <dgm:prSet presAssocID="{0FA412B9-4F2B-4F5C-890B-FEEC5FE50E9B}" presName="accentRepeatNode" presStyleLbl="solidFgAcc1" presStyleIdx="3" presStyleCnt="5"/>
      <dgm:spPr/>
    </dgm:pt>
    <dgm:pt modelId="{4791AD55-DC46-446E-B5B7-5C4011E7C8CD}" type="pres">
      <dgm:prSet presAssocID="{19007F38-2E88-4E20-A658-686734C5BE6C}" presName="text_5" presStyleLbl="node1" presStyleIdx="4" presStyleCnt="5">
        <dgm:presLayoutVars>
          <dgm:bulletEnabled val="1"/>
        </dgm:presLayoutVars>
      </dgm:prSet>
      <dgm:spPr/>
      <dgm:t>
        <a:bodyPr/>
        <a:lstStyle/>
        <a:p>
          <a:endParaRPr lang="es-EC"/>
        </a:p>
      </dgm:t>
    </dgm:pt>
    <dgm:pt modelId="{E978E58C-217F-45B5-A17A-99BE6E59BCB0}" type="pres">
      <dgm:prSet presAssocID="{19007F38-2E88-4E20-A658-686734C5BE6C}" presName="accent_5" presStyleCnt="0"/>
      <dgm:spPr/>
    </dgm:pt>
    <dgm:pt modelId="{BA4FC6F9-3264-4567-97DF-6DC7641E7052}" type="pres">
      <dgm:prSet presAssocID="{19007F38-2E88-4E20-A658-686734C5BE6C}" presName="accentRepeatNode" presStyleLbl="solidFgAcc1" presStyleIdx="4" presStyleCnt="5"/>
      <dgm:spPr/>
    </dgm:pt>
  </dgm:ptLst>
  <dgm:cxnLst>
    <dgm:cxn modelId="{D25F84BD-8BD6-4CD6-9A1C-52304F3684EB}" srcId="{2EB648F4-D561-4711-8DC0-7681839F84F9}" destId="{19007F38-2E88-4E20-A658-686734C5BE6C}" srcOrd="4" destOrd="0" parTransId="{2140700B-4E33-4C32-92F8-0F24F3942829}" sibTransId="{3DB0799F-0B90-4572-B547-90AAD402FF20}"/>
    <dgm:cxn modelId="{A49838DE-54D6-4984-A962-0CC05CF3BA81}" srcId="{2EB648F4-D561-4711-8DC0-7681839F84F9}" destId="{5641B344-253D-46F7-A5AF-C3CA47FF2336}" srcOrd="2" destOrd="0" parTransId="{56167B48-CD9B-4591-9ABC-B1AC9429372B}" sibTransId="{FF433218-C3A1-47C1-BCB5-228D481FE924}"/>
    <dgm:cxn modelId="{4711D9D3-799C-4C3C-8A5F-AD0C60CDA4CF}" type="presOf" srcId="{344025C1-71AE-44BC-8885-4B25865A669B}" destId="{28E855DA-806B-4D18-803B-A0C3C54ED796}" srcOrd="0" destOrd="0" presId="urn:microsoft.com/office/officeart/2008/layout/VerticalCurvedList"/>
    <dgm:cxn modelId="{15A12AB5-6AEE-4B9E-931E-13D46D30DBEE}" type="presOf" srcId="{7220C8D9-639C-4C0F-8E52-0C63C064A869}" destId="{815275B6-501F-4AF2-AEA2-846CEE70DCFA}" srcOrd="0" destOrd="0" presId="urn:microsoft.com/office/officeart/2008/layout/VerticalCurvedList"/>
    <dgm:cxn modelId="{EA4879CE-6361-4F77-8943-F2D534E9870D}" srcId="{2EB648F4-D561-4711-8DC0-7681839F84F9}" destId="{344025C1-71AE-44BC-8885-4B25865A669B}" srcOrd="0" destOrd="0" parTransId="{62581302-E9B0-4CDC-8E52-E69C96D5ACF7}" sibTransId="{7220C8D9-639C-4C0F-8E52-0C63C064A869}"/>
    <dgm:cxn modelId="{BF4A22C4-D427-421E-8950-F02C25B60DBF}" type="presOf" srcId="{0FA412B9-4F2B-4F5C-890B-FEEC5FE50E9B}" destId="{F15A28C0-7AF0-463D-A5DF-508D318282C3}" srcOrd="0" destOrd="0" presId="urn:microsoft.com/office/officeart/2008/layout/VerticalCurvedList"/>
    <dgm:cxn modelId="{08405880-9C22-423C-8DF3-FD6FFC109FC2}" type="presOf" srcId="{2EB648F4-D561-4711-8DC0-7681839F84F9}" destId="{007E3DC5-567C-411C-82EB-FF4F7A9509BC}" srcOrd="0" destOrd="0" presId="urn:microsoft.com/office/officeart/2008/layout/VerticalCurvedList"/>
    <dgm:cxn modelId="{87477691-1366-4BAC-AEBE-735A42600697}" type="presOf" srcId="{5641B344-253D-46F7-A5AF-C3CA47FF2336}" destId="{9D8799E4-7D77-40C4-A4B8-D6DB2FC89287}" srcOrd="0" destOrd="0" presId="urn:microsoft.com/office/officeart/2008/layout/VerticalCurvedList"/>
    <dgm:cxn modelId="{E6351535-AA8A-455D-ABBB-EA70C066653D}" srcId="{2EB648F4-D561-4711-8DC0-7681839F84F9}" destId="{0FA412B9-4F2B-4F5C-890B-FEEC5FE50E9B}" srcOrd="3" destOrd="0" parTransId="{A9603C1A-FFCC-41C9-BED0-00201DFBC887}" sibTransId="{A153F885-B9FE-4FB8-B465-BC8A13FD45DD}"/>
    <dgm:cxn modelId="{B3BF3948-60DD-4CB8-8AB4-D6801CDDEBB8}" type="presOf" srcId="{19007F38-2E88-4E20-A658-686734C5BE6C}" destId="{4791AD55-DC46-446E-B5B7-5C4011E7C8CD}" srcOrd="0" destOrd="0" presId="urn:microsoft.com/office/officeart/2008/layout/VerticalCurvedList"/>
    <dgm:cxn modelId="{412248D4-89EA-4C16-B871-A02F5652BC6E}" type="presOf" srcId="{248D9E25-992D-459E-BD27-57D6972BF27F}" destId="{908AD37C-5C19-402E-BC41-E265C0AD6B4B}" srcOrd="0" destOrd="0" presId="urn:microsoft.com/office/officeart/2008/layout/VerticalCurvedList"/>
    <dgm:cxn modelId="{9B8A29C4-D58C-4E13-BF4D-22A0052AC0E6}" srcId="{2EB648F4-D561-4711-8DC0-7681839F84F9}" destId="{248D9E25-992D-459E-BD27-57D6972BF27F}" srcOrd="1" destOrd="0" parTransId="{50FD9B50-6121-4E45-AAA1-990ACBC3D3DB}" sibTransId="{B8FE31AD-3FA7-42B3-9FCC-B34780E2FB6E}"/>
    <dgm:cxn modelId="{73255590-65E1-4C1D-835C-37B880F48BB1}" type="presParOf" srcId="{007E3DC5-567C-411C-82EB-FF4F7A9509BC}" destId="{37BAD222-F761-4C7C-A41F-5C5B5B4B92FC}" srcOrd="0" destOrd="0" presId="urn:microsoft.com/office/officeart/2008/layout/VerticalCurvedList"/>
    <dgm:cxn modelId="{9866DEA5-4AA7-4581-93CD-6D3AC6FF1C20}" type="presParOf" srcId="{37BAD222-F761-4C7C-A41F-5C5B5B4B92FC}" destId="{55D162B3-B08D-4BDE-BEA4-91703B0364F2}" srcOrd="0" destOrd="0" presId="urn:microsoft.com/office/officeart/2008/layout/VerticalCurvedList"/>
    <dgm:cxn modelId="{9FDD7B63-B060-44C3-9A0A-8BF2060E7E9A}" type="presParOf" srcId="{55D162B3-B08D-4BDE-BEA4-91703B0364F2}" destId="{6571588B-1362-4812-9C66-B90624CFCCF4}" srcOrd="0" destOrd="0" presId="urn:microsoft.com/office/officeart/2008/layout/VerticalCurvedList"/>
    <dgm:cxn modelId="{2FA07B82-7BC5-401D-ACC1-0DDF3CD4A4EB}" type="presParOf" srcId="{55D162B3-B08D-4BDE-BEA4-91703B0364F2}" destId="{815275B6-501F-4AF2-AEA2-846CEE70DCFA}" srcOrd="1" destOrd="0" presId="urn:microsoft.com/office/officeart/2008/layout/VerticalCurvedList"/>
    <dgm:cxn modelId="{2655F72B-B7D5-44D4-9F98-AE5D08E69566}" type="presParOf" srcId="{55D162B3-B08D-4BDE-BEA4-91703B0364F2}" destId="{4EFF6E96-4763-4D8B-AD5B-77E991B2963B}" srcOrd="2" destOrd="0" presId="urn:microsoft.com/office/officeart/2008/layout/VerticalCurvedList"/>
    <dgm:cxn modelId="{C57295A5-BA55-4F2D-864D-537FD38BEFD8}" type="presParOf" srcId="{55D162B3-B08D-4BDE-BEA4-91703B0364F2}" destId="{E0A5F69B-74E0-4F22-B197-022CB5C22498}" srcOrd="3" destOrd="0" presId="urn:microsoft.com/office/officeart/2008/layout/VerticalCurvedList"/>
    <dgm:cxn modelId="{EF36CCC6-666D-4F1F-BB7E-156B65B3BE02}" type="presParOf" srcId="{37BAD222-F761-4C7C-A41F-5C5B5B4B92FC}" destId="{28E855DA-806B-4D18-803B-A0C3C54ED796}" srcOrd="1" destOrd="0" presId="urn:microsoft.com/office/officeart/2008/layout/VerticalCurvedList"/>
    <dgm:cxn modelId="{A4654887-C3B0-4A96-A9FF-FF560B3A6D7A}" type="presParOf" srcId="{37BAD222-F761-4C7C-A41F-5C5B5B4B92FC}" destId="{1EFB0DAC-5C08-4AEC-9447-0ACF668A1379}" srcOrd="2" destOrd="0" presId="urn:microsoft.com/office/officeart/2008/layout/VerticalCurvedList"/>
    <dgm:cxn modelId="{D378D65C-5252-4A12-B3CD-957560444ACF}" type="presParOf" srcId="{1EFB0DAC-5C08-4AEC-9447-0ACF668A1379}" destId="{FEEB7BF7-270F-48D4-A197-7F7FF2AF7FA6}" srcOrd="0" destOrd="0" presId="urn:microsoft.com/office/officeart/2008/layout/VerticalCurvedList"/>
    <dgm:cxn modelId="{0DB6FE84-3FBE-455E-897A-3C0B33A461C5}" type="presParOf" srcId="{37BAD222-F761-4C7C-A41F-5C5B5B4B92FC}" destId="{908AD37C-5C19-402E-BC41-E265C0AD6B4B}" srcOrd="3" destOrd="0" presId="urn:microsoft.com/office/officeart/2008/layout/VerticalCurvedList"/>
    <dgm:cxn modelId="{F801D775-F01B-4179-82EE-0E98BAAA6EB8}" type="presParOf" srcId="{37BAD222-F761-4C7C-A41F-5C5B5B4B92FC}" destId="{65EDB9E3-C4C2-4F7B-8055-B884555124E5}" srcOrd="4" destOrd="0" presId="urn:microsoft.com/office/officeart/2008/layout/VerticalCurvedList"/>
    <dgm:cxn modelId="{DE598C01-645E-45A3-B3A2-86B77B3F4D29}" type="presParOf" srcId="{65EDB9E3-C4C2-4F7B-8055-B884555124E5}" destId="{73F64FAD-67C2-4832-802F-A3E553D9DE32}" srcOrd="0" destOrd="0" presId="urn:microsoft.com/office/officeart/2008/layout/VerticalCurvedList"/>
    <dgm:cxn modelId="{3AFB5DE3-CFCE-4AE4-85AF-0EA2E045A5AC}" type="presParOf" srcId="{37BAD222-F761-4C7C-A41F-5C5B5B4B92FC}" destId="{9D8799E4-7D77-40C4-A4B8-D6DB2FC89287}" srcOrd="5" destOrd="0" presId="urn:microsoft.com/office/officeart/2008/layout/VerticalCurvedList"/>
    <dgm:cxn modelId="{76B5586B-192D-4D82-9F0C-BA9DCC66C750}" type="presParOf" srcId="{37BAD222-F761-4C7C-A41F-5C5B5B4B92FC}" destId="{AC24CE87-8E9D-416F-9868-C0F9AC416A5A}" srcOrd="6" destOrd="0" presId="urn:microsoft.com/office/officeart/2008/layout/VerticalCurvedList"/>
    <dgm:cxn modelId="{8D8528B2-41EA-4493-A593-DE3D3A7E397C}" type="presParOf" srcId="{AC24CE87-8E9D-416F-9868-C0F9AC416A5A}" destId="{C05B875D-4E9A-4992-8725-3B3DC45E6D83}" srcOrd="0" destOrd="0" presId="urn:microsoft.com/office/officeart/2008/layout/VerticalCurvedList"/>
    <dgm:cxn modelId="{2BF63011-AE36-40A9-8FA3-C2EF04FAE5A6}" type="presParOf" srcId="{37BAD222-F761-4C7C-A41F-5C5B5B4B92FC}" destId="{F15A28C0-7AF0-463D-A5DF-508D318282C3}" srcOrd="7" destOrd="0" presId="urn:microsoft.com/office/officeart/2008/layout/VerticalCurvedList"/>
    <dgm:cxn modelId="{9DF57BF2-007D-4A0E-8A74-F53F53CDFF91}" type="presParOf" srcId="{37BAD222-F761-4C7C-A41F-5C5B5B4B92FC}" destId="{0D6AD800-B075-4AEB-8941-90C18F0BC4C0}" srcOrd="8" destOrd="0" presId="urn:microsoft.com/office/officeart/2008/layout/VerticalCurvedList"/>
    <dgm:cxn modelId="{99CCB43B-0BDE-4940-B51F-5BAAE1D40274}" type="presParOf" srcId="{0D6AD800-B075-4AEB-8941-90C18F0BC4C0}" destId="{7C455098-1E74-4DD1-8591-F6F0AEA31D23}" srcOrd="0" destOrd="0" presId="urn:microsoft.com/office/officeart/2008/layout/VerticalCurvedList"/>
    <dgm:cxn modelId="{D6977070-A111-4BFE-BF41-8FA0666F42CC}" type="presParOf" srcId="{37BAD222-F761-4C7C-A41F-5C5B5B4B92FC}" destId="{4791AD55-DC46-446E-B5B7-5C4011E7C8CD}" srcOrd="9" destOrd="0" presId="urn:microsoft.com/office/officeart/2008/layout/VerticalCurvedList"/>
    <dgm:cxn modelId="{7E53AE47-44BF-425E-9E67-41B43EB9317B}" type="presParOf" srcId="{37BAD222-F761-4C7C-A41F-5C5B5B4B92FC}" destId="{E978E58C-217F-45B5-A17A-99BE6E59BCB0}" srcOrd="10" destOrd="0" presId="urn:microsoft.com/office/officeart/2008/layout/VerticalCurvedList"/>
    <dgm:cxn modelId="{90CB112B-EE30-4345-88B1-147C2D1D102D}" type="presParOf" srcId="{E978E58C-217F-45B5-A17A-99BE6E59BCB0}" destId="{BA4FC6F9-3264-4567-97DF-6DC7641E7052}"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B76EEE7-2BE5-48DB-A2E9-DE567DEAC652}" type="doc">
      <dgm:prSet loTypeId="urn:microsoft.com/office/officeart/2008/layout/VerticalCurvedList" loCatId="list" qsTypeId="urn:microsoft.com/office/officeart/2005/8/quickstyle/simple3" qsCatId="simple" csTypeId="urn:microsoft.com/office/officeart/2005/8/colors/colorful2" csCatId="colorful" phldr="1"/>
      <dgm:spPr/>
      <dgm:t>
        <a:bodyPr/>
        <a:lstStyle/>
        <a:p>
          <a:endParaRPr lang="es-EC"/>
        </a:p>
      </dgm:t>
    </dgm:pt>
    <dgm:pt modelId="{3CC33DB4-A540-48F1-8788-4A998BF45E2C}">
      <dgm:prSet phldrT="[Texto]"/>
      <dgm:spPr/>
      <dgm:t>
        <a:bodyPr/>
        <a:lstStyle/>
        <a:p>
          <a:pPr>
            <a:buFont typeface="+mj-lt"/>
            <a:buAutoNum type="arabicPeriod"/>
          </a:pPr>
          <a:r>
            <a:rPr lang="es-MX" dirty="0"/>
            <a:t>Alto potencial turístico </a:t>
          </a:r>
          <a:endParaRPr lang="es-EC" dirty="0"/>
        </a:p>
      </dgm:t>
    </dgm:pt>
    <dgm:pt modelId="{14FADCC4-6F33-413D-A586-C29E35B7F67E}" type="parTrans" cxnId="{39E1185E-80CD-4A6A-9062-185439E88FB9}">
      <dgm:prSet/>
      <dgm:spPr/>
      <dgm:t>
        <a:bodyPr/>
        <a:lstStyle/>
        <a:p>
          <a:endParaRPr lang="es-EC"/>
        </a:p>
      </dgm:t>
    </dgm:pt>
    <dgm:pt modelId="{8BAC1EC2-9FDB-49AA-AA2B-1E2EE37AA4C3}" type="sibTrans" cxnId="{39E1185E-80CD-4A6A-9062-185439E88FB9}">
      <dgm:prSet/>
      <dgm:spPr/>
      <dgm:t>
        <a:bodyPr/>
        <a:lstStyle/>
        <a:p>
          <a:endParaRPr lang="es-EC"/>
        </a:p>
      </dgm:t>
    </dgm:pt>
    <dgm:pt modelId="{88771A75-66A5-43B6-A61D-7F3484EE548A}">
      <dgm:prSet phldrT="[Texto]"/>
      <dgm:spPr/>
      <dgm:t>
        <a:bodyPr/>
        <a:lstStyle/>
        <a:p>
          <a:pPr>
            <a:buFont typeface="+mj-lt"/>
            <a:buAutoNum type="arabicPeriod"/>
          </a:pPr>
          <a:r>
            <a:rPr lang="es-MX" dirty="0"/>
            <a:t>Emprendimientos  en gastronomía y turismo </a:t>
          </a:r>
          <a:endParaRPr lang="es-EC" dirty="0"/>
        </a:p>
      </dgm:t>
    </dgm:pt>
    <dgm:pt modelId="{F924D9F0-0A83-4988-BC76-CBB3E0F43302}" type="parTrans" cxnId="{CD1A0CA7-4CDF-4624-9D5B-DA180FCCB526}">
      <dgm:prSet/>
      <dgm:spPr/>
      <dgm:t>
        <a:bodyPr/>
        <a:lstStyle/>
        <a:p>
          <a:endParaRPr lang="es-EC"/>
        </a:p>
      </dgm:t>
    </dgm:pt>
    <dgm:pt modelId="{FD89C5B5-303A-4126-B1F9-AB6B3EA3093F}" type="sibTrans" cxnId="{CD1A0CA7-4CDF-4624-9D5B-DA180FCCB526}">
      <dgm:prSet/>
      <dgm:spPr/>
      <dgm:t>
        <a:bodyPr/>
        <a:lstStyle/>
        <a:p>
          <a:endParaRPr lang="es-EC"/>
        </a:p>
      </dgm:t>
    </dgm:pt>
    <dgm:pt modelId="{AE2EA962-DF6D-4C1E-B66D-6C7E73AF0E2A}">
      <dgm:prSet phldrT="[Texto]"/>
      <dgm:spPr/>
      <dgm:t>
        <a:bodyPr/>
        <a:lstStyle/>
        <a:p>
          <a:r>
            <a:rPr lang="es-MX" dirty="0"/>
            <a:t>Retorno de turistas </a:t>
          </a:r>
          <a:endParaRPr lang="es-EC" dirty="0"/>
        </a:p>
      </dgm:t>
    </dgm:pt>
    <dgm:pt modelId="{349529FF-FF7D-4C88-A59A-4E7CAC76B19D}" type="parTrans" cxnId="{514DD8CD-F01D-4D7C-BB9B-20FA1E5B2D80}">
      <dgm:prSet/>
      <dgm:spPr/>
      <dgm:t>
        <a:bodyPr/>
        <a:lstStyle/>
        <a:p>
          <a:endParaRPr lang="es-EC"/>
        </a:p>
      </dgm:t>
    </dgm:pt>
    <dgm:pt modelId="{A42F95B2-F027-4F79-8027-7754E662C821}" type="sibTrans" cxnId="{514DD8CD-F01D-4D7C-BB9B-20FA1E5B2D80}">
      <dgm:prSet/>
      <dgm:spPr/>
      <dgm:t>
        <a:bodyPr/>
        <a:lstStyle/>
        <a:p>
          <a:endParaRPr lang="es-EC"/>
        </a:p>
      </dgm:t>
    </dgm:pt>
    <dgm:pt modelId="{53A864BC-0C7D-4867-ACFF-B35E10C2DCF3}">
      <dgm:prSet phldrT="[Texto]"/>
      <dgm:spPr/>
      <dgm:t>
        <a:bodyPr/>
        <a:lstStyle/>
        <a:p>
          <a:pPr>
            <a:buFont typeface="+mj-lt"/>
            <a:buAutoNum type="arabicPeriod"/>
          </a:pPr>
          <a:r>
            <a:rPr lang="es-MX" dirty="0"/>
            <a:t>Buena Infraestructura vial  y acceso a servicios básicos</a:t>
          </a:r>
          <a:endParaRPr lang="es-EC" dirty="0"/>
        </a:p>
      </dgm:t>
    </dgm:pt>
    <dgm:pt modelId="{E4B752EF-3119-4F2C-BE3B-9F00AA7461B1}" type="parTrans" cxnId="{33F3C44D-B985-43F1-9079-1B8118F42BE9}">
      <dgm:prSet/>
      <dgm:spPr/>
      <dgm:t>
        <a:bodyPr/>
        <a:lstStyle/>
        <a:p>
          <a:endParaRPr lang="es-EC"/>
        </a:p>
      </dgm:t>
    </dgm:pt>
    <dgm:pt modelId="{49EB411F-5DA8-42AA-AD42-DDD91104A901}" type="sibTrans" cxnId="{33F3C44D-B985-43F1-9079-1B8118F42BE9}">
      <dgm:prSet/>
      <dgm:spPr/>
      <dgm:t>
        <a:bodyPr/>
        <a:lstStyle/>
        <a:p>
          <a:endParaRPr lang="es-EC"/>
        </a:p>
      </dgm:t>
    </dgm:pt>
    <dgm:pt modelId="{ADBED44C-25F4-4F40-8C30-CFB0A8AD70AC}">
      <dgm:prSet phldrT="[Texto]"/>
      <dgm:spPr/>
      <dgm:t>
        <a:bodyPr/>
        <a:lstStyle/>
        <a:p>
          <a:r>
            <a:rPr lang="es-MX" dirty="0"/>
            <a:t>Baja cantidad de personal capacitado en turismo </a:t>
          </a:r>
          <a:endParaRPr lang="es-EC" dirty="0"/>
        </a:p>
      </dgm:t>
    </dgm:pt>
    <dgm:pt modelId="{64B9F2C2-719F-4B7D-AA0D-8D0AC87E9AB5}" type="parTrans" cxnId="{2A6D0254-B44E-4A73-BAFA-FF454782C785}">
      <dgm:prSet/>
      <dgm:spPr/>
      <dgm:t>
        <a:bodyPr/>
        <a:lstStyle/>
        <a:p>
          <a:endParaRPr lang="es-EC"/>
        </a:p>
      </dgm:t>
    </dgm:pt>
    <dgm:pt modelId="{5170609C-1067-4C4F-A1D9-81C4591446C7}" type="sibTrans" cxnId="{2A6D0254-B44E-4A73-BAFA-FF454782C785}">
      <dgm:prSet/>
      <dgm:spPr/>
      <dgm:t>
        <a:bodyPr/>
        <a:lstStyle/>
        <a:p>
          <a:endParaRPr lang="es-EC"/>
        </a:p>
      </dgm:t>
    </dgm:pt>
    <dgm:pt modelId="{F036D33F-0AD8-499D-85AA-F7D997C98024}">
      <dgm:prSet phldrT="[Texto]"/>
      <dgm:spPr/>
      <dgm:t>
        <a:bodyPr/>
        <a:lstStyle/>
        <a:p>
          <a:r>
            <a:rPr lang="es-MX" dirty="0"/>
            <a:t>Conflicto interno en la comunidad</a:t>
          </a:r>
          <a:endParaRPr lang="es-EC" dirty="0"/>
        </a:p>
      </dgm:t>
    </dgm:pt>
    <dgm:pt modelId="{CB269EAF-DCF0-4080-924E-04B00938AE35}" type="parTrans" cxnId="{66B21F6B-E65B-4E99-B16C-2FB117503004}">
      <dgm:prSet/>
      <dgm:spPr/>
      <dgm:t>
        <a:bodyPr/>
        <a:lstStyle/>
        <a:p>
          <a:endParaRPr lang="es-EC"/>
        </a:p>
      </dgm:t>
    </dgm:pt>
    <dgm:pt modelId="{9CB7B603-8A06-4E52-8707-185351D50B35}" type="sibTrans" cxnId="{66B21F6B-E65B-4E99-B16C-2FB117503004}">
      <dgm:prSet/>
      <dgm:spPr/>
      <dgm:t>
        <a:bodyPr/>
        <a:lstStyle/>
        <a:p>
          <a:endParaRPr lang="es-EC"/>
        </a:p>
      </dgm:t>
    </dgm:pt>
    <dgm:pt modelId="{4A58FD77-8008-4349-8F77-0E4D8D02240D}">
      <dgm:prSet phldrT="[Texto]"/>
      <dgm:spPr/>
      <dgm:t>
        <a:bodyPr/>
        <a:lstStyle/>
        <a:p>
          <a:r>
            <a:rPr lang="es-MX" dirty="0"/>
            <a:t>Proyectos actuales y futuros del GAD CAYAMBE</a:t>
          </a:r>
          <a:endParaRPr lang="es-EC" dirty="0"/>
        </a:p>
      </dgm:t>
    </dgm:pt>
    <dgm:pt modelId="{540E18B6-032D-4B86-978C-BF2C41CDC342}" type="parTrans" cxnId="{E12244FB-2A91-4396-912A-0A9EE11BE31B}">
      <dgm:prSet/>
      <dgm:spPr/>
      <dgm:t>
        <a:bodyPr/>
        <a:lstStyle/>
        <a:p>
          <a:endParaRPr lang="es-EC"/>
        </a:p>
      </dgm:t>
    </dgm:pt>
    <dgm:pt modelId="{D1561E05-58D7-4540-B27E-8238E7B1EE1E}" type="sibTrans" cxnId="{E12244FB-2A91-4396-912A-0A9EE11BE31B}">
      <dgm:prSet/>
      <dgm:spPr/>
      <dgm:t>
        <a:bodyPr/>
        <a:lstStyle/>
        <a:p>
          <a:endParaRPr lang="es-EC"/>
        </a:p>
      </dgm:t>
    </dgm:pt>
    <dgm:pt modelId="{5AF1C468-D01D-4410-945C-20F1838DB100}" type="pres">
      <dgm:prSet presAssocID="{FB76EEE7-2BE5-48DB-A2E9-DE567DEAC652}" presName="Name0" presStyleCnt="0">
        <dgm:presLayoutVars>
          <dgm:chMax val="7"/>
          <dgm:chPref val="7"/>
          <dgm:dir/>
        </dgm:presLayoutVars>
      </dgm:prSet>
      <dgm:spPr/>
      <dgm:t>
        <a:bodyPr/>
        <a:lstStyle/>
        <a:p>
          <a:endParaRPr lang="es-EC"/>
        </a:p>
      </dgm:t>
    </dgm:pt>
    <dgm:pt modelId="{57F714CA-ED5B-4857-96E7-B7AB3B7D4EB8}" type="pres">
      <dgm:prSet presAssocID="{FB76EEE7-2BE5-48DB-A2E9-DE567DEAC652}" presName="Name1" presStyleCnt="0"/>
      <dgm:spPr/>
    </dgm:pt>
    <dgm:pt modelId="{C269A3BE-BC7C-42EA-913A-CE6BF0ED377B}" type="pres">
      <dgm:prSet presAssocID="{FB76EEE7-2BE5-48DB-A2E9-DE567DEAC652}" presName="cycle" presStyleCnt="0"/>
      <dgm:spPr/>
    </dgm:pt>
    <dgm:pt modelId="{D0746264-944B-4AAA-8D25-3A582808A0E1}" type="pres">
      <dgm:prSet presAssocID="{FB76EEE7-2BE5-48DB-A2E9-DE567DEAC652}" presName="srcNode" presStyleLbl="node1" presStyleIdx="0" presStyleCnt="7"/>
      <dgm:spPr/>
    </dgm:pt>
    <dgm:pt modelId="{C14B0C2F-CAB3-46DE-929C-15B27641F50E}" type="pres">
      <dgm:prSet presAssocID="{FB76EEE7-2BE5-48DB-A2E9-DE567DEAC652}" presName="conn" presStyleLbl="parChTrans1D2" presStyleIdx="0" presStyleCnt="1"/>
      <dgm:spPr/>
      <dgm:t>
        <a:bodyPr/>
        <a:lstStyle/>
        <a:p>
          <a:endParaRPr lang="es-EC"/>
        </a:p>
      </dgm:t>
    </dgm:pt>
    <dgm:pt modelId="{AE674044-C2A5-4370-841F-2887749B8C30}" type="pres">
      <dgm:prSet presAssocID="{FB76EEE7-2BE5-48DB-A2E9-DE567DEAC652}" presName="extraNode" presStyleLbl="node1" presStyleIdx="0" presStyleCnt="7"/>
      <dgm:spPr/>
    </dgm:pt>
    <dgm:pt modelId="{3D6A0EC2-432A-4A9B-B425-1D1C5511529E}" type="pres">
      <dgm:prSet presAssocID="{FB76EEE7-2BE5-48DB-A2E9-DE567DEAC652}" presName="dstNode" presStyleLbl="node1" presStyleIdx="0" presStyleCnt="7"/>
      <dgm:spPr/>
    </dgm:pt>
    <dgm:pt modelId="{FF4D21C0-BA86-4194-9236-3801E23EDC6A}" type="pres">
      <dgm:prSet presAssocID="{3CC33DB4-A540-48F1-8788-4A998BF45E2C}" presName="text_1" presStyleLbl="node1" presStyleIdx="0" presStyleCnt="7">
        <dgm:presLayoutVars>
          <dgm:bulletEnabled val="1"/>
        </dgm:presLayoutVars>
      </dgm:prSet>
      <dgm:spPr/>
      <dgm:t>
        <a:bodyPr/>
        <a:lstStyle/>
        <a:p>
          <a:endParaRPr lang="es-EC"/>
        </a:p>
      </dgm:t>
    </dgm:pt>
    <dgm:pt modelId="{5EDEDA69-D9E7-4119-8974-1643C76C3E28}" type="pres">
      <dgm:prSet presAssocID="{3CC33DB4-A540-48F1-8788-4A998BF45E2C}" presName="accent_1" presStyleCnt="0"/>
      <dgm:spPr/>
    </dgm:pt>
    <dgm:pt modelId="{2E88BA0F-72BA-453D-8B9C-39058D4A439C}" type="pres">
      <dgm:prSet presAssocID="{3CC33DB4-A540-48F1-8788-4A998BF45E2C}" presName="accentRepeatNode" presStyleLbl="solidFgAcc1" presStyleIdx="0" presStyleCnt="7"/>
      <dgm:spPr/>
    </dgm:pt>
    <dgm:pt modelId="{6ABCE30B-8D5F-4372-B0E5-BE9B1AEDD39B}" type="pres">
      <dgm:prSet presAssocID="{88771A75-66A5-43B6-A61D-7F3484EE548A}" presName="text_2" presStyleLbl="node1" presStyleIdx="1" presStyleCnt="7">
        <dgm:presLayoutVars>
          <dgm:bulletEnabled val="1"/>
        </dgm:presLayoutVars>
      </dgm:prSet>
      <dgm:spPr/>
      <dgm:t>
        <a:bodyPr/>
        <a:lstStyle/>
        <a:p>
          <a:endParaRPr lang="es-EC"/>
        </a:p>
      </dgm:t>
    </dgm:pt>
    <dgm:pt modelId="{C50BD0E1-37D5-4CCE-8C4F-922E0729410A}" type="pres">
      <dgm:prSet presAssocID="{88771A75-66A5-43B6-A61D-7F3484EE548A}" presName="accent_2" presStyleCnt="0"/>
      <dgm:spPr/>
    </dgm:pt>
    <dgm:pt modelId="{3CC42D07-01D1-46C4-9915-09D58758D00E}" type="pres">
      <dgm:prSet presAssocID="{88771A75-66A5-43B6-A61D-7F3484EE548A}" presName="accentRepeatNode" presStyleLbl="solidFgAcc1" presStyleIdx="1" presStyleCnt="7"/>
      <dgm:spPr/>
    </dgm:pt>
    <dgm:pt modelId="{E183A156-09F6-45F5-B984-298071DE0EAF}" type="pres">
      <dgm:prSet presAssocID="{AE2EA962-DF6D-4C1E-B66D-6C7E73AF0E2A}" presName="text_3" presStyleLbl="node1" presStyleIdx="2" presStyleCnt="7">
        <dgm:presLayoutVars>
          <dgm:bulletEnabled val="1"/>
        </dgm:presLayoutVars>
      </dgm:prSet>
      <dgm:spPr/>
      <dgm:t>
        <a:bodyPr/>
        <a:lstStyle/>
        <a:p>
          <a:endParaRPr lang="es-EC"/>
        </a:p>
      </dgm:t>
    </dgm:pt>
    <dgm:pt modelId="{8B16B51E-B685-4E57-A655-597E03A256AE}" type="pres">
      <dgm:prSet presAssocID="{AE2EA962-DF6D-4C1E-B66D-6C7E73AF0E2A}" presName="accent_3" presStyleCnt="0"/>
      <dgm:spPr/>
    </dgm:pt>
    <dgm:pt modelId="{20D8D03A-1BA7-4667-B842-1AF7580B43C7}" type="pres">
      <dgm:prSet presAssocID="{AE2EA962-DF6D-4C1E-B66D-6C7E73AF0E2A}" presName="accentRepeatNode" presStyleLbl="solidFgAcc1" presStyleIdx="2" presStyleCnt="7"/>
      <dgm:spPr/>
    </dgm:pt>
    <dgm:pt modelId="{C05BF3ED-89BE-4632-B370-C72F409133C1}" type="pres">
      <dgm:prSet presAssocID="{53A864BC-0C7D-4867-ACFF-B35E10C2DCF3}" presName="text_4" presStyleLbl="node1" presStyleIdx="3" presStyleCnt="7">
        <dgm:presLayoutVars>
          <dgm:bulletEnabled val="1"/>
        </dgm:presLayoutVars>
      </dgm:prSet>
      <dgm:spPr/>
      <dgm:t>
        <a:bodyPr/>
        <a:lstStyle/>
        <a:p>
          <a:endParaRPr lang="es-EC"/>
        </a:p>
      </dgm:t>
    </dgm:pt>
    <dgm:pt modelId="{D59BF4FD-3675-434A-A5DC-098525F8D609}" type="pres">
      <dgm:prSet presAssocID="{53A864BC-0C7D-4867-ACFF-B35E10C2DCF3}" presName="accent_4" presStyleCnt="0"/>
      <dgm:spPr/>
    </dgm:pt>
    <dgm:pt modelId="{BDC14222-7676-45FD-8266-BD8C2C9A555E}" type="pres">
      <dgm:prSet presAssocID="{53A864BC-0C7D-4867-ACFF-B35E10C2DCF3}" presName="accentRepeatNode" presStyleLbl="solidFgAcc1" presStyleIdx="3" presStyleCnt="7"/>
      <dgm:spPr/>
    </dgm:pt>
    <dgm:pt modelId="{24F920C9-2142-4C42-BD1A-D9872CDEC550}" type="pres">
      <dgm:prSet presAssocID="{ADBED44C-25F4-4F40-8C30-CFB0A8AD70AC}" presName="text_5" presStyleLbl="node1" presStyleIdx="4" presStyleCnt="7">
        <dgm:presLayoutVars>
          <dgm:bulletEnabled val="1"/>
        </dgm:presLayoutVars>
      </dgm:prSet>
      <dgm:spPr/>
      <dgm:t>
        <a:bodyPr/>
        <a:lstStyle/>
        <a:p>
          <a:endParaRPr lang="es-EC"/>
        </a:p>
      </dgm:t>
    </dgm:pt>
    <dgm:pt modelId="{C24A6AEF-447B-41F1-97DD-0453695A722C}" type="pres">
      <dgm:prSet presAssocID="{ADBED44C-25F4-4F40-8C30-CFB0A8AD70AC}" presName="accent_5" presStyleCnt="0"/>
      <dgm:spPr/>
    </dgm:pt>
    <dgm:pt modelId="{C4A8EDD4-2887-44D8-BF7C-1BF2E6E0EB43}" type="pres">
      <dgm:prSet presAssocID="{ADBED44C-25F4-4F40-8C30-CFB0A8AD70AC}" presName="accentRepeatNode" presStyleLbl="solidFgAcc1" presStyleIdx="4" presStyleCnt="7"/>
      <dgm:spPr/>
    </dgm:pt>
    <dgm:pt modelId="{D6F0CEFF-E0CD-418B-B59C-25DD3F4A4EA1}" type="pres">
      <dgm:prSet presAssocID="{F036D33F-0AD8-499D-85AA-F7D997C98024}" presName="text_6" presStyleLbl="node1" presStyleIdx="5" presStyleCnt="7">
        <dgm:presLayoutVars>
          <dgm:bulletEnabled val="1"/>
        </dgm:presLayoutVars>
      </dgm:prSet>
      <dgm:spPr/>
      <dgm:t>
        <a:bodyPr/>
        <a:lstStyle/>
        <a:p>
          <a:endParaRPr lang="es-EC"/>
        </a:p>
      </dgm:t>
    </dgm:pt>
    <dgm:pt modelId="{08BC59A4-7B3E-4422-B906-F3FD48DA6D4B}" type="pres">
      <dgm:prSet presAssocID="{F036D33F-0AD8-499D-85AA-F7D997C98024}" presName="accent_6" presStyleCnt="0"/>
      <dgm:spPr/>
    </dgm:pt>
    <dgm:pt modelId="{96656A19-1A2E-4BDF-9302-3E2C8D52FC8B}" type="pres">
      <dgm:prSet presAssocID="{F036D33F-0AD8-499D-85AA-F7D997C98024}" presName="accentRepeatNode" presStyleLbl="solidFgAcc1" presStyleIdx="5" presStyleCnt="7"/>
      <dgm:spPr/>
    </dgm:pt>
    <dgm:pt modelId="{8A040442-8628-4261-88A5-A750CDB08176}" type="pres">
      <dgm:prSet presAssocID="{4A58FD77-8008-4349-8F77-0E4D8D02240D}" presName="text_7" presStyleLbl="node1" presStyleIdx="6" presStyleCnt="7">
        <dgm:presLayoutVars>
          <dgm:bulletEnabled val="1"/>
        </dgm:presLayoutVars>
      </dgm:prSet>
      <dgm:spPr/>
      <dgm:t>
        <a:bodyPr/>
        <a:lstStyle/>
        <a:p>
          <a:endParaRPr lang="es-EC"/>
        </a:p>
      </dgm:t>
    </dgm:pt>
    <dgm:pt modelId="{0DBEADF8-81E9-40EE-8CA5-324F02BEFD89}" type="pres">
      <dgm:prSet presAssocID="{4A58FD77-8008-4349-8F77-0E4D8D02240D}" presName="accent_7" presStyleCnt="0"/>
      <dgm:spPr/>
    </dgm:pt>
    <dgm:pt modelId="{B2D923F1-376D-4B40-93E4-28F85E29E8CE}" type="pres">
      <dgm:prSet presAssocID="{4A58FD77-8008-4349-8F77-0E4D8D02240D}" presName="accentRepeatNode" presStyleLbl="solidFgAcc1" presStyleIdx="6" presStyleCnt="7"/>
      <dgm:spPr/>
    </dgm:pt>
  </dgm:ptLst>
  <dgm:cxnLst>
    <dgm:cxn modelId="{2A6D0254-B44E-4A73-BAFA-FF454782C785}" srcId="{FB76EEE7-2BE5-48DB-A2E9-DE567DEAC652}" destId="{ADBED44C-25F4-4F40-8C30-CFB0A8AD70AC}" srcOrd="4" destOrd="0" parTransId="{64B9F2C2-719F-4B7D-AA0D-8D0AC87E9AB5}" sibTransId="{5170609C-1067-4C4F-A1D9-81C4591446C7}"/>
    <dgm:cxn modelId="{AB8BA4F8-D378-4610-BFB5-D74DBCB2E02A}" type="presOf" srcId="{53A864BC-0C7D-4867-ACFF-B35E10C2DCF3}" destId="{C05BF3ED-89BE-4632-B370-C72F409133C1}" srcOrd="0" destOrd="0" presId="urn:microsoft.com/office/officeart/2008/layout/VerticalCurvedList"/>
    <dgm:cxn modelId="{39E1185E-80CD-4A6A-9062-185439E88FB9}" srcId="{FB76EEE7-2BE5-48DB-A2E9-DE567DEAC652}" destId="{3CC33DB4-A540-48F1-8788-4A998BF45E2C}" srcOrd="0" destOrd="0" parTransId="{14FADCC4-6F33-413D-A586-C29E35B7F67E}" sibTransId="{8BAC1EC2-9FDB-49AA-AA2B-1E2EE37AA4C3}"/>
    <dgm:cxn modelId="{C3F4C205-8422-403C-8858-F3033AC00DA7}" type="presOf" srcId="{F036D33F-0AD8-499D-85AA-F7D997C98024}" destId="{D6F0CEFF-E0CD-418B-B59C-25DD3F4A4EA1}" srcOrd="0" destOrd="0" presId="urn:microsoft.com/office/officeart/2008/layout/VerticalCurvedList"/>
    <dgm:cxn modelId="{A2C4D209-A70E-4948-ACAA-4FCEE6795838}" type="presOf" srcId="{3CC33DB4-A540-48F1-8788-4A998BF45E2C}" destId="{FF4D21C0-BA86-4194-9236-3801E23EDC6A}" srcOrd="0" destOrd="0" presId="urn:microsoft.com/office/officeart/2008/layout/VerticalCurvedList"/>
    <dgm:cxn modelId="{53E21886-8151-45D1-AA61-3AAF0B02652B}" type="presOf" srcId="{88771A75-66A5-43B6-A61D-7F3484EE548A}" destId="{6ABCE30B-8D5F-4372-B0E5-BE9B1AEDD39B}" srcOrd="0" destOrd="0" presId="urn:microsoft.com/office/officeart/2008/layout/VerticalCurvedList"/>
    <dgm:cxn modelId="{F10C8311-CA77-4D3F-8B8B-8E03F020E47C}" type="presOf" srcId="{8BAC1EC2-9FDB-49AA-AA2B-1E2EE37AA4C3}" destId="{C14B0C2F-CAB3-46DE-929C-15B27641F50E}" srcOrd="0" destOrd="0" presId="urn:microsoft.com/office/officeart/2008/layout/VerticalCurvedList"/>
    <dgm:cxn modelId="{CD1A0CA7-4CDF-4624-9D5B-DA180FCCB526}" srcId="{FB76EEE7-2BE5-48DB-A2E9-DE567DEAC652}" destId="{88771A75-66A5-43B6-A61D-7F3484EE548A}" srcOrd="1" destOrd="0" parTransId="{F924D9F0-0A83-4988-BC76-CBB3E0F43302}" sibTransId="{FD89C5B5-303A-4126-B1F9-AB6B3EA3093F}"/>
    <dgm:cxn modelId="{66B21F6B-E65B-4E99-B16C-2FB117503004}" srcId="{FB76EEE7-2BE5-48DB-A2E9-DE567DEAC652}" destId="{F036D33F-0AD8-499D-85AA-F7D997C98024}" srcOrd="5" destOrd="0" parTransId="{CB269EAF-DCF0-4080-924E-04B00938AE35}" sibTransId="{9CB7B603-8A06-4E52-8707-185351D50B35}"/>
    <dgm:cxn modelId="{6ED3388A-7234-47A5-9FFF-A1367E59FDD8}" type="presOf" srcId="{4A58FD77-8008-4349-8F77-0E4D8D02240D}" destId="{8A040442-8628-4261-88A5-A750CDB08176}" srcOrd="0" destOrd="0" presId="urn:microsoft.com/office/officeart/2008/layout/VerticalCurvedList"/>
    <dgm:cxn modelId="{33F3C44D-B985-43F1-9079-1B8118F42BE9}" srcId="{FB76EEE7-2BE5-48DB-A2E9-DE567DEAC652}" destId="{53A864BC-0C7D-4867-ACFF-B35E10C2DCF3}" srcOrd="3" destOrd="0" parTransId="{E4B752EF-3119-4F2C-BE3B-9F00AA7461B1}" sibTransId="{49EB411F-5DA8-42AA-AD42-DDD91104A901}"/>
    <dgm:cxn modelId="{514DD8CD-F01D-4D7C-BB9B-20FA1E5B2D80}" srcId="{FB76EEE7-2BE5-48DB-A2E9-DE567DEAC652}" destId="{AE2EA962-DF6D-4C1E-B66D-6C7E73AF0E2A}" srcOrd="2" destOrd="0" parTransId="{349529FF-FF7D-4C88-A59A-4E7CAC76B19D}" sibTransId="{A42F95B2-F027-4F79-8027-7754E662C821}"/>
    <dgm:cxn modelId="{1C3D4B4F-B9E1-4DA5-BE7B-3322A802C584}" type="presOf" srcId="{AE2EA962-DF6D-4C1E-B66D-6C7E73AF0E2A}" destId="{E183A156-09F6-45F5-B984-298071DE0EAF}" srcOrd="0" destOrd="0" presId="urn:microsoft.com/office/officeart/2008/layout/VerticalCurvedList"/>
    <dgm:cxn modelId="{3F6B8349-2778-45FD-B9B7-B3A220ED2B84}" type="presOf" srcId="{ADBED44C-25F4-4F40-8C30-CFB0A8AD70AC}" destId="{24F920C9-2142-4C42-BD1A-D9872CDEC550}" srcOrd="0" destOrd="0" presId="urn:microsoft.com/office/officeart/2008/layout/VerticalCurvedList"/>
    <dgm:cxn modelId="{E12244FB-2A91-4396-912A-0A9EE11BE31B}" srcId="{FB76EEE7-2BE5-48DB-A2E9-DE567DEAC652}" destId="{4A58FD77-8008-4349-8F77-0E4D8D02240D}" srcOrd="6" destOrd="0" parTransId="{540E18B6-032D-4B86-978C-BF2C41CDC342}" sibTransId="{D1561E05-58D7-4540-B27E-8238E7B1EE1E}"/>
    <dgm:cxn modelId="{191615EF-0512-45B8-B2DA-9E3AC2C23E78}" type="presOf" srcId="{FB76EEE7-2BE5-48DB-A2E9-DE567DEAC652}" destId="{5AF1C468-D01D-4410-945C-20F1838DB100}" srcOrd="0" destOrd="0" presId="urn:microsoft.com/office/officeart/2008/layout/VerticalCurvedList"/>
    <dgm:cxn modelId="{7DB3D85C-CBE8-4B94-ACC9-FD1C3224721C}" type="presParOf" srcId="{5AF1C468-D01D-4410-945C-20F1838DB100}" destId="{57F714CA-ED5B-4857-96E7-B7AB3B7D4EB8}" srcOrd="0" destOrd="0" presId="urn:microsoft.com/office/officeart/2008/layout/VerticalCurvedList"/>
    <dgm:cxn modelId="{C8DF2C00-427B-43FB-A2F8-7F014D44D078}" type="presParOf" srcId="{57F714CA-ED5B-4857-96E7-B7AB3B7D4EB8}" destId="{C269A3BE-BC7C-42EA-913A-CE6BF0ED377B}" srcOrd="0" destOrd="0" presId="urn:microsoft.com/office/officeart/2008/layout/VerticalCurvedList"/>
    <dgm:cxn modelId="{1BB8188F-CF47-427B-AF9B-8C7F785033F7}" type="presParOf" srcId="{C269A3BE-BC7C-42EA-913A-CE6BF0ED377B}" destId="{D0746264-944B-4AAA-8D25-3A582808A0E1}" srcOrd="0" destOrd="0" presId="urn:microsoft.com/office/officeart/2008/layout/VerticalCurvedList"/>
    <dgm:cxn modelId="{B64DE567-CEDC-411E-81E0-393888CCF3F4}" type="presParOf" srcId="{C269A3BE-BC7C-42EA-913A-CE6BF0ED377B}" destId="{C14B0C2F-CAB3-46DE-929C-15B27641F50E}" srcOrd="1" destOrd="0" presId="urn:microsoft.com/office/officeart/2008/layout/VerticalCurvedList"/>
    <dgm:cxn modelId="{7F4D2B0A-A42F-4A76-A32C-100E35E98C59}" type="presParOf" srcId="{C269A3BE-BC7C-42EA-913A-CE6BF0ED377B}" destId="{AE674044-C2A5-4370-841F-2887749B8C30}" srcOrd="2" destOrd="0" presId="urn:microsoft.com/office/officeart/2008/layout/VerticalCurvedList"/>
    <dgm:cxn modelId="{ED3B1E59-893F-4E3E-A099-4585450008B5}" type="presParOf" srcId="{C269A3BE-BC7C-42EA-913A-CE6BF0ED377B}" destId="{3D6A0EC2-432A-4A9B-B425-1D1C5511529E}" srcOrd="3" destOrd="0" presId="urn:microsoft.com/office/officeart/2008/layout/VerticalCurvedList"/>
    <dgm:cxn modelId="{86AF437C-5973-4B3C-A592-3A4FFD9DDB4B}" type="presParOf" srcId="{57F714CA-ED5B-4857-96E7-B7AB3B7D4EB8}" destId="{FF4D21C0-BA86-4194-9236-3801E23EDC6A}" srcOrd="1" destOrd="0" presId="urn:microsoft.com/office/officeart/2008/layout/VerticalCurvedList"/>
    <dgm:cxn modelId="{A6362FB0-72D9-4DD3-AEC7-D88F0C376FDA}" type="presParOf" srcId="{57F714CA-ED5B-4857-96E7-B7AB3B7D4EB8}" destId="{5EDEDA69-D9E7-4119-8974-1643C76C3E28}" srcOrd="2" destOrd="0" presId="urn:microsoft.com/office/officeart/2008/layout/VerticalCurvedList"/>
    <dgm:cxn modelId="{8C455079-80AC-4A2D-B60C-EE724FFF8BDE}" type="presParOf" srcId="{5EDEDA69-D9E7-4119-8974-1643C76C3E28}" destId="{2E88BA0F-72BA-453D-8B9C-39058D4A439C}" srcOrd="0" destOrd="0" presId="urn:microsoft.com/office/officeart/2008/layout/VerticalCurvedList"/>
    <dgm:cxn modelId="{C0AC2507-BDD0-4F3C-9B4E-F9EBF7170917}" type="presParOf" srcId="{57F714CA-ED5B-4857-96E7-B7AB3B7D4EB8}" destId="{6ABCE30B-8D5F-4372-B0E5-BE9B1AEDD39B}" srcOrd="3" destOrd="0" presId="urn:microsoft.com/office/officeart/2008/layout/VerticalCurvedList"/>
    <dgm:cxn modelId="{EFFBD7B2-17E6-448A-92F7-39C4436642F5}" type="presParOf" srcId="{57F714CA-ED5B-4857-96E7-B7AB3B7D4EB8}" destId="{C50BD0E1-37D5-4CCE-8C4F-922E0729410A}" srcOrd="4" destOrd="0" presId="urn:microsoft.com/office/officeart/2008/layout/VerticalCurvedList"/>
    <dgm:cxn modelId="{E645C2D5-0310-4D1C-AD5C-B71AAE10E398}" type="presParOf" srcId="{C50BD0E1-37D5-4CCE-8C4F-922E0729410A}" destId="{3CC42D07-01D1-46C4-9915-09D58758D00E}" srcOrd="0" destOrd="0" presId="urn:microsoft.com/office/officeart/2008/layout/VerticalCurvedList"/>
    <dgm:cxn modelId="{2029807F-7559-470F-94CB-B5FEEB6611FE}" type="presParOf" srcId="{57F714CA-ED5B-4857-96E7-B7AB3B7D4EB8}" destId="{E183A156-09F6-45F5-B984-298071DE0EAF}" srcOrd="5" destOrd="0" presId="urn:microsoft.com/office/officeart/2008/layout/VerticalCurvedList"/>
    <dgm:cxn modelId="{3F59525C-8D49-4998-AEB5-2DE20FD15DF3}" type="presParOf" srcId="{57F714CA-ED5B-4857-96E7-B7AB3B7D4EB8}" destId="{8B16B51E-B685-4E57-A655-597E03A256AE}" srcOrd="6" destOrd="0" presId="urn:microsoft.com/office/officeart/2008/layout/VerticalCurvedList"/>
    <dgm:cxn modelId="{2D4FAA00-94B5-4EF1-B336-45A2E3F14DE4}" type="presParOf" srcId="{8B16B51E-B685-4E57-A655-597E03A256AE}" destId="{20D8D03A-1BA7-4667-B842-1AF7580B43C7}" srcOrd="0" destOrd="0" presId="urn:microsoft.com/office/officeart/2008/layout/VerticalCurvedList"/>
    <dgm:cxn modelId="{748B5435-7254-4BDD-B7BD-F6D7A25C9942}" type="presParOf" srcId="{57F714CA-ED5B-4857-96E7-B7AB3B7D4EB8}" destId="{C05BF3ED-89BE-4632-B370-C72F409133C1}" srcOrd="7" destOrd="0" presId="urn:microsoft.com/office/officeart/2008/layout/VerticalCurvedList"/>
    <dgm:cxn modelId="{AB517643-46A1-4785-B0DA-0BB5F0CD6D39}" type="presParOf" srcId="{57F714CA-ED5B-4857-96E7-B7AB3B7D4EB8}" destId="{D59BF4FD-3675-434A-A5DC-098525F8D609}" srcOrd="8" destOrd="0" presId="urn:microsoft.com/office/officeart/2008/layout/VerticalCurvedList"/>
    <dgm:cxn modelId="{7C2956C5-6764-4FC2-860F-B65338FABFA0}" type="presParOf" srcId="{D59BF4FD-3675-434A-A5DC-098525F8D609}" destId="{BDC14222-7676-45FD-8266-BD8C2C9A555E}" srcOrd="0" destOrd="0" presId="urn:microsoft.com/office/officeart/2008/layout/VerticalCurvedList"/>
    <dgm:cxn modelId="{98229C53-D13C-4606-8BBF-1C85C3533FA9}" type="presParOf" srcId="{57F714CA-ED5B-4857-96E7-B7AB3B7D4EB8}" destId="{24F920C9-2142-4C42-BD1A-D9872CDEC550}" srcOrd="9" destOrd="0" presId="urn:microsoft.com/office/officeart/2008/layout/VerticalCurvedList"/>
    <dgm:cxn modelId="{D5039504-C5F5-4843-9EB6-E7A4D45169A7}" type="presParOf" srcId="{57F714CA-ED5B-4857-96E7-B7AB3B7D4EB8}" destId="{C24A6AEF-447B-41F1-97DD-0453695A722C}" srcOrd="10" destOrd="0" presId="urn:microsoft.com/office/officeart/2008/layout/VerticalCurvedList"/>
    <dgm:cxn modelId="{ADF78B10-0EC1-46F3-8C80-A434F6B078D2}" type="presParOf" srcId="{C24A6AEF-447B-41F1-97DD-0453695A722C}" destId="{C4A8EDD4-2887-44D8-BF7C-1BF2E6E0EB43}" srcOrd="0" destOrd="0" presId="urn:microsoft.com/office/officeart/2008/layout/VerticalCurvedList"/>
    <dgm:cxn modelId="{620A958C-0668-4B45-A152-13EBD8BE9CA9}" type="presParOf" srcId="{57F714CA-ED5B-4857-96E7-B7AB3B7D4EB8}" destId="{D6F0CEFF-E0CD-418B-B59C-25DD3F4A4EA1}" srcOrd="11" destOrd="0" presId="urn:microsoft.com/office/officeart/2008/layout/VerticalCurvedList"/>
    <dgm:cxn modelId="{F52D87D8-73AF-4E5F-85B6-085617218AD5}" type="presParOf" srcId="{57F714CA-ED5B-4857-96E7-B7AB3B7D4EB8}" destId="{08BC59A4-7B3E-4422-B906-F3FD48DA6D4B}" srcOrd="12" destOrd="0" presId="urn:microsoft.com/office/officeart/2008/layout/VerticalCurvedList"/>
    <dgm:cxn modelId="{30FE741D-802B-4991-A760-2CF3A673463B}" type="presParOf" srcId="{08BC59A4-7B3E-4422-B906-F3FD48DA6D4B}" destId="{96656A19-1A2E-4BDF-9302-3E2C8D52FC8B}" srcOrd="0" destOrd="0" presId="urn:microsoft.com/office/officeart/2008/layout/VerticalCurvedList"/>
    <dgm:cxn modelId="{9EC57A37-69F2-401C-BF41-3226672FE4A7}" type="presParOf" srcId="{57F714CA-ED5B-4857-96E7-B7AB3B7D4EB8}" destId="{8A040442-8628-4261-88A5-A750CDB08176}" srcOrd="13" destOrd="0" presId="urn:microsoft.com/office/officeart/2008/layout/VerticalCurvedList"/>
    <dgm:cxn modelId="{75CFAF28-6CF2-47F4-9530-FB47CDF79FB0}" type="presParOf" srcId="{57F714CA-ED5B-4857-96E7-B7AB3B7D4EB8}" destId="{0DBEADF8-81E9-40EE-8CA5-324F02BEFD89}" srcOrd="14" destOrd="0" presId="urn:microsoft.com/office/officeart/2008/layout/VerticalCurvedList"/>
    <dgm:cxn modelId="{FFF78B47-2319-4BD5-AF50-5A10A1A0707C}" type="presParOf" srcId="{0DBEADF8-81E9-40EE-8CA5-324F02BEFD89}" destId="{B2D923F1-376D-4B40-93E4-28F85E29E8CE}"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AEC089F-A19E-4D24-B62B-8E7B9D91DCF7}" type="doc">
      <dgm:prSet loTypeId="urn:microsoft.com/office/officeart/2005/8/layout/process2" loCatId="process" qsTypeId="urn:microsoft.com/office/officeart/2005/8/quickstyle/simple3" qsCatId="simple" csTypeId="urn:microsoft.com/office/officeart/2005/8/colors/colorful3" csCatId="colorful" phldr="1"/>
      <dgm:spPr/>
    </dgm:pt>
    <dgm:pt modelId="{873F0568-6EAE-49B1-AA95-6C1FB5C3DBC7}">
      <dgm:prSet phldrT="[Texto]"/>
      <dgm:spPr/>
      <dgm:t>
        <a:bodyPr/>
        <a:lstStyle/>
        <a:p>
          <a:r>
            <a:rPr lang="es-EC" dirty="0"/>
            <a:t>Mujer </a:t>
          </a:r>
        </a:p>
      </dgm:t>
    </dgm:pt>
    <dgm:pt modelId="{902CACF8-B3E9-488D-942B-1979856C2B10}" type="parTrans" cxnId="{31DA0272-957F-4A50-8A09-1D9D3470CB22}">
      <dgm:prSet/>
      <dgm:spPr/>
      <dgm:t>
        <a:bodyPr/>
        <a:lstStyle/>
        <a:p>
          <a:endParaRPr lang="es-EC"/>
        </a:p>
      </dgm:t>
    </dgm:pt>
    <dgm:pt modelId="{76225D55-D149-4538-AE06-CB43FD0E5C4F}" type="sibTrans" cxnId="{31DA0272-957F-4A50-8A09-1D9D3470CB22}">
      <dgm:prSet/>
      <dgm:spPr/>
      <dgm:t>
        <a:bodyPr/>
        <a:lstStyle/>
        <a:p>
          <a:endParaRPr lang="es-EC"/>
        </a:p>
      </dgm:t>
    </dgm:pt>
    <dgm:pt modelId="{74A90EE7-5D93-4B11-9D30-01AA72F6F1AE}">
      <dgm:prSet phldrT="[Texto]"/>
      <dgm:spPr/>
      <dgm:t>
        <a:bodyPr/>
        <a:lstStyle/>
        <a:p>
          <a:r>
            <a:rPr lang="es-EC" dirty="0"/>
            <a:t>18 a 30 </a:t>
          </a:r>
        </a:p>
      </dgm:t>
    </dgm:pt>
    <dgm:pt modelId="{6C5C2F5D-7891-45C1-934A-8BE460B0522C}" type="parTrans" cxnId="{B8A6CA1E-FA1F-440B-A499-87B6176A7BFD}">
      <dgm:prSet/>
      <dgm:spPr/>
      <dgm:t>
        <a:bodyPr/>
        <a:lstStyle/>
        <a:p>
          <a:endParaRPr lang="es-EC"/>
        </a:p>
      </dgm:t>
    </dgm:pt>
    <dgm:pt modelId="{C21BF7D1-D9A7-4632-9C1E-A6AB636772C7}" type="sibTrans" cxnId="{B8A6CA1E-FA1F-440B-A499-87B6176A7BFD}">
      <dgm:prSet/>
      <dgm:spPr/>
      <dgm:t>
        <a:bodyPr/>
        <a:lstStyle/>
        <a:p>
          <a:endParaRPr lang="es-EC"/>
        </a:p>
      </dgm:t>
    </dgm:pt>
    <dgm:pt modelId="{8EA7A894-460E-4990-94D3-ECB887C1CD2A}">
      <dgm:prSet phldrT="[Texto]"/>
      <dgm:spPr/>
      <dgm:t>
        <a:bodyPr/>
        <a:lstStyle/>
        <a:p>
          <a:r>
            <a:rPr lang="es-EC" dirty="0"/>
            <a:t>$400;Familia </a:t>
          </a:r>
        </a:p>
      </dgm:t>
    </dgm:pt>
    <dgm:pt modelId="{A2F2EF5C-B375-4BDD-BFC9-55E28DBF0E7C}" type="parTrans" cxnId="{BDA0EEF8-51BD-4693-950A-30F9D7167548}">
      <dgm:prSet/>
      <dgm:spPr/>
      <dgm:t>
        <a:bodyPr/>
        <a:lstStyle/>
        <a:p>
          <a:endParaRPr lang="es-EC"/>
        </a:p>
      </dgm:t>
    </dgm:pt>
    <dgm:pt modelId="{01AC7643-0623-4CA3-A687-D1461CA2F4D2}" type="sibTrans" cxnId="{BDA0EEF8-51BD-4693-950A-30F9D7167548}">
      <dgm:prSet/>
      <dgm:spPr/>
      <dgm:t>
        <a:bodyPr/>
        <a:lstStyle/>
        <a:p>
          <a:endParaRPr lang="es-EC"/>
        </a:p>
      </dgm:t>
    </dgm:pt>
    <dgm:pt modelId="{972D61D1-385C-4A83-B562-8915BB01AD07}">
      <dgm:prSet phldrT="[Texto]"/>
      <dgm:spPr/>
      <dgm:t>
        <a:bodyPr/>
        <a:lstStyle/>
        <a:p>
          <a:r>
            <a:rPr lang="es-EC" dirty="0"/>
            <a:t>Pregrado</a:t>
          </a:r>
        </a:p>
      </dgm:t>
    </dgm:pt>
    <dgm:pt modelId="{01F35718-B83F-43FC-9239-D4AA8A86F787}" type="parTrans" cxnId="{BB524286-65C0-45D0-B135-C5B94A3CE28C}">
      <dgm:prSet/>
      <dgm:spPr/>
      <dgm:t>
        <a:bodyPr/>
        <a:lstStyle/>
        <a:p>
          <a:endParaRPr lang="es-EC"/>
        </a:p>
      </dgm:t>
    </dgm:pt>
    <dgm:pt modelId="{1DE43102-8B16-494B-9E1D-8D8316BE6207}" type="sibTrans" cxnId="{BB524286-65C0-45D0-B135-C5B94A3CE28C}">
      <dgm:prSet/>
      <dgm:spPr/>
      <dgm:t>
        <a:bodyPr/>
        <a:lstStyle/>
        <a:p>
          <a:endParaRPr lang="es-EC"/>
        </a:p>
      </dgm:t>
    </dgm:pt>
    <dgm:pt modelId="{86A73C88-418E-4B15-B3E8-3D2AAE23591C}">
      <dgm:prSet phldrT="[Texto]"/>
      <dgm:spPr/>
      <dgm:t>
        <a:bodyPr/>
        <a:lstStyle/>
        <a:p>
          <a:r>
            <a:rPr lang="es-EC" dirty="0"/>
            <a:t>Aventura </a:t>
          </a:r>
        </a:p>
      </dgm:t>
    </dgm:pt>
    <dgm:pt modelId="{21C86D65-EB0C-48F2-B54B-907CF0B18225}" type="parTrans" cxnId="{316C8632-5F61-4CC2-9160-875FE7638BCA}">
      <dgm:prSet/>
      <dgm:spPr/>
      <dgm:t>
        <a:bodyPr/>
        <a:lstStyle/>
        <a:p>
          <a:endParaRPr lang="es-EC"/>
        </a:p>
      </dgm:t>
    </dgm:pt>
    <dgm:pt modelId="{0D2113C5-EFD8-49CA-A5BF-D2CA9FECA288}" type="sibTrans" cxnId="{316C8632-5F61-4CC2-9160-875FE7638BCA}">
      <dgm:prSet/>
      <dgm:spPr/>
      <dgm:t>
        <a:bodyPr/>
        <a:lstStyle/>
        <a:p>
          <a:endParaRPr lang="es-EC"/>
        </a:p>
      </dgm:t>
    </dgm:pt>
    <dgm:pt modelId="{BE435689-37B9-4F56-8128-4E4D7477DE50}" type="pres">
      <dgm:prSet presAssocID="{0AEC089F-A19E-4D24-B62B-8E7B9D91DCF7}" presName="linearFlow" presStyleCnt="0">
        <dgm:presLayoutVars>
          <dgm:resizeHandles val="exact"/>
        </dgm:presLayoutVars>
      </dgm:prSet>
      <dgm:spPr/>
    </dgm:pt>
    <dgm:pt modelId="{1F143E13-9BFD-48E9-90B3-B7206B7C0016}" type="pres">
      <dgm:prSet presAssocID="{873F0568-6EAE-49B1-AA95-6C1FB5C3DBC7}" presName="node" presStyleLbl="node1" presStyleIdx="0" presStyleCnt="5">
        <dgm:presLayoutVars>
          <dgm:bulletEnabled val="1"/>
        </dgm:presLayoutVars>
      </dgm:prSet>
      <dgm:spPr/>
      <dgm:t>
        <a:bodyPr/>
        <a:lstStyle/>
        <a:p>
          <a:endParaRPr lang="es-EC"/>
        </a:p>
      </dgm:t>
    </dgm:pt>
    <dgm:pt modelId="{4DC7741C-F556-4115-AEF8-DCE7BECAAFDD}" type="pres">
      <dgm:prSet presAssocID="{76225D55-D149-4538-AE06-CB43FD0E5C4F}" presName="sibTrans" presStyleLbl="sibTrans2D1" presStyleIdx="0" presStyleCnt="4"/>
      <dgm:spPr/>
      <dgm:t>
        <a:bodyPr/>
        <a:lstStyle/>
        <a:p>
          <a:endParaRPr lang="es-EC"/>
        </a:p>
      </dgm:t>
    </dgm:pt>
    <dgm:pt modelId="{25943F73-839B-485E-99B6-FA98DF94252F}" type="pres">
      <dgm:prSet presAssocID="{76225D55-D149-4538-AE06-CB43FD0E5C4F}" presName="connectorText" presStyleLbl="sibTrans2D1" presStyleIdx="0" presStyleCnt="4"/>
      <dgm:spPr/>
      <dgm:t>
        <a:bodyPr/>
        <a:lstStyle/>
        <a:p>
          <a:endParaRPr lang="es-EC"/>
        </a:p>
      </dgm:t>
    </dgm:pt>
    <dgm:pt modelId="{2FE78AB9-1BBB-4FB8-BFC3-B47EAAE7B7CF}" type="pres">
      <dgm:prSet presAssocID="{74A90EE7-5D93-4B11-9D30-01AA72F6F1AE}" presName="node" presStyleLbl="node1" presStyleIdx="1" presStyleCnt="5">
        <dgm:presLayoutVars>
          <dgm:bulletEnabled val="1"/>
        </dgm:presLayoutVars>
      </dgm:prSet>
      <dgm:spPr/>
      <dgm:t>
        <a:bodyPr/>
        <a:lstStyle/>
        <a:p>
          <a:endParaRPr lang="es-EC"/>
        </a:p>
      </dgm:t>
    </dgm:pt>
    <dgm:pt modelId="{B4B83DE8-B2A6-4293-BB98-7A3ED6CFBA2E}" type="pres">
      <dgm:prSet presAssocID="{C21BF7D1-D9A7-4632-9C1E-A6AB636772C7}" presName="sibTrans" presStyleLbl="sibTrans2D1" presStyleIdx="1" presStyleCnt="4"/>
      <dgm:spPr/>
      <dgm:t>
        <a:bodyPr/>
        <a:lstStyle/>
        <a:p>
          <a:endParaRPr lang="es-EC"/>
        </a:p>
      </dgm:t>
    </dgm:pt>
    <dgm:pt modelId="{D7CAD7DF-44B9-4DFD-8666-B1CB67D924F1}" type="pres">
      <dgm:prSet presAssocID="{C21BF7D1-D9A7-4632-9C1E-A6AB636772C7}" presName="connectorText" presStyleLbl="sibTrans2D1" presStyleIdx="1" presStyleCnt="4"/>
      <dgm:spPr/>
      <dgm:t>
        <a:bodyPr/>
        <a:lstStyle/>
        <a:p>
          <a:endParaRPr lang="es-EC"/>
        </a:p>
      </dgm:t>
    </dgm:pt>
    <dgm:pt modelId="{AB1AF250-C7BE-4782-A5CE-A90A5659CC98}" type="pres">
      <dgm:prSet presAssocID="{8EA7A894-460E-4990-94D3-ECB887C1CD2A}" presName="node" presStyleLbl="node1" presStyleIdx="2" presStyleCnt="5">
        <dgm:presLayoutVars>
          <dgm:bulletEnabled val="1"/>
        </dgm:presLayoutVars>
      </dgm:prSet>
      <dgm:spPr/>
      <dgm:t>
        <a:bodyPr/>
        <a:lstStyle/>
        <a:p>
          <a:endParaRPr lang="es-EC"/>
        </a:p>
      </dgm:t>
    </dgm:pt>
    <dgm:pt modelId="{D8DDAEFE-7AB3-45C2-91BA-E2F394726048}" type="pres">
      <dgm:prSet presAssocID="{01AC7643-0623-4CA3-A687-D1461CA2F4D2}" presName="sibTrans" presStyleLbl="sibTrans2D1" presStyleIdx="2" presStyleCnt="4"/>
      <dgm:spPr/>
      <dgm:t>
        <a:bodyPr/>
        <a:lstStyle/>
        <a:p>
          <a:endParaRPr lang="es-EC"/>
        </a:p>
      </dgm:t>
    </dgm:pt>
    <dgm:pt modelId="{6B6669CD-E63D-4E3D-ABF1-CE2CE0B5B649}" type="pres">
      <dgm:prSet presAssocID="{01AC7643-0623-4CA3-A687-D1461CA2F4D2}" presName="connectorText" presStyleLbl="sibTrans2D1" presStyleIdx="2" presStyleCnt="4"/>
      <dgm:spPr/>
      <dgm:t>
        <a:bodyPr/>
        <a:lstStyle/>
        <a:p>
          <a:endParaRPr lang="es-EC"/>
        </a:p>
      </dgm:t>
    </dgm:pt>
    <dgm:pt modelId="{9294DC19-7291-425E-B76C-41B0BD906BAD}" type="pres">
      <dgm:prSet presAssocID="{972D61D1-385C-4A83-B562-8915BB01AD07}" presName="node" presStyleLbl="node1" presStyleIdx="3" presStyleCnt="5">
        <dgm:presLayoutVars>
          <dgm:bulletEnabled val="1"/>
        </dgm:presLayoutVars>
      </dgm:prSet>
      <dgm:spPr/>
      <dgm:t>
        <a:bodyPr/>
        <a:lstStyle/>
        <a:p>
          <a:endParaRPr lang="es-EC"/>
        </a:p>
      </dgm:t>
    </dgm:pt>
    <dgm:pt modelId="{B92AC740-225F-4BF4-955E-34B31FBFC353}" type="pres">
      <dgm:prSet presAssocID="{1DE43102-8B16-494B-9E1D-8D8316BE6207}" presName="sibTrans" presStyleLbl="sibTrans2D1" presStyleIdx="3" presStyleCnt="4"/>
      <dgm:spPr/>
      <dgm:t>
        <a:bodyPr/>
        <a:lstStyle/>
        <a:p>
          <a:endParaRPr lang="es-EC"/>
        </a:p>
      </dgm:t>
    </dgm:pt>
    <dgm:pt modelId="{0C919A6C-E45A-4C3D-A912-47AB8C53B670}" type="pres">
      <dgm:prSet presAssocID="{1DE43102-8B16-494B-9E1D-8D8316BE6207}" presName="connectorText" presStyleLbl="sibTrans2D1" presStyleIdx="3" presStyleCnt="4"/>
      <dgm:spPr/>
      <dgm:t>
        <a:bodyPr/>
        <a:lstStyle/>
        <a:p>
          <a:endParaRPr lang="es-EC"/>
        </a:p>
      </dgm:t>
    </dgm:pt>
    <dgm:pt modelId="{76F7482B-F6CD-4755-BFF2-2C56B23D7BE2}" type="pres">
      <dgm:prSet presAssocID="{86A73C88-418E-4B15-B3E8-3D2AAE23591C}" presName="node" presStyleLbl="node1" presStyleIdx="4" presStyleCnt="5">
        <dgm:presLayoutVars>
          <dgm:bulletEnabled val="1"/>
        </dgm:presLayoutVars>
      </dgm:prSet>
      <dgm:spPr/>
      <dgm:t>
        <a:bodyPr/>
        <a:lstStyle/>
        <a:p>
          <a:endParaRPr lang="es-EC"/>
        </a:p>
      </dgm:t>
    </dgm:pt>
  </dgm:ptLst>
  <dgm:cxnLst>
    <dgm:cxn modelId="{0128A991-39BA-4E2A-8852-F18E768070C9}" type="presOf" srcId="{C21BF7D1-D9A7-4632-9C1E-A6AB636772C7}" destId="{B4B83DE8-B2A6-4293-BB98-7A3ED6CFBA2E}" srcOrd="0" destOrd="0" presId="urn:microsoft.com/office/officeart/2005/8/layout/process2"/>
    <dgm:cxn modelId="{3462C7D1-763A-4F51-8C41-2F8FE73CDDD2}" type="presOf" srcId="{8EA7A894-460E-4990-94D3-ECB887C1CD2A}" destId="{AB1AF250-C7BE-4782-A5CE-A90A5659CC98}" srcOrd="0" destOrd="0" presId="urn:microsoft.com/office/officeart/2005/8/layout/process2"/>
    <dgm:cxn modelId="{B07DFDD8-DE46-4903-A564-01E0DB0D8EDA}" type="presOf" srcId="{1DE43102-8B16-494B-9E1D-8D8316BE6207}" destId="{B92AC740-225F-4BF4-955E-34B31FBFC353}" srcOrd="0" destOrd="0" presId="urn:microsoft.com/office/officeart/2005/8/layout/process2"/>
    <dgm:cxn modelId="{63F63A11-A79C-479E-8DB1-832CA650CED1}" type="presOf" srcId="{01AC7643-0623-4CA3-A687-D1461CA2F4D2}" destId="{6B6669CD-E63D-4E3D-ABF1-CE2CE0B5B649}" srcOrd="1" destOrd="0" presId="urn:microsoft.com/office/officeart/2005/8/layout/process2"/>
    <dgm:cxn modelId="{F1E87D62-7C02-4916-95B5-A1E6D202DE2E}" type="presOf" srcId="{C21BF7D1-D9A7-4632-9C1E-A6AB636772C7}" destId="{D7CAD7DF-44B9-4DFD-8666-B1CB67D924F1}" srcOrd="1" destOrd="0" presId="urn:microsoft.com/office/officeart/2005/8/layout/process2"/>
    <dgm:cxn modelId="{6E017963-7886-458C-9710-29ACB04B1B12}" type="presOf" srcId="{74A90EE7-5D93-4B11-9D30-01AA72F6F1AE}" destId="{2FE78AB9-1BBB-4FB8-BFC3-B47EAAE7B7CF}" srcOrd="0" destOrd="0" presId="urn:microsoft.com/office/officeart/2005/8/layout/process2"/>
    <dgm:cxn modelId="{851F3317-3CD0-421F-9161-4F6DC843DB9E}" type="presOf" srcId="{76225D55-D149-4538-AE06-CB43FD0E5C4F}" destId="{25943F73-839B-485E-99B6-FA98DF94252F}" srcOrd="1" destOrd="0" presId="urn:microsoft.com/office/officeart/2005/8/layout/process2"/>
    <dgm:cxn modelId="{8FA88871-4A0C-4DA3-B760-972EA0B74C80}" type="presOf" srcId="{01AC7643-0623-4CA3-A687-D1461CA2F4D2}" destId="{D8DDAEFE-7AB3-45C2-91BA-E2F394726048}" srcOrd="0" destOrd="0" presId="urn:microsoft.com/office/officeart/2005/8/layout/process2"/>
    <dgm:cxn modelId="{BDA0EEF8-51BD-4693-950A-30F9D7167548}" srcId="{0AEC089F-A19E-4D24-B62B-8E7B9D91DCF7}" destId="{8EA7A894-460E-4990-94D3-ECB887C1CD2A}" srcOrd="2" destOrd="0" parTransId="{A2F2EF5C-B375-4BDD-BFC9-55E28DBF0E7C}" sibTransId="{01AC7643-0623-4CA3-A687-D1461CA2F4D2}"/>
    <dgm:cxn modelId="{96E26EEA-B0AE-4ED6-BBB3-EF86E50C587C}" type="presOf" srcId="{76225D55-D149-4538-AE06-CB43FD0E5C4F}" destId="{4DC7741C-F556-4115-AEF8-DCE7BECAAFDD}" srcOrd="0" destOrd="0" presId="urn:microsoft.com/office/officeart/2005/8/layout/process2"/>
    <dgm:cxn modelId="{B8A6CA1E-FA1F-440B-A499-87B6176A7BFD}" srcId="{0AEC089F-A19E-4D24-B62B-8E7B9D91DCF7}" destId="{74A90EE7-5D93-4B11-9D30-01AA72F6F1AE}" srcOrd="1" destOrd="0" parTransId="{6C5C2F5D-7891-45C1-934A-8BE460B0522C}" sibTransId="{C21BF7D1-D9A7-4632-9C1E-A6AB636772C7}"/>
    <dgm:cxn modelId="{A80AD2F6-8E06-4EDB-82A8-3263075EB833}" type="presOf" srcId="{873F0568-6EAE-49B1-AA95-6C1FB5C3DBC7}" destId="{1F143E13-9BFD-48E9-90B3-B7206B7C0016}" srcOrd="0" destOrd="0" presId="urn:microsoft.com/office/officeart/2005/8/layout/process2"/>
    <dgm:cxn modelId="{D7F9683A-DA9E-4B41-97EE-FB170283DF17}" type="presOf" srcId="{86A73C88-418E-4B15-B3E8-3D2AAE23591C}" destId="{76F7482B-F6CD-4755-BFF2-2C56B23D7BE2}" srcOrd="0" destOrd="0" presId="urn:microsoft.com/office/officeart/2005/8/layout/process2"/>
    <dgm:cxn modelId="{2CA69E21-7827-4956-8466-95D2B72EC272}" type="presOf" srcId="{972D61D1-385C-4A83-B562-8915BB01AD07}" destId="{9294DC19-7291-425E-B76C-41B0BD906BAD}" srcOrd="0" destOrd="0" presId="urn:microsoft.com/office/officeart/2005/8/layout/process2"/>
    <dgm:cxn modelId="{31DA0272-957F-4A50-8A09-1D9D3470CB22}" srcId="{0AEC089F-A19E-4D24-B62B-8E7B9D91DCF7}" destId="{873F0568-6EAE-49B1-AA95-6C1FB5C3DBC7}" srcOrd="0" destOrd="0" parTransId="{902CACF8-B3E9-488D-942B-1979856C2B10}" sibTransId="{76225D55-D149-4538-AE06-CB43FD0E5C4F}"/>
    <dgm:cxn modelId="{316C8632-5F61-4CC2-9160-875FE7638BCA}" srcId="{0AEC089F-A19E-4D24-B62B-8E7B9D91DCF7}" destId="{86A73C88-418E-4B15-B3E8-3D2AAE23591C}" srcOrd="4" destOrd="0" parTransId="{21C86D65-EB0C-48F2-B54B-907CF0B18225}" sibTransId="{0D2113C5-EFD8-49CA-A5BF-D2CA9FECA288}"/>
    <dgm:cxn modelId="{BB524286-65C0-45D0-B135-C5B94A3CE28C}" srcId="{0AEC089F-A19E-4D24-B62B-8E7B9D91DCF7}" destId="{972D61D1-385C-4A83-B562-8915BB01AD07}" srcOrd="3" destOrd="0" parTransId="{01F35718-B83F-43FC-9239-D4AA8A86F787}" sibTransId="{1DE43102-8B16-494B-9E1D-8D8316BE6207}"/>
    <dgm:cxn modelId="{8C0AB4E9-2F58-45A1-B773-8C7373C34DD5}" type="presOf" srcId="{0AEC089F-A19E-4D24-B62B-8E7B9D91DCF7}" destId="{BE435689-37B9-4F56-8128-4E4D7477DE50}" srcOrd="0" destOrd="0" presId="urn:microsoft.com/office/officeart/2005/8/layout/process2"/>
    <dgm:cxn modelId="{713A2D73-D969-4CEA-9619-A61CB399C11C}" type="presOf" srcId="{1DE43102-8B16-494B-9E1D-8D8316BE6207}" destId="{0C919A6C-E45A-4C3D-A912-47AB8C53B670}" srcOrd="1" destOrd="0" presId="urn:microsoft.com/office/officeart/2005/8/layout/process2"/>
    <dgm:cxn modelId="{A2B2F0D0-326E-4E79-9F5B-6344CD5E0090}" type="presParOf" srcId="{BE435689-37B9-4F56-8128-4E4D7477DE50}" destId="{1F143E13-9BFD-48E9-90B3-B7206B7C0016}" srcOrd="0" destOrd="0" presId="urn:microsoft.com/office/officeart/2005/8/layout/process2"/>
    <dgm:cxn modelId="{53DA57A3-D614-4138-A167-CD965330FE9D}" type="presParOf" srcId="{BE435689-37B9-4F56-8128-4E4D7477DE50}" destId="{4DC7741C-F556-4115-AEF8-DCE7BECAAFDD}" srcOrd="1" destOrd="0" presId="urn:microsoft.com/office/officeart/2005/8/layout/process2"/>
    <dgm:cxn modelId="{5A822AFF-8991-45F3-9368-5A059DACB222}" type="presParOf" srcId="{4DC7741C-F556-4115-AEF8-DCE7BECAAFDD}" destId="{25943F73-839B-485E-99B6-FA98DF94252F}" srcOrd="0" destOrd="0" presId="urn:microsoft.com/office/officeart/2005/8/layout/process2"/>
    <dgm:cxn modelId="{E22BD280-5122-45CE-88DE-7DC4602DC5C2}" type="presParOf" srcId="{BE435689-37B9-4F56-8128-4E4D7477DE50}" destId="{2FE78AB9-1BBB-4FB8-BFC3-B47EAAE7B7CF}" srcOrd="2" destOrd="0" presId="urn:microsoft.com/office/officeart/2005/8/layout/process2"/>
    <dgm:cxn modelId="{37653398-084F-4FB2-B6B8-B7CBBCCC01CC}" type="presParOf" srcId="{BE435689-37B9-4F56-8128-4E4D7477DE50}" destId="{B4B83DE8-B2A6-4293-BB98-7A3ED6CFBA2E}" srcOrd="3" destOrd="0" presId="urn:microsoft.com/office/officeart/2005/8/layout/process2"/>
    <dgm:cxn modelId="{2C7887F0-38B8-4373-9C00-DEF312C367D9}" type="presParOf" srcId="{B4B83DE8-B2A6-4293-BB98-7A3ED6CFBA2E}" destId="{D7CAD7DF-44B9-4DFD-8666-B1CB67D924F1}" srcOrd="0" destOrd="0" presId="urn:microsoft.com/office/officeart/2005/8/layout/process2"/>
    <dgm:cxn modelId="{9517D12A-4CB1-4B12-967D-A887C50D424F}" type="presParOf" srcId="{BE435689-37B9-4F56-8128-4E4D7477DE50}" destId="{AB1AF250-C7BE-4782-A5CE-A90A5659CC98}" srcOrd="4" destOrd="0" presId="urn:microsoft.com/office/officeart/2005/8/layout/process2"/>
    <dgm:cxn modelId="{68C6649A-E532-49C5-9AC3-923FEF053F2E}" type="presParOf" srcId="{BE435689-37B9-4F56-8128-4E4D7477DE50}" destId="{D8DDAEFE-7AB3-45C2-91BA-E2F394726048}" srcOrd="5" destOrd="0" presId="urn:microsoft.com/office/officeart/2005/8/layout/process2"/>
    <dgm:cxn modelId="{5AF11529-F9F9-4E65-B8E1-A82860A0FDDC}" type="presParOf" srcId="{D8DDAEFE-7AB3-45C2-91BA-E2F394726048}" destId="{6B6669CD-E63D-4E3D-ABF1-CE2CE0B5B649}" srcOrd="0" destOrd="0" presId="urn:microsoft.com/office/officeart/2005/8/layout/process2"/>
    <dgm:cxn modelId="{9196C317-02BA-4CA2-B50C-A812A97D5C95}" type="presParOf" srcId="{BE435689-37B9-4F56-8128-4E4D7477DE50}" destId="{9294DC19-7291-425E-B76C-41B0BD906BAD}" srcOrd="6" destOrd="0" presId="urn:microsoft.com/office/officeart/2005/8/layout/process2"/>
    <dgm:cxn modelId="{884F5CFD-A227-44CA-BCFE-5914C0DA8EE8}" type="presParOf" srcId="{BE435689-37B9-4F56-8128-4E4D7477DE50}" destId="{B92AC740-225F-4BF4-955E-34B31FBFC353}" srcOrd="7" destOrd="0" presId="urn:microsoft.com/office/officeart/2005/8/layout/process2"/>
    <dgm:cxn modelId="{36C41353-256F-4B8F-994D-9DD462FC4270}" type="presParOf" srcId="{B92AC740-225F-4BF4-955E-34B31FBFC353}" destId="{0C919A6C-E45A-4C3D-A912-47AB8C53B670}" srcOrd="0" destOrd="0" presId="urn:microsoft.com/office/officeart/2005/8/layout/process2"/>
    <dgm:cxn modelId="{E2FDD7EE-F91C-4AD8-8840-5DF4B8D520E7}" type="presParOf" srcId="{BE435689-37B9-4F56-8128-4E4D7477DE50}" destId="{76F7482B-F6CD-4755-BFF2-2C56B23D7BE2}" srcOrd="8"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42C07FE-670C-490C-9AB0-912A9C1E3033}" type="doc">
      <dgm:prSet loTypeId="urn:microsoft.com/office/officeart/2009/3/layout/DescendingProcess" loCatId="process" qsTypeId="urn:microsoft.com/office/officeart/2005/8/quickstyle/simple3" qsCatId="simple" csTypeId="urn:microsoft.com/office/officeart/2005/8/colors/colorful4" csCatId="colorful" phldr="1"/>
      <dgm:spPr/>
    </dgm:pt>
    <dgm:pt modelId="{E298C305-6558-43BE-BD9D-E0501122E656}">
      <dgm:prSet phldrT="[Texto]"/>
      <dgm:spPr/>
      <dgm:t>
        <a:bodyPr/>
        <a:lstStyle/>
        <a:p>
          <a:r>
            <a:rPr lang="es-EC" dirty="0"/>
            <a:t>Si regresarían </a:t>
          </a:r>
        </a:p>
      </dgm:t>
    </dgm:pt>
    <dgm:pt modelId="{2AE9A002-542C-4F27-86BB-0F6FC98D56D3}" type="parTrans" cxnId="{3407AAB2-9E80-45F3-9192-B845D45E1DBE}">
      <dgm:prSet/>
      <dgm:spPr/>
      <dgm:t>
        <a:bodyPr/>
        <a:lstStyle/>
        <a:p>
          <a:endParaRPr lang="es-EC"/>
        </a:p>
      </dgm:t>
    </dgm:pt>
    <dgm:pt modelId="{E1A73919-5CDD-4850-B394-726DA46B9256}" type="sibTrans" cxnId="{3407AAB2-9E80-45F3-9192-B845D45E1DBE}">
      <dgm:prSet/>
      <dgm:spPr/>
      <dgm:t>
        <a:bodyPr/>
        <a:lstStyle/>
        <a:p>
          <a:endParaRPr lang="es-EC"/>
        </a:p>
      </dgm:t>
    </dgm:pt>
    <dgm:pt modelId="{2976250E-847B-4AFB-8F5C-55EB5DFF8DD7}">
      <dgm:prSet phldrT="[Texto]"/>
      <dgm:spPr/>
      <dgm:t>
        <a:bodyPr/>
        <a:lstStyle/>
        <a:p>
          <a:r>
            <a:rPr lang="es-EC" dirty="0"/>
            <a:t>Satisfacción buena </a:t>
          </a:r>
        </a:p>
      </dgm:t>
    </dgm:pt>
    <dgm:pt modelId="{2D31BAC9-31EA-46B4-A36F-E6312D62227F}" type="parTrans" cxnId="{03978A57-525D-4B1D-9C4C-1CBF58823EEA}">
      <dgm:prSet/>
      <dgm:spPr/>
      <dgm:t>
        <a:bodyPr/>
        <a:lstStyle/>
        <a:p>
          <a:endParaRPr lang="es-EC"/>
        </a:p>
      </dgm:t>
    </dgm:pt>
    <dgm:pt modelId="{0A74B147-9055-4FA5-BFEA-945F776C983A}" type="sibTrans" cxnId="{03978A57-525D-4B1D-9C4C-1CBF58823EEA}">
      <dgm:prSet/>
      <dgm:spPr/>
      <dgm:t>
        <a:bodyPr/>
        <a:lstStyle/>
        <a:p>
          <a:endParaRPr lang="es-EC"/>
        </a:p>
      </dgm:t>
    </dgm:pt>
    <dgm:pt modelId="{01F12E03-59B7-49C8-AE03-670BB047EE72}">
      <dgm:prSet phldrT="[Texto]"/>
      <dgm:spPr/>
      <dgm:t>
        <a:bodyPr/>
        <a:lstStyle/>
        <a:p>
          <a:r>
            <a:rPr lang="es-EC" dirty="0"/>
            <a:t>Relación calidad- precio buena </a:t>
          </a:r>
        </a:p>
      </dgm:t>
    </dgm:pt>
    <dgm:pt modelId="{DA152F45-EFB2-43F8-B802-D107A6BC4412}" type="parTrans" cxnId="{442D17B5-1965-49EF-A0B9-1C66D2DF2387}">
      <dgm:prSet/>
      <dgm:spPr/>
      <dgm:t>
        <a:bodyPr/>
        <a:lstStyle/>
        <a:p>
          <a:endParaRPr lang="es-EC"/>
        </a:p>
      </dgm:t>
    </dgm:pt>
    <dgm:pt modelId="{8AFFA77D-3E50-4162-94B4-2BC437E306B9}" type="sibTrans" cxnId="{442D17B5-1965-49EF-A0B9-1C66D2DF2387}">
      <dgm:prSet/>
      <dgm:spPr/>
      <dgm:t>
        <a:bodyPr/>
        <a:lstStyle/>
        <a:p>
          <a:endParaRPr lang="es-EC"/>
        </a:p>
      </dgm:t>
    </dgm:pt>
    <dgm:pt modelId="{F891F3D9-C27E-448D-917B-EBD682FDA4C2}">
      <dgm:prSet phldrT="[Texto]"/>
      <dgm:spPr/>
      <dgm:t>
        <a:bodyPr/>
        <a:lstStyle/>
        <a:p>
          <a:r>
            <a:rPr lang="es-EC" dirty="0"/>
            <a:t>Facebook.</a:t>
          </a:r>
        </a:p>
      </dgm:t>
    </dgm:pt>
    <dgm:pt modelId="{25259F5F-BACE-46E6-84EE-BD06293A6E42}" type="parTrans" cxnId="{2F58AF7C-2872-4CF1-8569-0072799B603F}">
      <dgm:prSet/>
      <dgm:spPr/>
      <dgm:t>
        <a:bodyPr/>
        <a:lstStyle/>
        <a:p>
          <a:endParaRPr lang="es-EC"/>
        </a:p>
      </dgm:t>
    </dgm:pt>
    <dgm:pt modelId="{4E79E5BE-4A3E-47D5-9071-ED3345CDD533}" type="sibTrans" cxnId="{2F58AF7C-2872-4CF1-8569-0072799B603F}">
      <dgm:prSet/>
      <dgm:spPr/>
      <dgm:t>
        <a:bodyPr/>
        <a:lstStyle/>
        <a:p>
          <a:endParaRPr lang="es-EC"/>
        </a:p>
      </dgm:t>
    </dgm:pt>
    <dgm:pt modelId="{6B2BFF9C-BE59-4A1B-AEEC-5696B3D41181}" type="pres">
      <dgm:prSet presAssocID="{F42C07FE-670C-490C-9AB0-912A9C1E3033}" presName="Name0" presStyleCnt="0">
        <dgm:presLayoutVars>
          <dgm:chMax val="7"/>
          <dgm:chPref val="5"/>
        </dgm:presLayoutVars>
      </dgm:prSet>
      <dgm:spPr/>
    </dgm:pt>
    <dgm:pt modelId="{95433F64-F1F1-4A4D-A4BC-693F0E0CA7A8}" type="pres">
      <dgm:prSet presAssocID="{F42C07FE-670C-490C-9AB0-912A9C1E3033}" presName="arrowNode" presStyleLbl="node1" presStyleIdx="0" presStyleCnt="1"/>
      <dgm:spPr/>
    </dgm:pt>
    <dgm:pt modelId="{87CF7159-C8A3-4500-98BF-D0DBD85CA1DB}" type="pres">
      <dgm:prSet presAssocID="{E298C305-6558-43BE-BD9D-E0501122E656}" presName="txNode1" presStyleLbl="revTx" presStyleIdx="0" presStyleCnt="4">
        <dgm:presLayoutVars>
          <dgm:bulletEnabled val="1"/>
        </dgm:presLayoutVars>
      </dgm:prSet>
      <dgm:spPr/>
      <dgm:t>
        <a:bodyPr/>
        <a:lstStyle/>
        <a:p>
          <a:endParaRPr lang="es-EC"/>
        </a:p>
      </dgm:t>
    </dgm:pt>
    <dgm:pt modelId="{E311AD0F-FE52-4332-B43F-0B340624081C}" type="pres">
      <dgm:prSet presAssocID="{2976250E-847B-4AFB-8F5C-55EB5DFF8DD7}" presName="txNode2" presStyleLbl="revTx" presStyleIdx="1" presStyleCnt="4">
        <dgm:presLayoutVars>
          <dgm:bulletEnabled val="1"/>
        </dgm:presLayoutVars>
      </dgm:prSet>
      <dgm:spPr/>
      <dgm:t>
        <a:bodyPr/>
        <a:lstStyle/>
        <a:p>
          <a:endParaRPr lang="es-EC"/>
        </a:p>
      </dgm:t>
    </dgm:pt>
    <dgm:pt modelId="{2E2F0697-EA4D-4BBD-8A46-702B5B6DB0DD}" type="pres">
      <dgm:prSet presAssocID="{0A74B147-9055-4FA5-BFEA-945F776C983A}" presName="dotNode2" presStyleCnt="0"/>
      <dgm:spPr/>
    </dgm:pt>
    <dgm:pt modelId="{33FF593C-B84C-434A-B862-A68787FCCCB4}" type="pres">
      <dgm:prSet presAssocID="{0A74B147-9055-4FA5-BFEA-945F776C983A}" presName="dotRepeatNode" presStyleLbl="fgShp" presStyleIdx="0" presStyleCnt="2"/>
      <dgm:spPr/>
      <dgm:t>
        <a:bodyPr/>
        <a:lstStyle/>
        <a:p>
          <a:endParaRPr lang="es-EC"/>
        </a:p>
      </dgm:t>
    </dgm:pt>
    <dgm:pt modelId="{55AB42FB-ACD4-43DD-ACB0-F194F62C1505}" type="pres">
      <dgm:prSet presAssocID="{01F12E03-59B7-49C8-AE03-670BB047EE72}" presName="txNode3" presStyleLbl="revTx" presStyleIdx="2" presStyleCnt="4">
        <dgm:presLayoutVars>
          <dgm:bulletEnabled val="1"/>
        </dgm:presLayoutVars>
      </dgm:prSet>
      <dgm:spPr/>
      <dgm:t>
        <a:bodyPr/>
        <a:lstStyle/>
        <a:p>
          <a:endParaRPr lang="es-EC"/>
        </a:p>
      </dgm:t>
    </dgm:pt>
    <dgm:pt modelId="{61BF11D3-8A2E-4C6D-A9BC-3CC87BE34641}" type="pres">
      <dgm:prSet presAssocID="{8AFFA77D-3E50-4162-94B4-2BC437E306B9}" presName="dotNode3" presStyleCnt="0"/>
      <dgm:spPr/>
    </dgm:pt>
    <dgm:pt modelId="{F2DA23E1-1425-4BB9-A58A-CA6934AEFC5F}" type="pres">
      <dgm:prSet presAssocID="{8AFFA77D-3E50-4162-94B4-2BC437E306B9}" presName="dotRepeatNode" presStyleLbl="fgShp" presStyleIdx="1" presStyleCnt="2"/>
      <dgm:spPr/>
      <dgm:t>
        <a:bodyPr/>
        <a:lstStyle/>
        <a:p>
          <a:endParaRPr lang="es-EC"/>
        </a:p>
      </dgm:t>
    </dgm:pt>
    <dgm:pt modelId="{DC7469E3-BDDD-44DA-8BDF-7F0485E03EB8}" type="pres">
      <dgm:prSet presAssocID="{F891F3D9-C27E-448D-917B-EBD682FDA4C2}" presName="txNode4" presStyleLbl="revTx" presStyleIdx="3" presStyleCnt="4">
        <dgm:presLayoutVars>
          <dgm:bulletEnabled val="1"/>
        </dgm:presLayoutVars>
      </dgm:prSet>
      <dgm:spPr/>
      <dgm:t>
        <a:bodyPr/>
        <a:lstStyle/>
        <a:p>
          <a:endParaRPr lang="es-EC"/>
        </a:p>
      </dgm:t>
    </dgm:pt>
  </dgm:ptLst>
  <dgm:cxnLst>
    <dgm:cxn modelId="{F01FC5E4-D5F9-4E37-8C3F-B3D6D98E9106}" type="presOf" srcId="{F891F3D9-C27E-448D-917B-EBD682FDA4C2}" destId="{DC7469E3-BDDD-44DA-8BDF-7F0485E03EB8}" srcOrd="0" destOrd="0" presId="urn:microsoft.com/office/officeart/2009/3/layout/DescendingProcess"/>
    <dgm:cxn modelId="{6336A984-B932-4DB6-B5C9-1136B31F7E87}" type="presOf" srcId="{01F12E03-59B7-49C8-AE03-670BB047EE72}" destId="{55AB42FB-ACD4-43DD-ACB0-F194F62C1505}" srcOrd="0" destOrd="0" presId="urn:microsoft.com/office/officeart/2009/3/layout/DescendingProcess"/>
    <dgm:cxn modelId="{CBD04518-0B9A-43FF-8B9F-DFCD8AE3BD30}" type="presOf" srcId="{0A74B147-9055-4FA5-BFEA-945F776C983A}" destId="{33FF593C-B84C-434A-B862-A68787FCCCB4}" srcOrd="0" destOrd="0" presId="urn:microsoft.com/office/officeart/2009/3/layout/DescendingProcess"/>
    <dgm:cxn modelId="{D4F046F0-7C65-4535-B2CB-0E035465CD45}" type="presOf" srcId="{2976250E-847B-4AFB-8F5C-55EB5DFF8DD7}" destId="{E311AD0F-FE52-4332-B43F-0B340624081C}" srcOrd="0" destOrd="0" presId="urn:microsoft.com/office/officeart/2009/3/layout/DescendingProcess"/>
    <dgm:cxn modelId="{2F58AF7C-2872-4CF1-8569-0072799B603F}" srcId="{F42C07FE-670C-490C-9AB0-912A9C1E3033}" destId="{F891F3D9-C27E-448D-917B-EBD682FDA4C2}" srcOrd="3" destOrd="0" parTransId="{25259F5F-BACE-46E6-84EE-BD06293A6E42}" sibTransId="{4E79E5BE-4A3E-47D5-9071-ED3345CDD533}"/>
    <dgm:cxn modelId="{03978A57-525D-4B1D-9C4C-1CBF58823EEA}" srcId="{F42C07FE-670C-490C-9AB0-912A9C1E3033}" destId="{2976250E-847B-4AFB-8F5C-55EB5DFF8DD7}" srcOrd="1" destOrd="0" parTransId="{2D31BAC9-31EA-46B4-A36F-E6312D62227F}" sibTransId="{0A74B147-9055-4FA5-BFEA-945F776C983A}"/>
    <dgm:cxn modelId="{E0B0F200-1D64-4284-8BC7-92014FADAC2D}" type="presOf" srcId="{8AFFA77D-3E50-4162-94B4-2BC437E306B9}" destId="{F2DA23E1-1425-4BB9-A58A-CA6934AEFC5F}" srcOrd="0" destOrd="0" presId="urn:microsoft.com/office/officeart/2009/3/layout/DescendingProcess"/>
    <dgm:cxn modelId="{950E5C68-F958-467C-9FED-004DE7D14671}" type="presOf" srcId="{F42C07FE-670C-490C-9AB0-912A9C1E3033}" destId="{6B2BFF9C-BE59-4A1B-AEEC-5696B3D41181}" srcOrd="0" destOrd="0" presId="urn:microsoft.com/office/officeart/2009/3/layout/DescendingProcess"/>
    <dgm:cxn modelId="{3407AAB2-9E80-45F3-9192-B845D45E1DBE}" srcId="{F42C07FE-670C-490C-9AB0-912A9C1E3033}" destId="{E298C305-6558-43BE-BD9D-E0501122E656}" srcOrd="0" destOrd="0" parTransId="{2AE9A002-542C-4F27-86BB-0F6FC98D56D3}" sibTransId="{E1A73919-5CDD-4850-B394-726DA46B9256}"/>
    <dgm:cxn modelId="{442D17B5-1965-49EF-A0B9-1C66D2DF2387}" srcId="{F42C07FE-670C-490C-9AB0-912A9C1E3033}" destId="{01F12E03-59B7-49C8-AE03-670BB047EE72}" srcOrd="2" destOrd="0" parTransId="{DA152F45-EFB2-43F8-B802-D107A6BC4412}" sibTransId="{8AFFA77D-3E50-4162-94B4-2BC437E306B9}"/>
    <dgm:cxn modelId="{7F1F8BC0-A584-4E0B-B884-E88D008040B1}" type="presOf" srcId="{E298C305-6558-43BE-BD9D-E0501122E656}" destId="{87CF7159-C8A3-4500-98BF-D0DBD85CA1DB}" srcOrd="0" destOrd="0" presId="urn:microsoft.com/office/officeart/2009/3/layout/DescendingProcess"/>
    <dgm:cxn modelId="{8AADD75E-045E-4DE6-9DDB-393AC2E545E1}" type="presParOf" srcId="{6B2BFF9C-BE59-4A1B-AEEC-5696B3D41181}" destId="{95433F64-F1F1-4A4D-A4BC-693F0E0CA7A8}" srcOrd="0" destOrd="0" presId="urn:microsoft.com/office/officeart/2009/3/layout/DescendingProcess"/>
    <dgm:cxn modelId="{1060470B-4976-4653-A254-9C7FA0B48F3D}" type="presParOf" srcId="{6B2BFF9C-BE59-4A1B-AEEC-5696B3D41181}" destId="{87CF7159-C8A3-4500-98BF-D0DBD85CA1DB}" srcOrd="1" destOrd="0" presId="urn:microsoft.com/office/officeart/2009/3/layout/DescendingProcess"/>
    <dgm:cxn modelId="{E0926688-AF4A-4167-B648-2CA6021FDE17}" type="presParOf" srcId="{6B2BFF9C-BE59-4A1B-AEEC-5696B3D41181}" destId="{E311AD0F-FE52-4332-B43F-0B340624081C}" srcOrd="2" destOrd="0" presId="urn:microsoft.com/office/officeart/2009/3/layout/DescendingProcess"/>
    <dgm:cxn modelId="{C2F6DC5A-B60A-4FCE-B19D-C3A030AD23C3}" type="presParOf" srcId="{6B2BFF9C-BE59-4A1B-AEEC-5696B3D41181}" destId="{2E2F0697-EA4D-4BBD-8A46-702B5B6DB0DD}" srcOrd="3" destOrd="0" presId="urn:microsoft.com/office/officeart/2009/3/layout/DescendingProcess"/>
    <dgm:cxn modelId="{F94C202C-B13B-4AC4-9E79-AA5D27007293}" type="presParOf" srcId="{2E2F0697-EA4D-4BBD-8A46-702B5B6DB0DD}" destId="{33FF593C-B84C-434A-B862-A68787FCCCB4}" srcOrd="0" destOrd="0" presId="urn:microsoft.com/office/officeart/2009/3/layout/DescendingProcess"/>
    <dgm:cxn modelId="{2D63AA1F-783F-4AAB-BA13-2E712BB52A26}" type="presParOf" srcId="{6B2BFF9C-BE59-4A1B-AEEC-5696B3D41181}" destId="{55AB42FB-ACD4-43DD-ACB0-F194F62C1505}" srcOrd="4" destOrd="0" presId="urn:microsoft.com/office/officeart/2009/3/layout/DescendingProcess"/>
    <dgm:cxn modelId="{659D7F15-92C4-43B4-86EA-E548696AB39E}" type="presParOf" srcId="{6B2BFF9C-BE59-4A1B-AEEC-5696B3D41181}" destId="{61BF11D3-8A2E-4C6D-A9BC-3CC87BE34641}" srcOrd="5" destOrd="0" presId="urn:microsoft.com/office/officeart/2009/3/layout/DescendingProcess"/>
    <dgm:cxn modelId="{757CE261-67FA-457A-97BF-0DCF1E1756E3}" type="presParOf" srcId="{61BF11D3-8A2E-4C6D-A9BC-3CC87BE34641}" destId="{F2DA23E1-1425-4BB9-A58A-CA6934AEFC5F}" srcOrd="0" destOrd="0" presId="urn:microsoft.com/office/officeart/2009/3/layout/DescendingProcess"/>
    <dgm:cxn modelId="{EA6D5BFA-A53E-4141-9D70-5617DE3A58F7}" type="presParOf" srcId="{6B2BFF9C-BE59-4A1B-AEEC-5696B3D41181}" destId="{DC7469E3-BDDD-44DA-8BDF-7F0485E03EB8}" srcOrd="6" destOrd="0" presId="urn:microsoft.com/office/officeart/2009/3/layout/Descending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512A475-720B-4129-9D6A-03F9AB2A9DA1}" type="doc">
      <dgm:prSet loTypeId="urn:microsoft.com/office/officeart/2009/3/layout/PhasedProcess" loCatId="process" qsTypeId="urn:microsoft.com/office/officeart/2005/8/quickstyle/simple3" qsCatId="simple" csTypeId="urn:microsoft.com/office/officeart/2005/8/colors/colorful5" csCatId="colorful" phldr="1"/>
      <dgm:spPr/>
      <dgm:t>
        <a:bodyPr/>
        <a:lstStyle/>
        <a:p>
          <a:endParaRPr lang="es-EC"/>
        </a:p>
      </dgm:t>
    </dgm:pt>
    <dgm:pt modelId="{75065232-FA4B-4264-946C-2EEF1607E41C}">
      <dgm:prSet phldrT="[Texto]" custT="1"/>
      <dgm:spPr/>
      <dgm:t>
        <a:bodyPr/>
        <a:lstStyle/>
        <a:p>
          <a:r>
            <a:rPr lang="es-EC" sz="2000" dirty="0"/>
            <a:t>Oferta</a:t>
          </a:r>
        </a:p>
      </dgm:t>
    </dgm:pt>
    <dgm:pt modelId="{D98C534C-D5BE-4379-B0E9-300B747D5173}" type="parTrans" cxnId="{91B8EBE2-EC2D-44B8-A2BE-CB2EA026409B}">
      <dgm:prSet/>
      <dgm:spPr/>
      <dgm:t>
        <a:bodyPr/>
        <a:lstStyle/>
        <a:p>
          <a:endParaRPr lang="es-EC" sz="2000"/>
        </a:p>
      </dgm:t>
    </dgm:pt>
    <dgm:pt modelId="{C880AC59-4ACA-46C9-AD6C-67C6C7704AB0}" type="sibTrans" cxnId="{91B8EBE2-EC2D-44B8-A2BE-CB2EA026409B}">
      <dgm:prSet/>
      <dgm:spPr/>
      <dgm:t>
        <a:bodyPr/>
        <a:lstStyle/>
        <a:p>
          <a:endParaRPr lang="es-EC" sz="2000"/>
        </a:p>
      </dgm:t>
    </dgm:pt>
    <dgm:pt modelId="{3DF45066-D3C8-4152-BD8F-748997263647}">
      <dgm:prSet phldrT="[Texto]" custT="1"/>
      <dgm:spPr/>
      <dgm:t>
        <a:bodyPr/>
        <a:lstStyle/>
        <a:p>
          <a:r>
            <a:rPr lang="es-EC" sz="1000" dirty="0"/>
            <a:t>Servicios turísticos </a:t>
          </a:r>
        </a:p>
      </dgm:t>
    </dgm:pt>
    <dgm:pt modelId="{3AA1B294-FD9A-4470-9B9A-6D34805B10F4}" type="parTrans" cxnId="{4B7DCEA0-F7D8-4733-902B-B77E19D8214A}">
      <dgm:prSet/>
      <dgm:spPr/>
      <dgm:t>
        <a:bodyPr/>
        <a:lstStyle/>
        <a:p>
          <a:endParaRPr lang="es-EC" sz="2000"/>
        </a:p>
      </dgm:t>
    </dgm:pt>
    <dgm:pt modelId="{C3AB01C6-6BF4-4118-AE55-3AC5554E0A80}" type="sibTrans" cxnId="{4B7DCEA0-F7D8-4733-902B-B77E19D8214A}">
      <dgm:prSet/>
      <dgm:spPr/>
      <dgm:t>
        <a:bodyPr/>
        <a:lstStyle/>
        <a:p>
          <a:endParaRPr lang="es-EC" sz="2000"/>
        </a:p>
      </dgm:t>
    </dgm:pt>
    <dgm:pt modelId="{E2A936BF-E470-4A27-A786-7629F13751CA}">
      <dgm:prSet phldrT="[Texto]" custT="1"/>
      <dgm:spPr/>
      <dgm:t>
        <a:bodyPr/>
        <a:lstStyle/>
        <a:p>
          <a:r>
            <a:rPr lang="es-EC" sz="1000" dirty="0"/>
            <a:t>Variedad de atractivos </a:t>
          </a:r>
        </a:p>
      </dgm:t>
    </dgm:pt>
    <dgm:pt modelId="{E0436C31-709E-45C4-ACB4-3611A5F954F6}" type="parTrans" cxnId="{F850A7DF-61C6-47BD-9E15-3B400EA18A06}">
      <dgm:prSet/>
      <dgm:spPr/>
      <dgm:t>
        <a:bodyPr/>
        <a:lstStyle/>
        <a:p>
          <a:endParaRPr lang="es-EC" sz="2000"/>
        </a:p>
      </dgm:t>
    </dgm:pt>
    <dgm:pt modelId="{6606182E-2DCD-4C86-90A7-51FA0D39F3A2}" type="sibTrans" cxnId="{F850A7DF-61C6-47BD-9E15-3B400EA18A06}">
      <dgm:prSet/>
      <dgm:spPr/>
      <dgm:t>
        <a:bodyPr/>
        <a:lstStyle/>
        <a:p>
          <a:endParaRPr lang="es-EC" sz="2000"/>
        </a:p>
      </dgm:t>
    </dgm:pt>
    <dgm:pt modelId="{B812F096-F86B-44A6-8EA5-B49FAE9A5B10}">
      <dgm:prSet phldrT="[Texto]" custT="1"/>
      <dgm:spPr/>
      <dgm:t>
        <a:bodyPr/>
        <a:lstStyle/>
        <a:p>
          <a:r>
            <a:rPr lang="es-EC" sz="1000" dirty="0"/>
            <a:t>Cascadas </a:t>
          </a:r>
        </a:p>
      </dgm:t>
    </dgm:pt>
    <dgm:pt modelId="{6693326E-5689-458A-B7B1-82EDFDBD6922}" type="parTrans" cxnId="{1F408A15-864E-4798-87B7-6976A0D00B6A}">
      <dgm:prSet/>
      <dgm:spPr/>
      <dgm:t>
        <a:bodyPr/>
        <a:lstStyle/>
        <a:p>
          <a:endParaRPr lang="es-EC" sz="2000"/>
        </a:p>
      </dgm:t>
    </dgm:pt>
    <dgm:pt modelId="{4A8FB12F-18C7-4CF4-8FE4-9D70D2C9ED9C}" type="sibTrans" cxnId="{1F408A15-864E-4798-87B7-6976A0D00B6A}">
      <dgm:prSet/>
      <dgm:spPr/>
      <dgm:t>
        <a:bodyPr/>
        <a:lstStyle/>
        <a:p>
          <a:endParaRPr lang="es-EC" sz="2000"/>
        </a:p>
      </dgm:t>
    </dgm:pt>
    <dgm:pt modelId="{DB907683-EAAF-4329-AFDA-2FDCC365433F}">
      <dgm:prSet phldrT="[Texto]" custT="1"/>
      <dgm:spPr/>
      <dgm:t>
        <a:bodyPr/>
        <a:lstStyle/>
        <a:p>
          <a:r>
            <a:rPr lang="es-EC" sz="2000" dirty="0"/>
            <a:t>Infraestructura </a:t>
          </a:r>
        </a:p>
      </dgm:t>
    </dgm:pt>
    <dgm:pt modelId="{A33E804F-5CA3-41E6-8740-389FA5721E40}" type="parTrans" cxnId="{56E00528-53CC-408F-BE38-54F7155A4D18}">
      <dgm:prSet/>
      <dgm:spPr/>
      <dgm:t>
        <a:bodyPr/>
        <a:lstStyle/>
        <a:p>
          <a:endParaRPr lang="es-EC" sz="2000"/>
        </a:p>
      </dgm:t>
    </dgm:pt>
    <dgm:pt modelId="{0C00DF9F-A407-4119-BF33-43E689B821C5}" type="sibTrans" cxnId="{56E00528-53CC-408F-BE38-54F7155A4D18}">
      <dgm:prSet/>
      <dgm:spPr/>
      <dgm:t>
        <a:bodyPr/>
        <a:lstStyle/>
        <a:p>
          <a:endParaRPr lang="es-EC" sz="2000"/>
        </a:p>
      </dgm:t>
    </dgm:pt>
    <dgm:pt modelId="{1738C7C6-3CAE-4AD9-A76C-01751ECF7039}">
      <dgm:prSet phldrT="[Texto]" custT="1"/>
      <dgm:spPr/>
      <dgm:t>
        <a:bodyPr/>
        <a:lstStyle/>
        <a:p>
          <a:r>
            <a:rPr lang="es-EC" sz="900" dirty="0"/>
            <a:t>Carreteras </a:t>
          </a:r>
        </a:p>
      </dgm:t>
    </dgm:pt>
    <dgm:pt modelId="{FF4E23B0-7220-43FE-ABBE-9289AA333AE0}" type="parTrans" cxnId="{52E74698-605F-41DD-8FAD-1DA494432EBF}">
      <dgm:prSet/>
      <dgm:spPr/>
      <dgm:t>
        <a:bodyPr/>
        <a:lstStyle/>
        <a:p>
          <a:endParaRPr lang="es-EC" sz="2000"/>
        </a:p>
      </dgm:t>
    </dgm:pt>
    <dgm:pt modelId="{F4D539A4-0DCC-4A47-B4BC-FDD63C8C9B19}" type="sibTrans" cxnId="{52E74698-605F-41DD-8FAD-1DA494432EBF}">
      <dgm:prSet/>
      <dgm:spPr/>
      <dgm:t>
        <a:bodyPr/>
        <a:lstStyle/>
        <a:p>
          <a:endParaRPr lang="es-EC" sz="2000"/>
        </a:p>
      </dgm:t>
    </dgm:pt>
    <dgm:pt modelId="{27BABBFC-8D02-4164-84DE-08AAC4B3D414}">
      <dgm:prSet phldrT="[Texto]" custT="1"/>
      <dgm:spPr/>
      <dgm:t>
        <a:bodyPr/>
        <a:lstStyle/>
        <a:p>
          <a:r>
            <a:rPr lang="es-EC" sz="900" dirty="0"/>
            <a:t>Destino</a:t>
          </a:r>
        </a:p>
      </dgm:t>
    </dgm:pt>
    <dgm:pt modelId="{D4518806-9EC8-42E0-94FF-D410E77B65AE}" type="parTrans" cxnId="{A4415F9C-DF37-4F9C-9B86-FE1A0A4B2058}">
      <dgm:prSet/>
      <dgm:spPr/>
      <dgm:t>
        <a:bodyPr/>
        <a:lstStyle/>
        <a:p>
          <a:endParaRPr lang="es-EC" sz="2000"/>
        </a:p>
      </dgm:t>
    </dgm:pt>
    <dgm:pt modelId="{330FCC74-B102-4CB8-9990-6B83162AC62D}" type="sibTrans" cxnId="{A4415F9C-DF37-4F9C-9B86-FE1A0A4B2058}">
      <dgm:prSet/>
      <dgm:spPr/>
      <dgm:t>
        <a:bodyPr/>
        <a:lstStyle/>
        <a:p>
          <a:endParaRPr lang="es-EC" sz="2000"/>
        </a:p>
      </dgm:t>
    </dgm:pt>
    <dgm:pt modelId="{DDF4AED1-52E1-49EE-BBB7-261D57C7B0A3}">
      <dgm:prSet phldrT="[Texto]" custT="1"/>
      <dgm:spPr/>
      <dgm:t>
        <a:bodyPr/>
        <a:lstStyle/>
        <a:p>
          <a:r>
            <a:rPr lang="es-EC" sz="2000" dirty="0"/>
            <a:t>Turismo Sostenible</a:t>
          </a:r>
        </a:p>
      </dgm:t>
    </dgm:pt>
    <dgm:pt modelId="{6BF92779-F09E-41B5-A9F3-967496B557B0}" type="parTrans" cxnId="{B6B2DC8A-26E2-42E4-BC53-F680235B7646}">
      <dgm:prSet/>
      <dgm:spPr/>
      <dgm:t>
        <a:bodyPr/>
        <a:lstStyle/>
        <a:p>
          <a:endParaRPr lang="es-EC" sz="2000"/>
        </a:p>
      </dgm:t>
    </dgm:pt>
    <dgm:pt modelId="{CF029EB2-E5F6-4BA7-99B3-1F4F7488605B}" type="sibTrans" cxnId="{B6B2DC8A-26E2-42E4-BC53-F680235B7646}">
      <dgm:prSet/>
      <dgm:spPr/>
      <dgm:t>
        <a:bodyPr/>
        <a:lstStyle/>
        <a:p>
          <a:endParaRPr lang="es-EC" sz="2000"/>
        </a:p>
      </dgm:t>
    </dgm:pt>
    <dgm:pt modelId="{0B6DCF94-AD93-4F6A-8B55-0923CDB87F51}">
      <dgm:prSet phldrT="[Texto]" custT="1"/>
      <dgm:spPr/>
      <dgm:t>
        <a:bodyPr/>
        <a:lstStyle/>
        <a:p>
          <a:r>
            <a:rPr lang="es-EC" sz="1400" dirty="0"/>
            <a:t>Económico </a:t>
          </a:r>
        </a:p>
      </dgm:t>
    </dgm:pt>
    <dgm:pt modelId="{AD8F010C-6C62-4A30-BA93-4924C7AED8C4}" type="parTrans" cxnId="{29950D38-55AB-458B-BAF8-AF93B54F3B8D}">
      <dgm:prSet/>
      <dgm:spPr/>
      <dgm:t>
        <a:bodyPr/>
        <a:lstStyle/>
        <a:p>
          <a:endParaRPr lang="es-EC" sz="2000"/>
        </a:p>
      </dgm:t>
    </dgm:pt>
    <dgm:pt modelId="{45353BE4-F635-4B02-9C15-E952085ED046}" type="sibTrans" cxnId="{29950D38-55AB-458B-BAF8-AF93B54F3B8D}">
      <dgm:prSet/>
      <dgm:spPr/>
      <dgm:t>
        <a:bodyPr/>
        <a:lstStyle/>
        <a:p>
          <a:endParaRPr lang="es-EC" sz="2000"/>
        </a:p>
      </dgm:t>
    </dgm:pt>
    <dgm:pt modelId="{13CC7FA8-B385-4F6A-A978-EBFE1096FFFC}" type="pres">
      <dgm:prSet presAssocID="{9512A475-720B-4129-9D6A-03F9AB2A9DA1}" presName="Name0" presStyleCnt="0">
        <dgm:presLayoutVars>
          <dgm:chMax val="3"/>
          <dgm:chPref val="3"/>
          <dgm:bulletEnabled val="1"/>
          <dgm:dir/>
          <dgm:animLvl val="lvl"/>
        </dgm:presLayoutVars>
      </dgm:prSet>
      <dgm:spPr/>
      <dgm:t>
        <a:bodyPr/>
        <a:lstStyle/>
        <a:p>
          <a:endParaRPr lang="es-EC"/>
        </a:p>
      </dgm:t>
    </dgm:pt>
    <dgm:pt modelId="{58279C43-F403-42E1-9F46-883754528145}" type="pres">
      <dgm:prSet presAssocID="{9512A475-720B-4129-9D6A-03F9AB2A9DA1}" presName="arc1" presStyleLbl="node1" presStyleIdx="0" presStyleCnt="4"/>
      <dgm:spPr/>
    </dgm:pt>
    <dgm:pt modelId="{96AB8856-EFE8-4E4C-9F8E-AE6B7062351C}" type="pres">
      <dgm:prSet presAssocID="{9512A475-720B-4129-9D6A-03F9AB2A9DA1}" presName="arc3" presStyleLbl="node1" presStyleIdx="1" presStyleCnt="4"/>
      <dgm:spPr/>
    </dgm:pt>
    <dgm:pt modelId="{CD2C310A-F376-42BC-A514-4624E512999D}" type="pres">
      <dgm:prSet presAssocID="{9512A475-720B-4129-9D6A-03F9AB2A9DA1}" presName="parentText2" presStyleLbl="revTx" presStyleIdx="0" presStyleCnt="3">
        <dgm:presLayoutVars>
          <dgm:chMax val="4"/>
          <dgm:chPref val="3"/>
          <dgm:bulletEnabled val="1"/>
        </dgm:presLayoutVars>
      </dgm:prSet>
      <dgm:spPr/>
      <dgm:t>
        <a:bodyPr/>
        <a:lstStyle/>
        <a:p>
          <a:endParaRPr lang="es-EC"/>
        </a:p>
      </dgm:t>
    </dgm:pt>
    <dgm:pt modelId="{7104546B-34D0-4EE7-B075-D8937B717D60}" type="pres">
      <dgm:prSet presAssocID="{9512A475-720B-4129-9D6A-03F9AB2A9DA1}" presName="arc2" presStyleLbl="node1" presStyleIdx="2" presStyleCnt="4"/>
      <dgm:spPr/>
    </dgm:pt>
    <dgm:pt modelId="{29871A3A-7D9A-41D4-BFDD-B32B100E33D3}" type="pres">
      <dgm:prSet presAssocID="{9512A475-720B-4129-9D6A-03F9AB2A9DA1}" presName="arc4" presStyleLbl="node1" presStyleIdx="3" presStyleCnt="4"/>
      <dgm:spPr/>
    </dgm:pt>
    <dgm:pt modelId="{0250D801-EE6E-497F-BFDC-A27A927CB718}" type="pres">
      <dgm:prSet presAssocID="{9512A475-720B-4129-9D6A-03F9AB2A9DA1}" presName="parentText3" presStyleLbl="revTx" presStyleIdx="1" presStyleCnt="3">
        <dgm:presLayoutVars>
          <dgm:chMax val="1"/>
          <dgm:chPref val="1"/>
          <dgm:bulletEnabled val="1"/>
        </dgm:presLayoutVars>
      </dgm:prSet>
      <dgm:spPr/>
      <dgm:t>
        <a:bodyPr/>
        <a:lstStyle/>
        <a:p>
          <a:endParaRPr lang="es-EC"/>
        </a:p>
      </dgm:t>
    </dgm:pt>
    <dgm:pt modelId="{ED9C6EE0-23DD-4209-B2C9-913D4A5B4425}" type="pres">
      <dgm:prSet presAssocID="{9512A475-720B-4129-9D6A-03F9AB2A9DA1}" presName="middleComposite" presStyleCnt="0"/>
      <dgm:spPr/>
    </dgm:pt>
    <dgm:pt modelId="{C7C3FC46-4966-422D-8FA3-7E9FC23EB2F5}" type="pres">
      <dgm:prSet presAssocID="{1738C7C6-3CAE-4AD9-A76C-01751ECF7039}" presName="circ1" presStyleLbl="vennNode1" presStyleIdx="0" presStyleCnt="8"/>
      <dgm:spPr/>
      <dgm:t>
        <a:bodyPr/>
        <a:lstStyle/>
        <a:p>
          <a:endParaRPr lang="es-EC"/>
        </a:p>
      </dgm:t>
    </dgm:pt>
    <dgm:pt modelId="{6C6DF915-F8E7-4976-B574-689031A4E360}" type="pres">
      <dgm:prSet presAssocID="{1738C7C6-3CAE-4AD9-A76C-01751ECF7039}" presName="circ1Tx" presStyleLbl="revTx" presStyleIdx="1" presStyleCnt="3">
        <dgm:presLayoutVars>
          <dgm:chMax val="0"/>
          <dgm:chPref val="0"/>
        </dgm:presLayoutVars>
      </dgm:prSet>
      <dgm:spPr/>
      <dgm:t>
        <a:bodyPr/>
        <a:lstStyle/>
        <a:p>
          <a:endParaRPr lang="es-EC"/>
        </a:p>
      </dgm:t>
    </dgm:pt>
    <dgm:pt modelId="{17C35F3D-DCF0-4F17-B707-D5061D374B1B}" type="pres">
      <dgm:prSet presAssocID="{27BABBFC-8D02-4164-84DE-08AAC4B3D414}" presName="circ2" presStyleLbl="vennNode1" presStyleIdx="1" presStyleCnt="8"/>
      <dgm:spPr/>
      <dgm:t>
        <a:bodyPr/>
        <a:lstStyle/>
        <a:p>
          <a:endParaRPr lang="es-EC"/>
        </a:p>
      </dgm:t>
    </dgm:pt>
    <dgm:pt modelId="{CF379124-8151-4A85-B9DD-C0F67BE09A1B}" type="pres">
      <dgm:prSet presAssocID="{27BABBFC-8D02-4164-84DE-08AAC4B3D414}" presName="circ2Tx" presStyleLbl="revTx" presStyleIdx="1" presStyleCnt="3">
        <dgm:presLayoutVars>
          <dgm:chMax val="0"/>
          <dgm:chPref val="0"/>
        </dgm:presLayoutVars>
      </dgm:prSet>
      <dgm:spPr/>
      <dgm:t>
        <a:bodyPr/>
        <a:lstStyle/>
        <a:p>
          <a:endParaRPr lang="es-EC"/>
        </a:p>
      </dgm:t>
    </dgm:pt>
    <dgm:pt modelId="{DBFEE2BE-3A48-4760-B5E4-65C0003DB370}" type="pres">
      <dgm:prSet presAssocID="{9512A475-720B-4129-9D6A-03F9AB2A9DA1}" presName="leftComposite" presStyleCnt="0"/>
      <dgm:spPr/>
    </dgm:pt>
    <dgm:pt modelId="{3C05C451-F526-419E-9E22-9093554FD2B0}" type="pres">
      <dgm:prSet presAssocID="{3DF45066-D3C8-4152-BD8F-748997263647}" presName="childText1_1" presStyleLbl="vennNode1" presStyleIdx="2" presStyleCnt="8">
        <dgm:presLayoutVars>
          <dgm:chMax val="0"/>
          <dgm:chPref val="0"/>
        </dgm:presLayoutVars>
      </dgm:prSet>
      <dgm:spPr/>
      <dgm:t>
        <a:bodyPr/>
        <a:lstStyle/>
        <a:p>
          <a:endParaRPr lang="es-EC"/>
        </a:p>
      </dgm:t>
    </dgm:pt>
    <dgm:pt modelId="{E7252C59-25EB-4EF1-B8E7-1E5D21420244}" type="pres">
      <dgm:prSet presAssocID="{3DF45066-D3C8-4152-BD8F-748997263647}" presName="ellipse1" presStyleLbl="vennNode1" presStyleIdx="3" presStyleCnt="8"/>
      <dgm:spPr/>
    </dgm:pt>
    <dgm:pt modelId="{EE7FB3B6-D010-4AD9-A503-17A7DDC6CAE5}" type="pres">
      <dgm:prSet presAssocID="{3DF45066-D3C8-4152-BD8F-748997263647}" presName="ellipse2" presStyleLbl="vennNode1" presStyleIdx="4" presStyleCnt="8"/>
      <dgm:spPr/>
    </dgm:pt>
    <dgm:pt modelId="{BF559A9A-64E3-4BD8-A4EB-8A48B5444C8D}" type="pres">
      <dgm:prSet presAssocID="{E2A936BF-E470-4A27-A786-7629F13751CA}" presName="childText1_2" presStyleLbl="vennNode1" presStyleIdx="5" presStyleCnt="8">
        <dgm:presLayoutVars>
          <dgm:chMax val="0"/>
          <dgm:chPref val="0"/>
        </dgm:presLayoutVars>
      </dgm:prSet>
      <dgm:spPr/>
      <dgm:t>
        <a:bodyPr/>
        <a:lstStyle/>
        <a:p>
          <a:endParaRPr lang="es-EC"/>
        </a:p>
      </dgm:t>
    </dgm:pt>
    <dgm:pt modelId="{37D98B2C-EDF9-4026-B68F-0E739FD50F31}" type="pres">
      <dgm:prSet presAssocID="{E2A936BF-E470-4A27-A786-7629F13751CA}" presName="ellipse3" presStyleLbl="vennNode1" presStyleIdx="6" presStyleCnt="8"/>
      <dgm:spPr/>
    </dgm:pt>
    <dgm:pt modelId="{A7EE4BD7-3A19-45DD-B6CD-3D5B96791912}" type="pres">
      <dgm:prSet presAssocID="{B812F096-F86B-44A6-8EA5-B49FAE9A5B10}" presName="childText1_3" presStyleLbl="vennNode1" presStyleIdx="7" presStyleCnt="8">
        <dgm:presLayoutVars>
          <dgm:chMax val="0"/>
          <dgm:chPref val="0"/>
        </dgm:presLayoutVars>
      </dgm:prSet>
      <dgm:spPr/>
      <dgm:t>
        <a:bodyPr/>
        <a:lstStyle/>
        <a:p>
          <a:endParaRPr lang="es-EC"/>
        </a:p>
      </dgm:t>
    </dgm:pt>
    <dgm:pt modelId="{9E9F32A2-679B-40EC-9177-CDC4ADADD46E}" type="pres">
      <dgm:prSet presAssocID="{9512A475-720B-4129-9D6A-03F9AB2A9DA1}" presName="rightChild" presStyleLbl="node2" presStyleIdx="0" presStyleCnt="1" custScaleX="87535" custScaleY="67529">
        <dgm:presLayoutVars>
          <dgm:chMax val="0"/>
          <dgm:chPref val="0"/>
        </dgm:presLayoutVars>
      </dgm:prSet>
      <dgm:spPr/>
      <dgm:t>
        <a:bodyPr/>
        <a:lstStyle/>
        <a:p>
          <a:endParaRPr lang="es-EC"/>
        </a:p>
      </dgm:t>
    </dgm:pt>
    <dgm:pt modelId="{FFD7A0D6-203E-444C-8FEF-893DF01218A4}" type="pres">
      <dgm:prSet presAssocID="{9512A475-720B-4129-9D6A-03F9AB2A9DA1}" presName="parentText1" presStyleLbl="revTx" presStyleIdx="2" presStyleCnt="3">
        <dgm:presLayoutVars>
          <dgm:chMax val="4"/>
          <dgm:chPref val="3"/>
          <dgm:bulletEnabled val="1"/>
        </dgm:presLayoutVars>
      </dgm:prSet>
      <dgm:spPr/>
      <dgm:t>
        <a:bodyPr/>
        <a:lstStyle/>
        <a:p>
          <a:endParaRPr lang="es-EC"/>
        </a:p>
      </dgm:t>
    </dgm:pt>
  </dgm:ptLst>
  <dgm:cxnLst>
    <dgm:cxn modelId="{194A72AF-739C-4398-ADB7-AB5CEB34FCCE}" type="presOf" srcId="{27BABBFC-8D02-4164-84DE-08AAC4B3D414}" destId="{CF379124-8151-4A85-B9DD-C0F67BE09A1B}" srcOrd="1" destOrd="0" presId="urn:microsoft.com/office/officeart/2009/3/layout/PhasedProcess"/>
    <dgm:cxn modelId="{77BC62B6-EB32-4689-B02D-867F61566175}" type="presOf" srcId="{27BABBFC-8D02-4164-84DE-08AAC4B3D414}" destId="{17C35F3D-DCF0-4F17-B707-D5061D374B1B}" srcOrd="0" destOrd="0" presId="urn:microsoft.com/office/officeart/2009/3/layout/PhasedProcess"/>
    <dgm:cxn modelId="{22FC3290-0955-40AB-B2E9-CC6AAB4E61F2}" type="presOf" srcId="{0B6DCF94-AD93-4F6A-8B55-0923CDB87F51}" destId="{9E9F32A2-679B-40EC-9177-CDC4ADADD46E}" srcOrd="0" destOrd="0" presId="urn:microsoft.com/office/officeart/2009/3/layout/PhasedProcess"/>
    <dgm:cxn modelId="{464AF2C3-B471-4459-8721-560EAEE83868}" type="presOf" srcId="{1738C7C6-3CAE-4AD9-A76C-01751ECF7039}" destId="{C7C3FC46-4966-422D-8FA3-7E9FC23EB2F5}" srcOrd="0" destOrd="0" presId="urn:microsoft.com/office/officeart/2009/3/layout/PhasedProcess"/>
    <dgm:cxn modelId="{2D40C475-4E86-4EDC-99FC-7D86A1AFE1D1}" type="presOf" srcId="{1738C7C6-3CAE-4AD9-A76C-01751ECF7039}" destId="{6C6DF915-F8E7-4976-B574-689031A4E360}" srcOrd="1" destOrd="0" presId="urn:microsoft.com/office/officeart/2009/3/layout/PhasedProcess"/>
    <dgm:cxn modelId="{C4CDBB8F-DFB6-4BE1-AC11-1121D9FB4F5D}" type="presOf" srcId="{75065232-FA4B-4264-946C-2EEF1607E41C}" destId="{FFD7A0D6-203E-444C-8FEF-893DF01218A4}" srcOrd="0" destOrd="0" presId="urn:microsoft.com/office/officeart/2009/3/layout/PhasedProcess"/>
    <dgm:cxn modelId="{1F408A15-864E-4798-87B7-6976A0D00B6A}" srcId="{75065232-FA4B-4264-946C-2EEF1607E41C}" destId="{B812F096-F86B-44A6-8EA5-B49FAE9A5B10}" srcOrd="2" destOrd="0" parTransId="{6693326E-5689-458A-B7B1-82EDFDBD6922}" sibTransId="{4A8FB12F-18C7-4CF4-8FE4-9D70D2C9ED9C}"/>
    <dgm:cxn modelId="{98209AF9-CCB6-4F92-934C-6C68E1F421EF}" type="presOf" srcId="{DDF4AED1-52E1-49EE-BBB7-261D57C7B0A3}" destId="{0250D801-EE6E-497F-BFDC-A27A927CB718}" srcOrd="0" destOrd="0" presId="urn:microsoft.com/office/officeart/2009/3/layout/PhasedProcess"/>
    <dgm:cxn modelId="{93480D1F-61AD-47E0-B134-840F8F378900}" type="presOf" srcId="{9512A475-720B-4129-9D6A-03F9AB2A9DA1}" destId="{13CC7FA8-B385-4F6A-A978-EBFE1096FFFC}" srcOrd="0" destOrd="0" presId="urn:microsoft.com/office/officeart/2009/3/layout/PhasedProcess"/>
    <dgm:cxn modelId="{91B8EBE2-EC2D-44B8-A2BE-CB2EA026409B}" srcId="{9512A475-720B-4129-9D6A-03F9AB2A9DA1}" destId="{75065232-FA4B-4264-946C-2EEF1607E41C}" srcOrd="0" destOrd="0" parTransId="{D98C534C-D5BE-4379-B0E9-300B747D5173}" sibTransId="{C880AC59-4ACA-46C9-AD6C-67C6C7704AB0}"/>
    <dgm:cxn modelId="{52E74698-605F-41DD-8FAD-1DA494432EBF}" srcId="{DB907683-EAAF-4329-AFDA-2FDCC365433F}" destId="{1738C7C6-3CAE-4AD9-A76C-01751ECF7039}" srcOrd="0" destOrd="0" parTransId="{FF4E23B0-7220-43FE-ABBE-9289AA333AE0}" sibTransId="{F4D539A4-0DCC-4A47-B4BC-FDD63C8C9B19}"/>
    <dgm:cxn modelId="{56E00528-53CC-408F-BE38-54F7155A4D18}" srcId="{9512A475-720B-4129-9D6A-03F9AB2A9DA1}" destId="{DB907683-EAAF-4329-AFDA-2FDCC365433F}" srcOrd="1" destOrd="0" parTransId="{A33E804F-5CA3-41E6-8740-389FA5721E40}" sibTransId="{0C00DF9F-A407-4119-BF33-43E689B821C5}"/>
    <dgm:cxn modelId="{B6B2DC8A-26E2-42E4-BC53-F680235B7646}" srcId="{9512A475-720B-4129-9D6A-03F9AB2A9DA1}" destId="{DDF4AED1-52E1-49EE-BBB7-261D57C7B0A3}" srcOrd="2" destOrd="0" parTransId="{6BF92779-F09E-41B5-A9F3-967496B557B0}" sibTransId="{CF029EB2-E5F6-4BA7-99B3-1F4F7488605B}"/>
    <dgm:cxn modelId="{FF172D5B-9AF0-4DF9-99D2-182328695455}" type="presOf" srcId="{E2A936BF-E470-4A27-A786-7629F13751CA}" destId="{BF559A9A-64E3-4BD8-A4EB-8A48B5444C8D}" srcOrd="0" destOrd="0" presId="urn:microsoft.com/office/officeart/2009/3/layout/PhasedProcess"/>
    <dgm:cxn modelId="{F850A7DF-61C6-47BD-9E15-3B400EA18A06}" srcId="{75065232-FA4B-4264-946C-2EEF1607E41C}" destId="{E2A936BF-E470-4A27-A786-7629F13751CA}" srcOrd="1" destOrd="0" parTransId="{E0436C31-709E-45C4-ACB4-3611A5F954F6}" sibTransId="{6606182E-2DCD-4C86-90A7-51FA0D39F3A2}"/>
    <dgm:cxn modelId="{A4415F9C-DF37-4F9C-9B86-FE1A0A4B2058}" srcId="{DB907683-EAAF-4329-AFDA-2FDCC365433F}" destId="{27BABBFC-8D02-4164-84DE-08AAC4B3D414}" srcOrd="1" destOrd="0" parTransId="{D4518806-9EC8-42E0-94FF-D410E77B65AE}" sibTransId="{330FCC74-B102-4CB8-9990-6B83162AC62D}"/>
    <dgm:cxn modelId="{54CB451F-EA72-497F-B6A6-7198807D017C}" type="presOf" srcId="{B812F096-F86B-44A6-8EA5-B49FAE9A5B10}" destId="{A7EE4BD7-3A19-45DD-B6CD-3D5B96791912}" srcOrd="0" destOrd="0" presId="urn:microsoft.com/office/officeart/2009/3/layout/PhasedProcess"/>
    <dgm:cxn modelId="{4B7DCEA0-F7D8-4733-902B-B77E19D8214A}" srcId="{75065232-FA4B-4264-946C-2EEF1607E41C}" destId="{3DF45066-D3C8-4152-BD8F-748997263647}" srcOrd="0" destOrd="0" parTransId="{3AA1B294-FD9A-4470-9B9A-6D34805B10F4}" sibTransId="{C3AB01C6-6BF4-4118-AE55-3AC5554E0A80}"/>
    <dgm:cxn modelId="{F44B13B3-A296-4DA9-A10C-4B390CECEA6A}" type="presOf" srcId="{3DF45066-D3C8-4152-BD8F-748997263647}" destId="{3C05C451-F526-419E-9E22-9093554FD2B0}" srcOrd="0" destOrd="0" presId="urn:microsoft.com/office/officeart/2009/3/layout/PhasedProcess"/>
    <dgm:cxn modelId="{0306EF57-A0DC-4DC9-B788-A6946EAA7224}" type="presOf" srcId="{DB907683-EAAF-4329-AFDA-2FDCC365433F}" destId="{CD2C310A-F376-42BC-A514-4624E512999D}" srcOrd="0" destOrd="0" presId="urn:microsoft.com/office/officeart/2009/3/layout/PhasedProcess"/>
    <dgm:cxn modelId="{29950D38-55AB-458B-BAF8-AF93B54F3B8D}" srcId="{DDF4AED1-52E1-49EE-BBB7-261D57C7B0A3}" destId="{0B6DCF94-AD93-4F6A-8B55-0923CDB87F51}" srcOrd="0" destOrd="0" parTransId="{AD8F010C-6C62-4A30-BA93-4924C7AED8C4}" sibTransId="{45353BE4-F635-4B02-9C15-E952085ED046}"/>
    <dgm:cxn modelId="{79FDDB4D-5BA1-4B2A-8F2E-22BBBE91D283}" type="presParOf" srcId="{13CC7FA8-B385-4F6A-A978-EBFE1096FFFC}" destId="{58279C43-F403-42E1-9F46-883754528145}" srcOrd="0" destOrd="0" presId="urn:microsoft.com/office/officeart/2009/3/layout/PhasedProcess"/>
    <dgm:cxn modelId="{376D0779-315D-4F92-9C33-1B6EB9F15CED}" type="presParOf" srcId="{13CC7FA8-B385-4F6A-A978-EBFE1096FFFC}" destId="{96AB8856-EFE8-4E4C-9F8E-AE6B7062351C}" srcOrd="1" destOrd="0" presId="urn:microsoft.com/office/officeart/2009/3/layout/PhasedProcess"/>
    <dgm:cxn modelId="{C5320F2D-0A95-4F55-A0C4-E33770466536}" type="presParOf" srcId="{13CC7FA8-B385-4F6A-A978-EBFE1096FFFC}" destId="{CD2C310A-F376-42BC-A514-4624E512999D}" srcOrd="2" destOrd="0" presId="urn:microsoft.com/office/officeart/2009/3/layout/PhasedProcess"/>
    <dgm:cxn modelId="{24A52073-3BC1-4BD2-9BCE-F7DEDAF4E3DC}" type="presParOf" srcId="{13CC7FA8-B385-4F6A-A978-EBFE1096FFFC}" destId="{7104546B-34D0-4EE7-B075-D8937B717D60}" srcOrd="3" destOrd="0" presId="urn:microsoft.com/office/officeart/2009/3/layout/PhasedProcess"/>
    <dgm:cxn modelId="{61978F02-C5A4-4E97-9A1F-31152B8BB5CA}" type="presParOf" srcId="{13CC7FA8-B385-4F6A-A978-EBFE1096FFFC}" destId="{29871A3A-7D9A-41D4-BFDD-B32B100E33D3}" srcOrd="4" destOrd="0" presId="urn:microsoft.com/office/officeart/2009/3/layout/PhasedProcess"/>
    <dgm:cxn modelId="{7456CC3C-A715-4FDB-BEF0-18980F351C32}" type="presParOf" srcId="{13CC7FA8-B385-4F6A-A978-EBFE1096FFFC}" destId="{0250D801-EE6E-497F-BFDC-A27A927CB718}" srcOrd="5" destOrd="0" presId="urn:microsoft.com/office/officeart/2009/3/layout/PhasedProcess"/>
    <dgm:cxn modelId="{7D578CF9-A65E-4ACB-971A-D0FF0566D371}" type="presParOf" srcId="{13CC7FA8-B385-4F6A-A978-EBFE1096FFFC}" destId="{ED9C6EE0-23DD-4209-B2C9-913D4A5B4425}" srcOrd="6" destOrd="0" presId="urn:microsoft.com/office/officeart/2009/3/layout/PhasedProcess"/>
    <dgm:cxn modelId="{99564CF1-8A40-4B69-8E33-2531E6FE976A}" type="presParOf" srcId="{ED9C6EE0-23DD-4209-B2C9-913D4A5B4425}" destId="{C7C3FC46-4966-422D-8FA3-7E9FC23EB2F5}" srcOrd="0" destOrd="0" presId="urn:microsoft.com/office/officeart/2009/3/layout/PhasedProcess"/>
    <dgm:cxn modelId="{979375E0-144C-4CCD-BA8C-7A523A59784E}" type="presParOf" srcId="{ED9C6EE0-23DD-4209-B2C9-913D4A5B4425}" destId="{6C6DF915-F8E7-4976-B574-689031A4E360}" srcOrd="1" destOrd="0" presId="urn:microsoft.com/office/officeart/2009/3/layout/PhasedProcess"/>
    <dgm:cxn modelId="{DBD05985-85D8-4055-8884-246D50F81531}" type="presParOf" srcId="{ED9C6EE0-23DD-4209-B2C9-913D4A5B4425}" destId="{17C35F3D-DCF0-4F17-B707-D5061D374B1B}" srcOrd="2" destOrd="0" presId="urn:microsoft.com/office/officeart/2009/3/layout/PhasedProcess"/>
    <dgm:cxn modelId="{97DBCE5E-0E11-4286-BA24-15ECA99ECF02}" type="presParOf" srcId="{ED9C6EE0-23DD-4209-B2C9-913D4A5B4425}" destId="{CF379124-8151-4A85-B9DD-C0F67BE09A1B}" srcOrd="3" destOrd="0" presId="urn:microsoft.com/office/officeart/2009/3/layout/PhasedProcess"/>
    <dgm:cxn modelId="{BF3AE9D0-3DFA-48C8-8624-D5706DB4A1C5}" type="presParOf" srcId="{13CC7FA8-B385-4F6A-A978-EBFE1096FFFC}" destId="{DBFEE2BE-3A48-4760-B5E4-65C0003DB370}" srcOrd="7" destOrd="0" presId="urn:microsoft.com/office/officeart/2009/3/layout/PhasedProcess"/>
    <dgm:cxn modelId="{8FA50B48-F1AB-48A3-8697-2481332CED7D}" type="presParOf" srcId="{DBFEE2BE-3A48-4760-B5E4-65C0003DB370}" destId="{3C05C451-F526-419E-9E22-9093554FD2B0}" srcOrd="0" destOrd="0" presId="urn:microsoft.com/office/officeart/2009/3/layout/PhasedProcess"/>
    <dgm:cxn modelId="{E7DFE2C4-E617-4896-A3C3-E2F33B6052AB}" type="presParOf" srcId="{DBFEE2BE-3A48-4760-B5E4-65C0003DB370}" destId="{E7252C59-25EB-4EF1-B8E7-1E5D21420244}" srcOrd="1" destOrd="0" presId="urn:microsoft.com/office/officeart/2009/3/layout/PhasedProcess"/>
    <dgm:cxn modelId="{C67EBF52-0F37-47FA-B4AE-20FFC5DF1F8F}" type="presParOf" srcId="{DBFEE2BE-3A48-4760-B5E4-65C0003DB370}" destId="{EE7FB3B6-D010-4AD9-A503-17A7DDC6CAE5}" srcOrd="2" destOrd="0" presId="urn:microsoft.com/office/officeart/2009/3/layout/PhasedProcess"/>
    <dgm:cxn modelId="{B946C152-B57E-4BE9-BBEE-21A3B88A4140}" type="presParOf" srcId="{DBFEE2BE-3A48-4760-B5E4-65C0003DB370}" destId="{BF559A9A-64E3-4BD8-A4EB-8A48B5444C8D}" srcOrd="3" destOrd="0" presId="urn:microsoft.com/office/officeart/2009/3/layout/PhasedProcess"/>
    <dgm:cxn modelId="{44B26EBA-FF8D-44C6-A825-591BD0293D42}" type="presParOf" srcId="{DBFEE2BE-3A48-4760-B5E4-65C0003DB370}" destId="{37D98B2C-EDF9-4026-B68F-0E739FD50F31}" srcOrd="4" destOrd="0" presId="urn:microsoft.com/office/officeart/2009/3/layout/PhasedProcess"/>
    <dgm:cxn modelId="{B0809C37-DEDE-4C8D-8634-07A9E0C62C70}" type="presParOf" srcId="{DBFEE2BE-3A48-4760-B5E4-65C0003DB370}" destId="{A7EE4BD7-3A19-45DD-B6CD-3D5B96791912}" srcOrd="5" destOrd="0" presId="urn:microsoft.com/office/officeart/2009/3/layout/PhasedProcess"/>
    <dgm:cxn modelId="{57EFC5AA-14F8-4086-BB05-A589BF42C658}" type="presParOf" srcId="{13CC7FA8-B385-4F6A-A978-EBFE1096FFFC}" destId="{9E9F32A2-679B-40EC-9177-CDC4ADADD46E}" srcOrd="8" destOrd="0" presId="urn:microsoft.com/office/officeart/2009/3/layout/PhasedProcess"/>
    <dgm:cxn modelId="{AF3C7F99-3C8C-4529-B235-CA0890DFAE57}" type="presParOf" srcId="{13CC7FA8-B385-4F6A-A978-EBFE1096FFFC}" destId="{FFD7A0D6-203E-444C-8FEF-893DF01218A4}" srcOrd="9" destOrd="0" presId="urn:microsoft.com/office/officeart/2009/3/layout/Phased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6060A9-8F7E-447A-81C3-A528A6C13D44}" type="doc">
      <dgm:prSet loTypeId="urn:microsoft.com/office/officeart/2005/8/layout/StepDownProcess" loCatId="process" qsTypeId="urn:microsoft.com/office/officeart/2005/8/quickstyle/simple3" qsCatId="simple" csTypeId="urn:microsoft.com/office/officeart/2005/8/colors/colorful5" csCatId="colorful" phldr="1"/>
      <dgm:spPr/>
      <dgm:t>
        <a:bodyPr/>
        <a:lstStyle/>
        <a:p>
          <a:endParaRPr lang="es-EC"/>
        </a:p>
      </dgm:t>
    </dgm:pt>
    <dgm:pt modelId="{3922958E-4E89-4DD9-A6B8-6473A5F4139A}">
      <dgm:prSet phldrT="[Texto]"/>
      <dgm:spPr/>
      <dgm:t>
        <a:bodyPr/>
        <a:lstStyle/>
        <a:p>
          <a:r>
            <a:rPr lang="es-EC" dirty="0"/>
            <a:t>Identificar </a:t>
          </a:r>
        </a:p>
      </dgm:t>
    </dgm:pt>
    <dgm:pt modelId="{AC5C775F-F919-4D9C-BA25-061DE17A3753}" type="parTrans" cxnId="{35C4EC19-B261-4667-9397-D9B673C84D60}">
      <dgm:prSet/>
      <dgm:spPr/>
      <dgm:t>
        <a:bodyPr/>
        <a:lstStyle/>
        <a:p>
          <a:endParaRPr lang="es-EC"/>
        </a:p>
      </dgm:t>
    </dgm:pt>
    <dgm:pt modelId="{0BE0C0F3-A8B9-4987-A539-4ED7575C43A8}" type="sibTrans" cxnId="{35C4EC19-B261-4667-9397-D9B673C84D60}">
      <dgm:prSet/>
      <dgm:spPr/>
      <dgm:t>
        <a:bodyPr/>
        <a:lstStyle/>
        <a:p>
          <a:endParaRPr lang="es-EC"/>
        </a:p>
      </dgm:t>
    </dgm:pt>
    <dgm:pt modelId="{CD00F1E8-EEE8-404E-B023-DFD49E14E15A}">
      <dgm:prSet phldrT="[Texto]"/>
      <dgm:spPr/>
      <dgm:t>
        <a:bodyPr/>
        <a:lstStyle/>
        <a:p>
          <a:r>
            <a:rPr lang="es-MX" dirty="0"/>
            <a:t>Situación actual</a:t>
          </a:r>
          <a:endParaRPr lang="es-EC" dirty="0"/>
        </a:p>
      </dgm:t>
    </dgm:pt>
    <dgm:pt modelId="{CB403166-E83E-4B14-B11A-132AB4DD3811}" type="parTrans" cxnId="{F17C338F-0DC1-4916-A3F5-17615C1090B7}">
      <dgm:prSet/>
      <dgm:spPr/>
      <dgm:t>
        <a:bodyPr/>
        <a:lstStyle/>
        <a:p>
          <a:endParaRPr lang="es-EC"/>
        </a:p>
      </dgm:t>
    </dgm:pt>
    <dgm:pt modelId="{44905579-2A34-4F2C-B57F-533E98DA3704}" type="sibTrans" cxnId="{F17C338F-0DC1-4916-A3F5-17615C1090B7}">
      <dgm:prSet/>
      <dgm:spPr/>
      <dgm:t>
        <a:bodyPr/>
        <a:lstStyle/>
        <a:p>
          <a:endParaRPr lang="es-EC"/>
        </a:p>
      </dgm:t>
    </dgm:pt>
    <dgm:pt modelId="{42153746-0BA7-4BC6-BD44-88C86D306B3E}">
      <dgm:prSet phldrT="[Texto]"/>
      <dgm:spPr/>
      <dgm:t>
        <a:bodyPr/>
        <a:lstStyle/>
        <a:p>
          <a:r>
            <a:rPr lang="es-EC" dirty="0"/>
            <a:t>Elementos Sistema Turístico </a:t>
          </a:r>
        </a:p>
      </dgm:t>
    </dgm:pt>
    <dgm:pt modelId="{F8F2A956-41D4-4E7E-B755-01DBAF88995C}" type="parTrans" cxnId="{7279E9A1-2BF3-4B34-A4F0-CBEA71A70F48}">
      <dgm:prSet/>
      <dgm:spPr/>
      <dgm:t>
        <a:bodyPr/>
        <a:lstStyle/>
        <a:p>
          <a:endParaRPr lang="es-EC"/>
        </a:p>
      </dgm:t>
    </dgm:pt>
    <dgm:pt modelId="{6B0D09B7-A162-46A8-9268-8D2A54F1BC05}" type="sibTrans" cxnId="{7279E9A1-2BF3-4B34-A4F0-CBEA71A70F48}">
      <dgm:prSet/>
      <dgm:spPr/>
      <dgm:t>
        <a:bodyPr/>
        <a:lstStyle/>
        <a:p>
          <a:endParaRPr lang="es-EC"/>
        </a:p>
      </dgm:t>
    </dgm:pt>
    <dgm:pt modelId="{6C0D821C-E1BE-4C6E-8AAE-3B3B9FBD2AA9}">
      <dgm:prSet phldrT="[Texto]"/>
      <dgm:spPr/>
      <dgm:t>
        <a:bodyPr/>
        <a:lstStyle/>
        <a:p>
          <a:r>
            <a:rPr lang="es-EC" dirty="0"/>
            <a:t>Proponer</a:t>
          </a:r>
        </a:p>
      </dgm:t>
    </dgm:pt>
    <dgm:pt modelId="{723CF77B-C005-4544-BB46-8A66432EC8CB}" type="parTrans" cxnId="{65107D2A-2542-4682-B952-8106A94ABB78}">
      <dgm:prSet/>
      <dgm:spPr/>
      <dgm:t>
        <a:bodyPr/>
        <a:lstStyle/>
        <a:p>
          <a:endParaRPr lang="es-EC"/>
        </a:p>
      </dgm:t>
    </dgm:pt>
    <dgm:pt modelId="{F2ED7373-D0C5-4B88-8F9A-0A2FD594DCA8}" type="sibTrans" cxnId="{65107D2A-2542-4682-B952-8106A94ABB78}">
      <dgm:prSet/>
      <dgm:spPr/>
      <dgm:t>
        <a:bodyPr/>
        <a:lstStyle/>
        <a:p>
          <a:endParaRPr lang="es-EC"/>
        </a:p>
      </dgm:t>
    </dgm:pt>
    <dgm:pt modelId="{CF26FDD0-A6DE-4F29-852C-2DBC43537AF4}">
      <dgm:prSet phldrT="[Texto]"/>
      <dgm:spPr/>
      <dgm:t>
        <a:bodyPr/>
        <a:lstStyle/>
        <a:p>
          <a:r>
            <a:rPr lang="es-EC" dirty="0"/>
            <a:t>Lineamientos de planificación</a:t>
          </a:r>
        </a:p>
      </dgm:t>
    </dgm:pt>
    <dgm:pt modelId="{89FD372D-A2C0-4DF6-AA55-C26C6E062243}" type="parTrans" cxnId="{6739D03D-C68B-47E9-9061-A4DB01FA441B}">
      <dgm:prSet/>
      <dgm:spPr/>
      <dgm:t>
        <a:bodyPr/>
        <a:lstStyle/>
        <a:p>
          <a:endParaRPr lang="es-EC"/>
        </a:p>
      </dgm:t>
    </dgm:pt>
    <dgm:pt modelId="{42318871-E38F-4060-8712-35BC00D7FEED}" type="sibTrans" cxnId="{6739D03D-C68B-47E9-9061-A4DB01FA441B}">
      <dgm:prSet/>
      <dgm:spPr/>
      <dgm:t>
        <a:bodyPr/>
        <a:lstStyle/>
        <a:p>
          <a:endParaRPr lang="es-EC"/>
        </a:p>
      </dgm:t>
    </dgm:pt>
    <dgm:pt modelId="{9E435208-10D4-48CD-BF8D-1FBC50656748}">
      <dgm:prSet phldrT="[Texto]"/>
      <dgm:spPr/>
      <dgm:t>
        <a:bodyPr/>
        <a:lstStyle/>
        <a:p>
          <a:r>
            <a:rPr lang="es-EC" dirty="0"/>
            <a:t>Determinar</a:t>
          </a:r>
        </a:p>
      </dgm:t>
    </dgm:pt>
    <dgm:pt modelId="{F5706D9B-0D72-41FE-835D-BFCF1D19CF5A}" type="parTrans" cxnId="{4509248D-C515-4F66-B92A-78A042C5E1D0}">
      <dgm:prSet/>
      <dgm:spPr/>
      <dgm:t>
        <a:bodyPr/>
        <a:lstStyle/>
        <a:p>
          <a:endParaRPr lang="es-EC"/>
        </a:p>
      </dgm:t>
    </dgm:pt>
    <dgm:pt modelId="{722A6654-3F87-4C6E-82E0-4C38B9C3164E}" type="sibTrans" cxnId="{4509248D-C515-4F66-B92A-78A042C5E1D0}">
      <dgm:prSet/>
      <dgm:spPr/>
      <dgm:t>
        <a:bodyPr/>
        <a:lstStyle/>
        <a:p>
          <a:endParaRPr lang="es-EC"/>
        </a:p>
      </dgm:t>
    </dgm:pt>
    <dgm:pt modelId="{BCADF172-B492-4059-9442-5A6F7E7BB8A4}" type="pres">
      <dgm:prSet presAssocID="{E66060A9-8F7E-447A-81C3-A528A6C13D44}" presName="rootnode" presStyleCnt="0">
        <dgm:presLayoutVars>
          <dgm:chMax/>
          <dgm:chPref/>
          <dgm:dir/>
          <dgm:animLvl val="lvl"/>
        </dgm:presLayoutVars>
      </dgm:prSet>
      <dgm:spPr/>
      <dgm:t>
        <a:bodyPr/>
        <a:lstStyle/>
        <a:p>
          <a:endParaRPr lang="es-EC"/>
        </a:p>
      </dgm:t>
    </dgm:pt>
    <dgm:pt modelId="{6483A045-D890-4662-8A1E-FB1529938F4D}" type="pres">
      <dgm:prSet presAssocID="{3922958E-4E89-4DD9-A6B8-6473A5F4139A}" presName="composite" presStyleCnt="0"/>
      <dgm:spPr/>
    </dgm:pt>
    <dgm:pt modelId="{5245C864-44CD-4EF0-9AE1-5B9F59C517B2}" type="pres">
      <dgm:prSet presAssocID="{3922958E-4E89-4DD9-A6B8-6473A5F4139A}" presName="bentUpArrow1" presStyleLbl="alignImgPlace1" presStyleIdx="0" presStyleCnt="2"/>
      <dgm:spPr/>
    </dgm:pt>
    <dgm:pt modelId="{9F7D552E-817B-4AF4-B5DA-2508A7C0BA2C}" type="pres">
      <dgm:prSet presAssocID="{3922958E-4E89-4DD9-A6B8-6473A5F4139A}" presName="ParentText" presStyleLbl="node1" presStyleIdx="0" presStyleCnt="3" custScaleY="61140">
        <dgm:presLayoutVars>
          <dgm:chMax val="1"/>
          <dgm:chPref val="1"/>
          <dgm:bulletEnabled val="1"/>
        </dgm:presLayoutVars>
      </dgm:prSet>
      <dgm:spPr/>
      <dgm:t>
        <a:bodyPr/>
        <a:lstStyle/>
        <a:p>
          <a:endParaRPr lang="es-EC"/>
        </a:p>
      </dgm:t>
    </dgm:pt>
    <dgm:pt modelId="{A2EA0206-61CB-45E7-B5D0-51AE99A70450}" type="pres">
      <dgm:prSet presAssocID="{3922958E-4E89-4DD9-A6B8-6473A5F4139A}" presName="ChildText" presStyleLbl="revTx" presStyleIdx="0" presStyleCnt="3">
        <dgm:presLayoutVars>
          <dgm:chMax val="0"/>
          <dgm:chPref val="0"/>
          <dgm:bulletEnabled val="1"/>
        </dgm:presLayoutVars>
      </dgm:prSet>
      <dgm:spPr/>
      <dgm:t>
        <a:bodyPr/>
        <a:lstStyle/>
        <a:p>
          <a:endParaRPr lang="es-EC"/>
        </a:p>
      </dgm:t>
    </dgm:pt>
    <dgm:pt modelId="{A2E041D2-BD60-418D-8F26-489EC5B06246}" type="pres">
      <dgm:prSet presAssocID="{0BE0C0F3-A8B9-4987-A539-4ED7575C43A8}" presName="sibTrans" presStyleCnt="0"/>
      <dgm:spPr/>
    </dgm:pt>
    <dgm:pt modelId="{ADCB5C3F-08AA-4131-A620-19A79D254FB0}" type="pres">
      <dgm:prSet presAssocID="{9E435208-10D4-48CD-BF8D-1FBC50656748}" presName="composite" presStyleCnt="0"/>
      <dgm:spPr/>
    </dgm:pt>
    <dgm:pt modelId="{36E3C6DC-CF31-44F6-95B8-4F88F6F782A8}" type="pres">
      <dgm:prSet presAssocID="{9E435208-10D4-48CD-BF8D-1FBC50656748}" presName="bentUpArrow1" presStyleLbl="alignImgPlace1" presStyleIdx="1" presStyleCnt="2"/>
      <dgm:spPr/>
    </dgm:pt>
    <dgm:pt modelId="{0145C2FA-3961-4A99-A8E8-1B3CC5AD9154}" type="pres">
      <dgm:prSet presAssocID="{9E435208-10D4-48CD-BF8D-1FBC50656748}" presName="ParentText" presStyleLbl="node1" presStyleIdx="1" presStyleCnt="3" custScaleY="71166">
        <dgm:presLayoutVars>
          <dgm:chMax val="1"/>
          <dgm:chPref val="1"/>
          <dgm:bulletEnabled val="1"/>
        </dgm:presLayoutVars>
      </dgm:prSet>
      <dgm:spPr/>
      <dgm:t>
        <a:bodyPr/>
        <a:lstStyle/>
        <a:p>
          <a:endParaRPr lang="es-EC"/>
        </a:p>
      </dgm:t>
    </dgm:pt>
    <dgm:pt modelId="{B7B9D6EF-B4B8-46AC-8D9A-2DDD31D6BB2B}" type="pres">
      <dgm:prSet presAssocID="{9E435208-10D4-48CD-BF8D-1FBC50656748}" presName="ChildText" presStyleLbl="revTx" presStyleIdx="1" presStyleCnt="3">
        <dgm:presLayoutVars>
          <dgm:chMax val="0"/>
          <dgm:chPref val="0"/>
          <dgm:bulletEnabled val="1"/>
        </dgm:presLayoutVars>
      </dgm:prSet>
      <dgm:spPr/>
      <dgm:t>
        <a:bodyPr/>
        <a:lstStyle/>
        <a:p>
          <a:endParaRPr lang="es-EC"/>
        </a:p>
      </dgm:t>
    </dgm:pt>
    <dgm:pt modelId="{AC14A39D-C3F5-4E12-92FF-41B4094DC149}" type="pres">
      <dgm:prSet presAssocID="{722A6654-3F87-4C6E-82E0-4C38B9C3164E}" presName="sibTrans" presStyleCnt="0"/>
      <dgm:spPr/>
    </dgm:pt>
    <dgm:pt modelId="{2BBAD1A3-90AD-4791-9653-5BF038DA72CD}" type="pres">
      <dgm:prSet presAssocID="{6C0D821C-E1BE-4C6E-8AAE-3B3B9FBD2AA9}" presName="composite" presStyleCnt="0"/>
      <dgm:spPr/>
    </dgm:pt>
    <dgm:pt modelId="{4A3EDE3B-A860-4B57-9F14-32963038E080}" type="pres">
      <dgm:prSet presAssocID="{6C0D821C-E1BE-4C6E-8AAE-3B3B9FBD2AA9}" presName="ParentText" presStyleLbl="node1" presStyleIdx="2" presStyleCnt="3" custScaleY="61999">
        <dgm:presLayoutVars>
          <dgm:chMax val="1"/>
          <dgm:chPref val="1"/>
          <dgm:bulletEnabled val="1"/>
        </dgm:presLayoutVars>
      </dgm:prSet>
      <dgm:spPr/>
      <dgm:t>
        <a:bodyPr/>
        <a:lstStyle/>
        <a:p>
          <a:endParaRPr lang="es-EC"/>
        </a:p>
      </dgm:t>
    </dgm:pt>
    <dgm:pt modelId="{3B9FC80D-2B06-43AE-8825-A49E8EDD35B9}" type="pres">
      <dgm:prSet presAssocID="{6C0D821C-E1BE-4C6E-8AAE-3B3B9FBD2AA9}" presName="FinalChildText" presStyleLbl="revTx" presStyleIdx="2" presStyleCnt="3">
        <dgm:presLayoutVars>
          <dgm:chMax val="0"/>
          <dgm:chPref val="0"/>
          <dgm:bulletEnabled val="1"/>
        </dgm:presLayoutVars>
      </dgm:prSet>
      <dgm:spPr/>
      <dgm:t>
        <a:bodyPr/>
        <a:lstStyle/>
        <a:p>
          <a:endParaRPr lang="es-EC"/>
        </a:p>
      </dgm:t>
    </dgm:pt>
  </dgm:ptLst>
  <dgm:cxnLst>
    <dgm:cxn modelId="{BA00E0DD-2603-4B5E-B224-D09E4688263F}" type="presOf" srcId="{6C0D821C-E1BE-4C6E-8AAE-3B3B9FBD2AA9}" destId="{4A3EDE3B-A860-4B57-9F14-32963038E080}" srcOrd="0" destOrd="0" presId="urn:microsoft.com/office/officeart/2005/8/layout/StepDownProcess"/>
    <dgm:cxn modelId="{987B7BF6-4273-4937-A42E-05B8FD3A56DB}" type="presOf" srcId="{CF26FDD0-A6DE-4F29-852C-2DBC43537AF4}" destId="{3B9FC80D-2B06-43AE-8825-A49E8EDD35B9}" srcOrd="0" destOrd="0" presId="urn:microsoft.com/office/officeart/2005/8/layout/StepDownProcess"/>
    <dgm:cxn modelId="{67DF57A3-2E22-454E-8F47-26A7D8495296}" type="presOf" srcId="{CD00F1E8-EEE8-404E-B023-DFD49E14E15A}" destId="{A2EA0206-61CB-45E7-B5D0-51AE99A70450}" srcOrd="0" destOrd="0" presId="urn:microsoft.com/office/officeart/2005/8/layout/StepDownProcess"/>
    <dgm:cxn modelId="{CA9E6223-D1BE-40C4-BFFF-7B85414F4A79}" type="presOf" srcId="{9E435208-10D4-48CD-BF8D-1FBC50656748}" destId="{0145C2FA-3961-4A99-A8E8-1B3CC5AD9154}" srcOrd="0" destOrd="0" presId="urn:microsoft.com/office/officeart/2005/8/layout/StepDownProcess"/>
    <dgm:cxn modelId="{4509248D-C515-4F66-B92A-78A042C5E1D0}" srcId="{E66060A9-8F7E-447A-81C3-A528A6C13D44}" destId="{9E435208-10D4-48CD-BF8D-1FBC50656748}" srcOrd="1" destOrd="0" parTransId="{F5706D9B-0D72-41FE-835D-BFCF1D19CF5A}" sibTransId="{722A6654-3F87-4C6E-82E0-4C38B9C3164E}"/>
    <dgm:cxn modelId="{E0A9D4E9-BFE7-4217-96A1-12A46C5C9A26}" type="presOf" srcId="{42153746-0BA7-4BC6-BD44-88C86D306B3E}" destId="{B7B9D6EF-B4B8-46AC-8D9A-2DDD31D6BB2B}" srcOrd="0" destOrd="0" presId="urn:microsoft.com/office/officeart/2005/8/layout/StepDownProcess"/>
    <dgm:cxn modelId="{F17C338F-0DC1-4916-A3F5-17615C1090B7}" srcId="{3922958E-4E89-4DD9-A6B8-6473A5F4139A}" destId="{CD00F1E8-EEE8-404E-B023-DFD49E14E15A}" srcOrd="0" destOrd="0" parTransId="{CB403166-E83E-4B14-B11A-132AB4DD3811}" sibTransId="{44905579-2A34-4F2C-B57F-533E98DA3704}"/>
    <dgm:cxn modelId="{0DC88BD7-6E42-414A-9CD7-CADE22C73D00}" type="presOf" srcId="{3922958E-4E89-4DD9-A6B8-6473A5F4139A}" destId="{9F7D552E-817B-4AF4-B5DA-2508A7C0BA2C}" srcOrd="0" destOrd="0" presId="urn:microsoft.com/office/officeart/2005/8/layout/StepDownProcess"/>
    <dgm:cxn modelId="{A85242C3-895A-4CC2-A042-8202C3AF3C26}" type="presOf" srcId="{E66060A9-8F7E-447A-81C3-A528A6C13D44}" destId="{BCADF172-B492-4059-9442-5A6F7E7BB8A4}" srcOrd="0" destOrd="0" presId="urn:microsoft.com/office/officeart/2005/8/layout/StepDownProcess"/>
    <dgm:cxn modelId="{65107D2A-2542-4682-B952-8106A94ABB78}" srcId="{E66060A9-8F7E-447A-81C3-A528A6C13D44}" destId="{6C0D821C-E1BE-4C6E-8AAE-3B3B9FBD2AA9}" srcOrd="2" destOrd="0" parTransId="{723CF77B-C005-4544-BB46-8A66432EC8CB}" sibTransId="{F2ED7373-D0C5-4B88-8F9A-0A2FD594DCA8}"/>
    <dgm:cxn modelId="{6739D03D-C68B-47E9-9061-A4DB01FA441B}" srcId="{6C0D821C-E1BE-4C6E-8AAE-3B3B9FBD2AA9}" destId="{CF26FDD0-A6DE-4F29-852C-2DBC43537AF4}" srcOrd="0" destOrd="0" parTransId="{89FD372D-A2C0-4DF6-AA55-C26C6E062243}" sibTransId="{42318871-E38F-4060-8712-35BC00D7FEED}"/>
    <dgm:cxn modelId="{7279E9A1-2BF3-4B34-A4F0-CBEA71A70F48}" srcId="{9E435208-10D4-48CD-BF8D-1FBC50656748}" destId="{42153746-0BA7-4BC6-BD44-88C86D306B3E}" srcOrd="0" destOrd="0" parTransId="{F8F2A956-41D4-4E7E-B755-01DBAF88995C}" sibTransId="{6B0D09B7-A162-46A8-9268-8D2A54F1BC05}"/>
    <dgm:cxn modelId="{35C4EC19-B261-4667-9397-D9B673C84D60}" srcId="{E66060A9-8F7E-447A-81C3-A528A6C13D44}" destId="{3922958E-4E89-4DD9-A6B8-6473A5F4139A}" srcOrd="0" destOrd="0" parTransId="{AC5C775F-F919-4D9C-BA25-061DE17A3753}" sibTransId="{0BE0C0F3-A8B9-4987-A539-4ED7575C43A8}"/>
    <dgm:cxn modelId="{478347D8-F4A4-443C-AD65-210E3D937C5A}" type="presParOf" srcId="{BCADF172-B492-4059-9442-5A6F7E7BB8A4}" destId="{6483A045-D890-4662-8A1E-FB1529938F4D}" srcOrd="0" destOrd="0" presId="urn:microsoft.com/office/officeart/2005/8/layout/StepDownProcess"/>
    <dgm:cxn modelId="{4969E758-A2D2-440C-B234-80D9AA102BC5}" type="presParOf" srcId="{6483A045-D890-4662-8A1E-FB1529938F4D}" destId="{5245C864-44CD-4EF0-9AE1-5B9F59C517B2}" srcOrd="0" destOrd="0" presId="urn:microsoft.com/office/officeart/2005/8/layout/StepDownProcess"/>
    <dgm:cxn modelId="{E664EE93-09C6-4583-A2B2-85CD15B920DB}" type="presParOf" srcId="{6483A045-D890-4662-8A1E-FB1529938F4D}" destId="{9F7D552E-817B-4AF4-B5DA-2508A7C0BA2C}" srcOrd="1" destOrd="0" presId="urn:microsoft.com/office/officeart/2005/8/layout/StepDownProcess"/>
    <dgm:cxn modelId="{120DF1F9-66D5-4BA2-8859-B1FD120F2F30}" type="presParOf" srcId="{6483A045-D890-4662-8A1E-FB1529938F4D}" destId="{A2EA0206-61CB-45E7-B5D0-51AE99A70450}" srcOrd="2" destOrd="0" presId="urn:microsoft.com/office/officeart/2005/8/layout/StepDownProcess"/>
    <dgm:cxn modelId="{AB372367-73FE-435E-A1ED-C41667FB117B}" type="presParOf" srcId="{BCADF172-B492-4059-9442-5A6F7E7BB8A4}" destId="{A2E041D2-BD60-418D-8F26-489EC5B06246}" srcOrd="1" destOrd="0" presId="urn:microsoft.com/office/officeart/2005/8/layout/StepDownProcess"/>
    <dgm:cxn modelId="{E3F3A23A-83A3-43C2-8EDB-0A877F2643CC}" type="presParOf" srcId="{BCADF172-B492-4059-9442-5A6F7E7BB8A4}" destId="{ADCB5C3F-08AA-4131-A620-19A79D254FB0}" srcOrd="2" destOrd="0" presId="urn:microsoft.com/office/officeart/2005/8/layout/StepDownProcess"/>
    <dgm:cxn modelId="{FFB4AAE2-D143-444D-B161-E29594ED4BEF}" type="presParOf" srcId="{ADCB5C3F-08AA-4131-A620-19A79D254FB0}" destId="{36E3C6DC-CF31-44F6-95B8-4F88F6F782A8}" srcOrd="0" destOrd="0" presId="urn:microsoft.com/office/officeart/2005/8/layout/StepDownProcess"/>
    <dgm:cxn modelId="{371EC401-F044-4F5A-A63E-D2BEBF4F4F10}" type="presParOf" srcId="{ADCB5C3F-08AA-4131-A620-19A79D254FB0}" destId="{0145C2FA-3961-4A99-A8E8-1B3CC5AD9154}" srcOrd="1" destOrd="0" presId="urn:microsoft.com/office/officeart/2005/8/layout/StepDownProcess"/>
    <dgm:cxn modelId="{90791F11-57F5-4BC2-8C04-9214288DBE54}" type="presParOf" srcId="{ADCB5C3F-08AA-4131-A620-19A79D254FB0}" destId="{B7B9D6EF-B4B8-46AC-8D9A-2DDD31D6BB2B}" srcOrd="2" destOrd="0" presId="urn:microsoft.com/office/officeart/2005/8/layout/StepDownProcess"/>
    <dgm:cxn modelId="{865800E7-A586-4825-BF22-A2CCF4BFD84E}" type="presParOf" srcId="{BCADF172-B492-4059-9442-5A6F7E7BB8A4}" destId="{AC14A39D-C3F5-4E12-92FF-41B4094DC149}" srcOrd="3" destOrd="0" presId="urn:microsoft.com/office/officeart/2005/8/layout/StepDownProcess"/>
    <dgm:cxn modelId="{38B0FAC3-0B77-48F9-B52A-15F468A0DF10}" type="presParOf" srcId="{BCADF172-B492-4059-9442-5A6F7E7BB8A4}" destId="{2BBAD1A3-90AD-4791-9653-5BF038DA72CD}" srcOrd="4" destOrd="0" presId="urn:microsoft.com/office/officeart/2005/8/layout/StepDownProcess"/>
    <dgm:cxn modelId="{F93DF16B-02FB-4215-8C0A-0CABDA0D6C36}" type="presParOf" srcId="{2BBAD1A3-90AD-4791-9653-5BF038DA72CD}" destId="{4A3EDE3B-A860-4B57-9F14-32963038E080}" srcOrd="0" destOrd="0" presId="urn:microsoft.com/office/officeart/2005/8/layout/StepDownProcess"/>
    <dgm:cxn modelId="{E800EBD8-64B6-4E45-A444-BD9B5CA68EF2}" type="presParOf" srcId="{2BBAD1A3-90AD-4791-9653-5BF038DA72CD}" destId="{3B9FC80D-2B06-43AE-8825-A49E8EDD35B9}"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7D037EC-B38D-43C7-A9C3-F4A33483E1A7}" type="doc">
      <dgm:prSet loTypeId="urn:microsoft.com/office/officeart/2005/8/layout/matrix2" loCatId="matrix" qsTypeId="urn:microsoft.com/office/officeart/2005/8/quickstyle/simple1" qsCatId="simple" csTypeId="urn:microsoft.com/office/officeart/2005/8/colors/accent0_1" csCatId="mainScheme" phldr="1"/>
      <dgm:spPr/>
      <dgm:t>
        <a:bodyPr/>
        <a:lstStyle/>
        <a:p>
          <a:endParaRPr lang="es-EC"/>
        </a:p>
      </dgm:t>
    </dgm:pt>
    <dgm:pt modelId="{3C3C0F6B-D3CB-4ED1-8814-5034D0C12F6F}">
      <dgm:prSet phldrT="[Texto]" custT="1"/>
      <dgm:spPr/>
      <dgm:t>
        <a:bodyPr/>
        <a:lstStyle/>
        <a:p>
          <a:pPr algn="l">
            <a:buFont typeface="+mj-lt"/>
            <a:buAutoNum type="arabicPeriod"/>
          </a:pPr>
          <a:r>
            <a:rPr lang="es-MX" sz="1100" dirty="0"/>
            <a:t>-Alto potencial turístico </a:t>
          </a:r>
        </a:p>
        <a:p>
          <a:pPr algn="l">
            <a:buFont typeface="+mj-lt"/>
            <a:buAutoNum type="arabicPeriod"/>
          </a:pPr>
          <a:r>
            <a:rPr lang="es-MX" sz="1100" dirty="0"/>
            <a:t>-Acceso a servicios básicos</a:t>
          </a:r>
        </a:p>
        <a:p>
          <a:pPr algn="l">
            <a:buFont typeface="+mj-lt"/>
            <a:buAutoNum type="arabicPeriod"/>
          </a:pPr>
          <a:r>
            <a:rPr lang="es-MX" sz="1100" dirty="0"/>
            <a:t>-Buena Infraestructura vial</a:t>
          </a:r>
        </a:p>
        <a:p>
          <a:pPr algn="l">
            <a:buFont typeface="+mj-lt"/>
            <a:buAutoNum type="arabicPeriod"/>
          </a:pPr>
          <a:r>
            <a:rPr lang="es-MX" sz="1100" dirty="0"/>
            <a:t>-Retorno de turistas </a:t>
          </a:r>
        </a:p>
        <a:p>
          <a:pPr algn="l">
            <a:buFont typeface="+mj-lt"/>
            <a:buAutoNum type="arabicPeriod"/>
          </a:pPr>
          <a:r>
            <a:rPr lang="es-MX" sz="1100" dirty="0"/>
            <a:t>-Emprendimientos  en gastronomía y turismo </a:t>
          </a:r>
        </a:p>
        <a:p>
          <a:pPr algn="l">
            <a:buFont typeface="+mj-lt"/>
            <a:buAutoNum type="arabicPeriod"/>
          </a:pPr>
          <a:r>
            <a:rPr lang="es-MX" sz="1100" dirty="0"/>
            <a:t>-Pequeñas capacitaciones recibidas</a:t>
          </a:r>
        </a:p>
        <a:p>
          <a:pPr algn="l">
            <a:buFont typeface="+mj-lt"/>
            <a:buAutoNum type="arabicPeriod"/>
          </a:pPr>
          <a:r>
            <a:rPr lang="es-MX" sz="1100" dirty="0"/>
            <a:t>-Generación de adecuación de turismo, mirador parqueadero.</a:t>
          </a:r>
          <a:endParaRPr lang="es-EC" sz="1100" dirty="0"/>
        </a:p>
      </dgm:t>
    </dgm:pt>
    <dgm:pt modelId="{096F41E1-D160-4103-AE09-C15BF84A0660}" type="parTrans" cxnId="{1CF53A34-159B-400F-A9DD-CCB6A3C7E31C}">
      <dgm:prSet/>
      <dgm:spPr/>
      <dgm:t>
        <a:bodyPr/>
        <a:lstStyle/>
        <a:p>
          <a:endParaRPr lang="es-EC" sz="2000"/>
        </a:p>
      </dgm:t>
    </dgm:pt>
    <dgm:pt modelId="{0FFB80A1-5A46-4F56-BB5F-890DE56E2660}" type="sibTrans" cxnId="{1CF53A34-159B-400F-A9DD-CCB6A3C7E31C}">
      <dgm:prSet/>
      <dgm:spPr/>
      <dgm:t>
        <a:bodyPr/>
        <a:lstStyle/>
        <a:p>
          <a:endParaRPr lang="es-EC" sz="2000"/>
        </a:p>
      </dgm:t>
    </dgm:pt>
    <dgm:pt modelId="{3366473A-579F-4F3E-BE71-ADA001F0751F}">
      <dgm:prSet phldrT="[Texto]" custT="1"/>
      <dgm:spPr/>
      <dgm:t>
        <a:bodyPr/>
        <a:lstStyle/>
        <a:p>
          <a:pPr algn="l"/>
          <a:r>
            <a:rPr lang="es-MX" sz="1050" dirty="0"/>
            <a:t>-Municipio- Restauración Casa Hacienda </a:t>
          </a:r>
        </a:p>
        <a:p>
          <a:pPr algn="l"/>
          <a:r>
            <a:rPr lang="es-MX" sz="1050" dirty="0"/>
            <a:t>-GAD- Plan de bosques y cascadas </a:t>
          </a:r>
        </a:p>
        <a:p>
          <a:pPr algn="l"/>
          <a:r>
            <a:rPr lang="es-MX" sz="1050" dirty="0"/>
            <a:t>-Municipio- modelo de gestión a futuro </a:t>
          </a:r>
        </a:p>
        <a:p>
          <a:pPr algn="l"/>
          <a:r>
            <a:rPr lang="es-MX" sz="1050" dirty="0"/>
            <a:t>-Monto de $25830 para turismo </a:t>
          </a:r>
        </a:p>
        <a:p>
          <a:pPr algn="l"/>
          <a:r>
            <a:rPr lang="es-MX" sz="1050" dirty="0"/>
            <a:t>-Estudio de manejo ambiental florícola </a:t>
          </a:r>
          <a:endParaRPr lang="es-EC" sz="1050" dirty="0"/>
        </a:p>
      </dgm:t>
    </dgm:pt>
    <dgm:pt modelId="{42A004F7-9827-4775-80C2-DBD2BDBD35FE}" type="parTrans" cxnId="{672FC3A5-9C04-4235-8BEE-918818B4D9D4}">
      <dgm:prSet/>
      <dgm:spPr/>
      <dgm:t>
        <a:bodyPr/>
        <a:lstStyle/>
        <a:p>
          <a:endParaRPr lang="es-EC" sz="2000"/>
        </a:p>
      </dgm:t>
    </dgm:pt>
    <dgm:pt modelId="{419134DB-B62D-4665-903A-5FEF1259666B}" type="sibTrans" cxnId="{672FC3A5-9C04-4235-8BEE-918818B4D9D4}">
      <dgm:prSet/>
      <dgm:spPr/>
      <dgm:t>
        <a:bodyPr/>
        <a:lstStyle/>
        <a:p>
          <a:endParaRPr lang="es-EC" sz="2000"/>
        </a:p>
      </dgm:t>
    </dgm:pt>
    <dgm:pt modelId="{A0978FD1-ACB3-4F6B-8764-09B4B61D829C}">
      <dgm:prSet phldrT="[Texto]" custT="1"/>
      <dgm:spPr/>
      <dgm:t>
        <a:bodyPr/>
        <a:lstStyle/>
        <a:p>
          <a:pPr algn="l"/>
          <a:r>
            <a:rPr lang="es-MX" sz="900" dirty="0"/>
            <a:t>-Baja cantidad de personal capacitado en turismo </a:t>
          </a:r>
        </a:p>
        <a:p>
          <a:pPr algn="l"/>
          <a:r>
            <a:rPr lang="es-MX" sz="900" dirty="0"/>
            <a:t>-No poseen una correcta planificación</a:t>
          </a:r>
        </a:p>
        <a:p>
          <a:pPr algn="l"/>
          <a:r>
            <a:rPr lang="es-MX" sz="900" dirty="0"/>
            <a:t>-Problemas en la capacidad de carga </a:t>
          </a:r>
        </a:p>
        <a:p>
          <a:pPr algn="l"/>
          <a:r>
            <a:rPr lang="es-MX" sz="900" dirty="0"/>
            <a:t>-Perdida de interés en la actividad turística la comunidad </a:t>
          </a:r>
        </a:p>
        <a:p>
          <a:pPr algn="l"/>
          <a:r>
            <a:rPr lang="es-MX" sz="900" dirty="0"/>
            <a:t>-No conocen de sostenibilidad </a:t>
          </a:r>
        </a:p>
        <a:p>
          <a:pPr algn="l"/>
          <a:r>
            <a:rPr lang="es-MX" sz="900" dirty="0"/>
            <a:t>-Conflicto interno en la comunidad </a:t>
          </a:r>
        </a:p>
        <a:p>
          <a:pPr algn="l"/>
          <a:r>
            <a:rPr lang="es-EC" sz="900" dirty="0"/>
            <a:t>-No cuentan con un buen manejo publicitario </a:t>
          </a:r>
        </a:p>
        <a:p>
          <a:pPr algn="l"/>
          <a:r>
            <a:rPr lang="es-EC" sz="900" dirty="0"/>
            <a:t>-No cuentan con un buen sistema de recolección de residuos </a:t>
          </a:r>
        </a:p>
        <a:p>
          <a:pPr algn="l"/>
          <a:r>
            <a:rPr lang="es-EC" sz="900" dirty="0"/>
            <a:t>-No cuentan con un registro óptimo de visitantes </a:t>
          </a:r>
        </a:p>
        <a:p>
          <a:pPr algn="l"/>
          <a:r>
            <a:rPr lang="es-EC" sz="900" dirty="0"/>
            <a:t>-Incumplimiento de la normativa florícolas</a:t>
          </a:r>
        </a:p>
      </dgm:t>
    </dgm:pt>
    <dgm:pt modelId="{3DA79445-7498-4AEF-8295-6C31E4F00186}" type="parTrans" cxnId="{4CB69F23-5578-4608-90A5-1349351093FB}">
      <dgm:prSet/>
      <dgm:spPr/>
      <dgm:t>
        <a:bodyPr/>
        <a:lstStyle/>
        <a:p>
          <a:endParaRPr lang="es-EC" sz="2000"/>
        </a:p>
      </dgm:t>
    </dgm:pt>
    <dgm:pt modelId="{81E12A98-714E-45A3-8532-413A11077F93}" type="sibTrans" cxnId="{4CB69F23-5578-4608-90A5-1349351093FB}">
      <dgm:prSet/>
      <dgm:spPr/>
      <dgm:t>
        <a:bodyPr/>
        <a:lstStyle/>
        <a:p>
          <a:endParaRPr lang="es-EC" sz="2000"/>
        </a:p>
      </dgm:t>
    </dgm:pt>
    <dgm:pt modelId="{6CDE4A01-B430-48E8-81F8-FAAB67585138}">
      <dgm:prSet phldrT="[Texto]" custT="1"/>
      <dgm:spPr/>
      <dgm:t>
        <a:bodyPr/>
        <a:lstStyle/>
        <a:p>
          <a:pPr algn="l"/>
          <a:r>
            <a:rPr lang="es-MX" sz="1000" dirty="0"/>
            <a:t>-Cancelación de eventos y obras de construcción- COVID 19</a:t>
          </a:r>
        </a:p>
        <a:p>
          <a:pPr algn="l"/>
          <a:r>
            <a:rPr lang="es-MX" sz="1000" dirty="0"/>
            <a:t>-El Municipio no se han pronunciado por señalética </a:t>
          </a:r>
        </a:p>
        <a:p>
          <a:pPr algn="l"/>
          <a:r>
            <a:rPr lang="es-MX" sz="1000" dirty="0"/>
            <a:t>-Déficit asesoramiento turístico por parte del Municipio</a:t>
          </a:r>
        </a:p>
        <a:p>
          <a:pPr algn="l"/>
          <a:r>
            <a:rPr lang="es-MX" sz="1000" dirty="0"/>
            <a:t>-Carencia de un plan de apoyo constante por parte del Municipio </a:t>
          </a:r>
        </a:p>
        <a:p>
          <a:pPr algn="l"/>
          <a:r>
            <a:rPr lang="es-MX" sz="1000" dirty="0"/>
            <a:t>-No cuentan con un correcto sistema de registro de turistas a Nivel Cantonal </a:t>
          </a:r>
          <a:endParaRPr lang="es-EC" sz="1000" dirty="0"/>
        </a:p>
      </dgm:t>
    </dgm:pt>
    <dgm:pt modelId="{04F32940-6144-4D2B-8A0A-6EED90919243}" type="parTrans" cxnId="{34F96ED6-5D18-4F41-A005-1B457BA4A0AD}">
      <dgm:prSet/>
      <dgm:spPr/>
      <dgm:t>
        <a:bodyPr/>
        <a:lstStyle/>
        <a:p>
          <a:endParaRPr lang="es-EC" sz="2000"/>
        </a:p>
      </dgm:t>
    </dgm:pt>
    <dgm:pt modelId="{124B4659-CDA1-4946-AB7F-01E38DFC3C18}" type="sibTrans" cxnId="{34F96ED6-5D18-4F41-A005-1B457BA4A0AD}">
      <dgm:prSet/>
      <dgm:spPr/>
      <dgm:t>
        <a:bodyPr/>
        <a:lstStyle/>
        <a:p>
          <a:endParaRPr lang="es-EC" sz="2000"/>
        </a:p>
      </dgm:t>
    </dgm:pt>
    <dgm:pt modelId="{0943342C-A65D-4D93-86FE-0F4C22EB0B08}" type="pres">
      <dgm:prSet presAssocID="{97D037EC-B38D-43C7-A9C3-F4A33483E1A7}" presName="matrix" presStyleCnt="0">
        <dgm:presLayoutVars>
          <dgm:chMax val="1"/>
          <dgm:dir/>
          <dgm:resizeHandles val="exact"/>
        </dgm:presLayoutVars>
      </dgm:prSet>
      <dgm:spPr/>
      <dgm:t>
        <a:bodyPr/>
        <a:lstStyle/>
        <a:p>
          <a:endParaRPr lang="es-EC"/>
        </a:p>
      </dgm:t>
    </dgm:pt>
    <dgm:pt modelId="{FAB3C0E8-F294-40B6-9ECA-7DA8092349DC}" type="pres">
      <dgm:prSet presAssocID="{97D037EC-B38D-43C7-A9C3-F4A33483E1A7}" presName="axisShape" presStyleLbl="bgShp" presStyleIdx="0" presStyleCnt="1"/>
      <dgm:spPr/>
    </dgm:pt>
    <dgm:pt modelId="{C8E13251-6DB7-429C-AF52-061AAD7DD3C1}" type="pres">
      <dgm:prSet presAssocID="{97D037EC-B38D-43C7-A9C3-F4A33483E1A7}" presName="rect1" presStyleLbl="node1" presStyleIdx="0" presStyleCnt="4" custScaleX="119191" custScaleY="115657" custLinFactNeighborX="-13515" custLinFactNeighborY="-5555">
        <dgm:presLayoutVars>
          <dgm:chMax val="0"/>
          <dgm:chPref val="0"/>
          <dgm:bulletEnabled val="1"/>
        </dgm:presLayoutVars>
      </dgm:prSet>
      <dgm:spPr/>
      <dgm:t>
        <a:bodyPr/>
        <a:lstStyle/>
        <a:p>
          <a:endParaRPr lang="es-EC"/>
        </a:p>
      </dgm:t>
    </dgm:pt>
    <dgm:pt modelId="{B30394D9-753F-455F-9579-BD3DFE66FB28}" type="pres">
      <dgm:prSet presAssocID="{97D037EC-B38D-43C7-A9C3-F4A33483E1A7}" presName="rect2" presStyleLbl="node1" presStyleIdx="1" presStyleCnt="4" custScaleX="122466" custScaleY="116120" custLinFactNeighborX="12695" custLinFactNeighborY="-6143">
        <dgm:presLayoutVars>
          <dgm:chMax val="0"/>
          <dgm:chPref val="0"/>
          <dgm:bulletEnabled val="1"/>
        </dgm:presLayoutVars>
      </dgm:prSet>
      <dgm:spPr/>
      <dgm:t>
        <a:bodyPr/>
        <a:lstStyle/>
        <a:p>
          <a:endParaRPr lang="es-EC"/>
        </a:p>
      </dgm:t>
    </dgm:pt>
    <dgm:pt modelId="{756876C2-5676-4478-ACD1-E1A829B003D0}" type="pres">
      <dgm:prSet presAssocID="{97D037EC-B38D-43C7-A9C3-F4A33483E1A7}" presName="rect3" presStyleLbl="node1" presStyleIdx="2" presStyleCnt="4" custScaleX="120829" custScaleY="110797" custLinFactNeighborX="-10647" custLinFactNeighborY="5323">
        <dgm:presLayoutVars>
          <dgm:chMax val="0"/>
          <dgm:chPref val="0"/>
          <dgm:bulletEnabled val="1"/>
        </dgm:presLayoutVars>
      </dgm:prSet>
      <dgm:spPr/>
      <dgm:t>
        <a:bodyPr/>
        <a:lstStyle/>
        <a:p>
          <a:endParaRPr lang="es-EC"/>
        </a:p>
      </dgm:t>
    </dgm:pt>
    <dgm:pt modelId="{5C20F701-83D1-4EF8-8496-F425B3A93FD6}" type="pres">
      <dgm:prSet presAssocID="{97D037EC-B38D-43C7-A9C3-F4A33483E1A7}" presName="rect4" presStyleLbl="node1" presStyleIdx="3" presStyleCnt="4" custScaleX="123286" custScaleY="114892" custLinFactNeighborX="10647" custLinFactNeighborY="5937">
        <dgm:presLayoutVars>
          <dgm:chMax val="0"/>
          <dgm:chPref val="0"/>
          <dgm:bulletEnabled val="1"/>
        </dgm:presLayoutVars>
      </dgm:prSet>
      <dgm:spPr/>
      <dgm:t>
        <a:bodyPr/>
        <a:lstStyle/>
        <a:p>
          <a:endParaRPr lang="es-EC"/>
        </a:p>
      </dgm:t>
    </dgm:pt>
  </dgm:ptLst>
  <dgm:cxnLst>
    <dgm:cxn modelId="{3F79A6E4-41F1-4FA7-B0D4-8E2214B086BC}" type="presOf" srcId="{6CDE4A01-B430-48E8-81F8-FAAB67585138}" destId="{5C20F701-83D1-4EF8-8496-F425B3A93FD6}" srcOrd="0" destOrd="0" presId="urn:microsoft.com/office/officeart/2005/8/layout/matrix2"/>
    <dgm:cxn modelId="{C1AEF815-F3B7-4217-B9FB-E21D7C33B318}" type="presOf" srcId="{A0978FD1-ACB3-4F6B-8764-09B4B61D829C}" destId="{756876C2-5676-4478-ACD1-E1A829B003D0}" srcOrd="0" destOrd="0" presId="urn:microsoft.com/office/officeart/2005/8/layout/matrix2"/>
    <dgm:cxn modelId="{4CB69F23-5578-4608-90A5-1349351093FB}" srcId="{97D037EC-B38D-43C7-A9C3-F4A33483E1A7}" destId="{A0978FD1-ACB3-4F6B-8764-09B4B61D829C}" srcOrd="2" destOrd="0" parTransId="{3DA79445-7498-4AEF-8295-6C31E4F00186}" sibTransId="{81E12A98-714E-45A3-8532-413A11077F93}"/>
    <dgm:cxn modelId="{52EA9EB2-340B-4D01-8AC1-C85940F3542B}" type="presOf" srcId="{97D037EC-B38D-43C7-A9C3-F4A33483E1A7}" destId="{0943342C-A65D-4D93-86FE-0F4C22EB0B08}" srcOrd="0" destOrd="0" presId="urn:microsoft.com/office/officeart/2005/8/layout/matrix2"/>
    <dgm:cxn modelId="{C82D5699-648F-4F1A-82C5-48ED7541BFBF}" type="presOf" srcId="{3366473A-579F-4F3E-BE71-ADA001F0751F}" destId="{B30394D9-753F-455F-9579-BD3DFE66FB28}" srcOrd="0" destOrd="0" presId="urn:microsoft.com/office/officeart/2005/8/layout/matrix2"/>
    <dgm:cxn modelId="{1CF53A34-159B-400F-A9DD-CCB6A3C7E31C}" srcId="{97D037EC-B38D-43C7-A9C3-F4A33483E1A7}" destId="{3C3C0F6B-D3CB-4ED1-8814-5034D0C12F6F}" srcOrd="0" destOrd="0" parTransId="{096F41E1-D160-4103-AE09-C15BF84A0660}" sibTransId="{0FFB80A1-5A46-4F56-BB5F-890DE56E2660}"/>
    <dgm:cxn modelId="{672FC3A5-9C04-4235-8BEE-918818B4D9D4}" srcId="{97D037EC-B38D-43C7-A9C3-F4A33483E1A7}" destId="{3366473A-579F-4F3E-BE71-ADA001F0751F}" srcOrd="1" destOrd="0" parTransId="{42A004F7-9827-4775-80C2-DBD2BDBD35FE}" sibTransId="{419134DB-B62D-4665-903A-5FEF1259666B}"/>
    <dgm:cxn modelId="{34F96ED6-5D18-4F41-A005-1B457BA4A0AD}" srcId="{97D037EC-B38D-43C7-A9C3-F4A33483E1A7}" destId="{6CDE4A01-B430-48E8-81F8-FAAB67585138}" srcOrd="3" destOrd="0" parTransId="{04F32940-6144-4D2B-8A0A-6EED90919243}" sibTransId="{124B4659-CDA1-4946-AB7F-01E38DFC3C18}"/>
    <dgm:cxn modelId="{479F518D-CBE2-43E9-A931-14B27AF42AEB}" type="presOf" srcId="{3C3C0F6B-D3CB-4ED1-8814-5034D0C12F6F}" destId="{C8E13251-6DB7-429C-AF52-061AAD7DD3C1}" srcOrd="0" destOrd="0" presId="urn:microsoft.com/office/officeart/2005/8/layout/matrix2"/>
    <dgm:cxn modelId="{8736ADE5-B664-40B0-B9FD-5BCFC8FC5645}" type="presParOf" srcId="{0943342C-A65D-4D93-86FE-0F4C22EB0B08}" destId="{FAB3C0E8-F294-40B6-9ECA-7DA8092349DC}" srcOrd="0" destOrd="0" presId="urn:microsoft.com/office/officeart/2005/8/layout/matrix2"/>
    <dgm:cxn modelId="{2E1A0A8F-D367-402E-8621-39B5A9C99326}" type="presParOf" srcId="{0943342C-A65D-4D93-86FE-0F4C22EB0B08}" destId="{C8E13251-6DB7-429C-AF52-061AAD7DD3C1}" srcOrd="1" destOrd="0" presId="urn:microsoft.com/office/officeart/2005/8/layout/matrix2"/>
    <dgm:cxn modelId="{C8051164-17EC-48B4-BB13-11232BE5A01B}" type="presParOf" srcId="{0943342C-A65D-4D93-86FE-0F4C22EB0B08}" destId="{B30394D9-753F-455F-9579-BD3DFE66FB28}" srcOrd="2" destOrd="0" presId="urn:microsoft.com/office/officeart/2005/8/layout/matrix2"/>
    <dgm:cxn modelId="{2A41CB4A-A8F5-4DA8-AC6C-275D04BF3D57}" type="presParOf" srcId="{0943342C-A65D-4D93-86FE-0F4C22EB0B08}" destId="{756876C2-5676-4478-ACD1-E1A829B003D0}" srcOrd="3" destOrd="0" presId="urn:microsoft.com/office/officeart/2005/8/layout/matrix2"/>
    <dgm:cxn modelId="{16A08650-9051-454A-AE2F-AF5FB84CEA07}" type="presParOf" srcId="{0943342C-A65D-4D93-86FE-0F4C22EB0B08}" destId="{5C20F701-83D1-4EF8-8496-F425B3A93FD6}"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F8B835B-BE5C-448A-89DA-AE4BEA8293C1}" type="doc">
      <dgm:prSet loTypeId="urn:microsoft.com/office/officeart/2005/8/layout/process1" loCatId="process" qsTypeId="urn:microsoft.com/office/officeart/2005/8/quickstyle/simple3" qsCatId="simple" csTypeId="urn:microsoft.com/office/officeart/2005/8/colors/colorful2" csCatId="colorful" phldr="1"/>
      <dgm:spPr/>
    </dgm:pt>
    <dgm:pt modelId="{F3D4378E-16A1-4841-84BD-B283EE024E0B}">
      <dgm:prSet phldrT="[Texto]" custT="1"/>
      <dgm:spPr/>
      <dgm:t>
        <a:bodyPr/>
        <a:lstStyle/>
        <a:p>
          <a:r>
            <a:rPr lang="es-MX" sz="1200" dirty="0"/>
            <a:t>Proponer lineamientos de planificación turística </a:t>
          </a:r>
          <a:endParaRPr lang="es-EC" sz="1200" dirty="0"/>
        </a:p>
      </dgm:t>
    </dgm:pt>
    <dgm:pt modelId="{DB494583-4B30-4B6A-BAB1-4A612D185388}" type="parTrans" cxnId="{2919374A-1BA1-4935-B187-FCB4968621A4}">
      <dgm:prSet/>
      <dgm:spPr/>
      <dgm:t>
        <a:bodyPr/>
        <a:lstStyle/>
        <a:p>
          <a:endParaRPr lang="es-EC" sz="1100"/>
        </a:p>
      </dgm:t>
    </dgm:pt>
    <dgm:pt modelId="{6F2CD3CD-40AE-4E52-BBD5-B3D0FBB6CA7B}" type="sibTrans" cxnId="{2919374A-1BA1-4935-B187-FCB4968621A4}">
      <dgm:prSet custT="1"/>
      <dgm:spPr/>
      <dgm:t>
        <a:bodyPr/>
        <a:lstStyle/>
        <a:p>
          <a:endParaRPr lang="es-EC" sz="1050"/>
        </a:p>
      </dgm:t>
    </dgm:pt>
    <dgm:pt modelId="{07F8362D-3035-4A67-8705-4DFCF5227D89}">
      <dgm:prSet phldrT="[Texto]" custT="1"/>
      <dgm:spPr/>
      <dgm:t>
        <a:bodyPr/>
        <a:lstStyle/>
        <a:p>
          <a:r>
            <a:rPr lang="es-MX" sz="1200" dirty="0"/>
            <a:t>Encaminar sus actividades a un desarrollo sostenible</a:t>
          </a:r>
          <a:endParaRPr lang="es-EC" sz="1200" dirty="0"/>
        </a:p>
      </dgm:t>
    </dgm:pt>
    <dgm:pt modelId="{B74ECBC5-D158-4965-81A2-9A3F7ABA0EB3}" type="parTrans" cxnId="{85770D78-FB8B-45A8-81C8-346B44EBCB6D}">
      <dgm:prSet/>
      <dgm:spPr/>
      <dgm:t>
        <a:bodyPr/>
        <a:lstStyle/>
        <a:p>
          <a:endParaRPr lang="es-EC" sz="1100"/>
        </a:p>
      </dgm:t>
    </dgm:pt>
    <dgm:pt modelId="{AD42D3CA-7F4B-486A-9443-A0C7C28E630E}" type="sibTrans" cxnId="{85770D78-FB8B-45A8-81C8-346B44EBCB6D}">
      <dgm:prSet/>
      <dgm:spPr/>
      <dgm:t>
        <a:bodyPr/>
        <a:lstStyle/>
        <a:p>
          <a:endParaRPr lang="es-EC" sz="1100"/>
        </a:p>
      </dgm:t>
    </dgm:pt>
    <dgm:pt modelId="{83F2674B-5B31-4F19-A868-30C69A97633F}">
      <dgm:prSet custT="1"/>
      <dgm:spPr/>
      <dgm:t>
        <a:bodyPr/>
        <a:lstStyle/>
        <a:p>
          <a:r>
            <a:rPr lang="es-MX" sz="1200" dirty="0"/>
            <a:t>Diagnóstico de la situación actual de la Comunidad de Cariacu </a:t>
          </a:r>
          <a:endParaRPr lang="es-EC" sz="1200" dirty="0"/>
        </a:p>
      </dgm:t>
    </dgm:pt>
    <dgm:pt modelId="{A59CED8E-CE83-43D6-91CF-53EAF6C51347}" type="parTrans" cxnId="{C6D988F6-1511-43A1-8C24-43337E61E023}">
      <dgm:prSet/>
      <dgm:spPr/>
      <dgm:t>
        <a:bodyPr/>
        <a:lstStyle/>
        <a:p>
          <a:endParaRPr lang="es-EC" sz="1100"/>
        </a:p>
      </dgm:t>
    </dgm:pt>
    <dgm:pt modelId="{13D02E98-E1A9-4ED8-B447-A619CDA2B5FC}" type="sibTrans" cxnId="{C6D988F6-1511-43A1-8C24-43337E61E023}">
      <dgm:prSet custT="1"/>
      <dgm:spPr/>
      <dgm:t>
        <a:bodyPr/>
        <a:lstStyle/>
        <a:p>
          <a:endParaRPr lang="es-EC" sz="1050"/>
        </a:p>
      </dgm:t>
    </dgm:pt>
    <dgm:pt modelId="{2BF3B4A4-6167-4E78-8177-7383958F5D3D}" type="pres">
      <dgm:prSet presAssocID="{BF8B835B-BE5C-448A-89DA-AE4BEA8293C1}" presName="Name0" presStyleCnt="0">
        <dgm:presLayoutVars>
          <dgm:dir/>
          <dgm:resizeHandles val="exact"/>
        </dgm:presLayoutVars>
      </dgm:prSet>
      <dgm:spPr/>
    </dgm:pt>
    <dgm:pt modelId="{9324A4DA-6BF2-48FC-8753-03AABBAA4277}" type="pres">
      <dgm:prSet presAssocID="{F3D4378E-16A1-4841-84BD-B283EE024E0B}" presName="node" presStyleLbl="node1" presStyleIdx="0" presStyleCnt="3">
        <dgm:presLayoutVars>
          <dgm:bulletEnabled val="1"/>
        </dgm:presLayoutVars>
      </dgm:prSet>
      <dgm:spPr/>
      <dgm:t>
        <a:bodyPr/>
        <a:lstStyle/>
        <a:p>
          <a:endParaRPr lang="es-EC"/>
        </a:p>
      </dgm:t>
    </dgm:pt>
    <dgm:pt modelId="{10682026-2788-4F60-9A87-6629E4F4F209}" type="pres">
      <dgm:prSet presAssocID="{6F2CD3CD-40AE-4E52-BBD5-B3D0FBB6CA7B}" presName="sibTrans" presStyleLbl="sibTrans2D1" presStyleIdx="0" presStyleCnt="2"/>
      <dgm:spPr/>
      <dgm:t>
        <a:bodyPr/>
        <a:lstStyle/>
        <a:p>
          <a:endParaRPr lang="es-EC"/>
        </a:p>
      </dgm:t>
    </dgm:pt>
    <dgm:pt modelId="{0CF7EAB8-CC2F-4336-9BE6-5F6D91593D18}" type="pres">
      <dgm:prSet presAssocID="{6F2CD3CD-40AE-4E52-BBD5-B3D0FBB6CA7B}" presName="connectorText" presStyleLbl="sibTrans2D1" presStyleIdx="0" presStyleCnt="2"/>
      <dgm:spPr/>
      <dgm:t>
        <a:bodyPr/>
        <a:lstStyle/>
        <a:p>
          <a:endParaRPr lang="es-EC"/>
        </a:p>
      </dgm:t>
    </dgm:pt>
    <dgm:pt modelId="{4B0E28D6-6322-4B2D-908B-A2C2AFF7483C}" type="pres">
      <dgm:prSet presAssocID="{83F2674B-5B31-4F19-A868-30C69A97633F}" presName="node" presStyleLbl="node1" presStyleIdx="1" presStyleCnt="3">
        <dgm:presLayoutVars>
          <dgm:bulletEnabled val="1"/>
        </dgm:presLayoutVars>
      </dgm:prSet>
      <dgm:spPr/>
      <dgm:t>
        <a:bodyPr/>
        <a:lstStyle/>
        <a:p>
          <a:endParaRPr lang="es-EC"/>
        </a:p>
      </dgm:t>
    </dgm:pt>
    <dgm:pt modelId="{DC884366-5B68-4B88-BC02-09247274A052}" type="pres">
      <dgm:prSet presAssocID="{13D02E98-E1A9-4ED8-B447-A619CDA2B5FC}" presName="sibTrans" presStyleLbl="sibTrans2D1" presStyleIdx="1" presStyleCnt="2"/>
      <dgm:spPr/>
      <dgm:t>
        <a:bodyPr/>
        <a:lstStyle/>
        <a:p>
          <a:endParaRPr lang="es-EC"/>
        </a:p>
      </dgm:t>
    </dgm:pt>
    <dgm:pt modelId="{07FE72F9-D07F-4EBD-8AEC-571C58CD78FF}" type="pres">
      <dgm:prSet presAssocID="{13D02E98-E1A9-4ED8-B447-A619CDA2B5FC}" presName="connectorText" presStyleLbl="sibTrans2D1" presStyleIdx="1" presStyleCnt="2"/>
      <dgm:spPr/>
      <dgm:t>
        <a:bodyPr/>
        <a:lstStyle/>
        <a:p>
          <a:endParaRPr lang="es-EC"/>
        </a:p>
      </dgm:t>
    </dgm:pt>
    <dgm:pt modelId="{71122620-1343-46DD-A8CA-3F45BA0C27B8}" type="pres">
      <dgm:prSet presAssocID="{07F8362D-3035-4A67-8705-4DFCF5227D89}" presName="node" presStyleLbl="node1" presStyleIdx="2" presStyleCnt="3">
        <dgm:presLayoutVars>
          <dgm:bulletEnabled val="1"/>
        </dgm:presLayoutVars>
      </dgm:prSet>
      <dgm:spPr/>
      <dgm:t>
        <a:bodyPr/>
        <a:lstStyle/>
        <a:p>
          <a:endParaRPr lang="es-EC"/>
        </a:p>
      </dgm:t>
    </dgm:pt>
  </dgm:ptLst>
  <dgm:cxnLst>
    <dgm:cxn modelId="{C76E4125-EBCB-45B8-A311-E93861B37B7C}" type="presOf" srcId="{6F2CD3CD-40AE-4E52-BBD5-B3D0FBB6CA7B}" destId="{0CF7EAB8-CC2F-4336-9BE6-5F6D91593D18}" srcOrd="1" destOrd="0" presId="urn:microsoft.com/office/officeart/2005/8/layout/process1"/>
    <dgm:cxn modelId="{23374D3B-6392-4AF0-A8E0-E8C013F0CE30}" type="presOf" srcId="{07F8362D-3035-4A67-8705-4DFCF5227D89}" destId="{71122620-1343-46DD-A8CA-3F45BA0C27B8}" srcOrd="0" destOrd="0" presId="urn:microsoft.com/office/officeart/2005/8/layout/process1"/>
    <dgm:cxn modelId="{85770D78-FB8B-45A8-81C8-346B44EBCB6D}" srcId="{BF8B835B-BE5C-448A-89DA-AE4BEA8293C1}" destId="{07F8362D-3035-4A67-8705-4DFCF5227D89}" srcOrd="2" destOrd="0" parTransId="{B74ECBC5-D158-4965-81A2-9A3F7ABA0EB3}" sibTransId="{AD42D3CA-7F4B-486A-9443-A0C7C28E630E}"/>
    <dgm:cxn modelId="{3278D441-6341-4B8D-9A72-51D9C41CD36E}" type="presOf" srcId="{13D02E98-E1A9-4ED8-B447-A619CDA2B5FC}" destId="{DC884366-5B68-4B88-BC02-09247274A052}" srcOrd="0" destOrd="0" presId="urn:microsoft.com/office/officeart/2005/8/layout/process1"/>
    <dgm:cxn modelId="{7089D873-172A-4F2B-BAEC-2FE857CC2F82}" type="presOf" srcId="{83F2674B-5B31-4F19-A868-30C69A97633F}" destId="{4B0E28D6-6322-4B2D-908B-A2C2AFF7483C}" srcOrd="0" destOrd="0" presId="urn:microsoft.com/office/officeart/2005/8/layout/process1"/>
    <dgm:cxn modelId="{BAD51D73-2D58-4477-BF28-6541E380825A}" type="presOf" srcId="{BF8B835B-BE5C-448A-89DA-AE4BEA8293C1}" destId="{2BF3B4A4-6167-4E78-8177-7383958F5D3D}" srcOrd="0" destOrd="0" presId="urn:microsoft.com/office/officeart/2005/8/layout/process1"/>
    <dgm:cxn modelId="{D365D15E-D669-4B50-877C-8DF336BD2484}" type="presOf" srcId="{F3D4378E-16A1-4841-84BD-B283EE024E0B}" destId="{9324A4DA-6BF2-48FC-8753-03AABBAA4277}" srcOrd="0" destOrd="0" presId="urn:microsoft.com/office/officeart/2005/8/layout/process1"/>
    <dgm:cxn modelId="{C6D988F6-1511-43A1-8C24-43337E61E023}" srcId="{BF8B835B-BE5C-448A-89DA-AE4BEA8293C1}" destId="{83F2674B-5B31-4F19-A868-30C69A97633F}" srcOrd="1" destOrd="0" parTransId="{A59CED8E-CE83-43D6-91CF-53EAF6C51347}" sibTransId="{13D02E98-E1A9-4ED8-B447-A619CDA2B5FC}"/>
    <dgm:cxn modelId="{E78833C2-D64F-4742-9935-8A9531A415C0}" type="presOf" srcId="{6F2CD3CD-40AE-4E52-BBD5-B3D0FBB6CA7B}" destId="{10682026-2788-4F60-9A87-6629E4F4F209}" srcOrd="0" destOrd="0" presId="urn:microsoft.com/office/officeart/2005/8/layout/process1"/>
    <dgm:cxn modelId="{2919374A-1BA1-4935-B187-FCB4968621A4}" srcId="{BF8B835B-BE5C-448A-89DA-AE4BEA8293C1}" destId="{F3D4378E-16A1-4841-84BD-B283EE024E0B}" srcOrd="0" destOrd="0" parTransId="{DB494583-4B30-4B6A-BAB1-4A612D185388}" sibTransId="{6F2CD3CD-40AE-4E52-BBD5-B3D0FBB6CA7B}"/>
    <dgm:cxn modelId="{9026FCD5-88E0-4765-9C8B-59AD3D92B1F6}" type="presOf" srcId="{13D02E98-E1A9-4ED8-B447-A619CDA2B5FC}" destId="{07FE72F9-D07F-4EBD-8AEC-571C58CD78FF}" srcOrd="1" destOrd="0" presId="urn:microsoft.com/office/officeart/2005/8/layout/process1"/>
    <dgm:cxn modelId="{85577CE2-5312-4423-9650-251BF7574C02}" type="presParOf" srcId="{2BF3B4A4-6167-4E78-8177-7383958F5D3D}" destId="{9324A4DA-6BF2-48FC-8753-03AABBAA4277}" srcOrd="0" destOrd="0" presId="urn:microsoft.com/office/officeart/2005/8/layout/process1"/>
    <dgm:cxn modelId="{9C32187E-A4CC-4120-8827-5B75A993470B}" type="presParOf" srcId="{2BF3B4A4-6167-4E78-8177-7383958F5D3D}" destId="{10682026-2788-4F60-9A87-6629E4F4F209}" srcOrd="1" destOrd="0" presId="urn:microsoft.com/office/officeart/2005/8/layout/process1"/>
    <dgm:cxn modelId="{1E10C552-414E-410A-B1AC-05A6E9EAB3B1}" type="presParOf" srcId="{10682026-2788-4F60-9A87-6629E4F4F209}" destId="{0CF7EAB8-CC2F-4336-9BE6-5F6D91593D18}" srcOrd="0" destOrd="0" presId="urn:microsoft.com/office/officeart/2005/8/layout/process1"/>
    <dgm:cxn modelId="{65812A10-2521-4229-BE82-E6C624523FB4}" type="presParOf" srcId="{2BF3B4A4-6167-4E78-8177-7383958F5D3D}" destId="{4B0E28D6-6322-4B2D-908B-A2C2AFF7483C}" srcOrd="2" destOrd="0" presId="urn:microsoft.com/office/officeart/2005/8/layout/process1"/>
    <dgm:cxn modelId="{DD4E79C7-382B-4310-882C-D773AB991631}" type="presParOf" srcId="{2BF3B4A4-6167-4E78-8177-7383958F5D3D}" destId="{DC884366-5B68-4B88-BC02-09247274A052}" srcOrd="3" destOrd="0" presId="urn:microsoft.com/office/officeart/2005/8/layout/process1"/>
    <dgm:cxn modelId="{8AE10F7A-8569-408B-80F9-74A0AF846C4F}" type="presParOf" srcId="{DC884366-5B68-4B88-BC02-09247274A052}" destId="{07FE72F9-D07F-4EBD-8AEC-571C58CD78FF}" srcOrd="0" destOrd="0" presId="urn:microsoft.com/office/officeart/2005/8/layout/process1"/>
    <dgm:cxn modelId="{B37D1F0A-8CA9-4F70-9566-702671F30D64}" type="presParOf" srcId="{2BF3B4A4-6167-4E78-8177-7383958F5D3D}" destId="{71122620-1343-46DD-A8CA-3F45BA0C27B8}"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95775AF-B02C-4705-BB50-AF4E200CF3B0}" type="doc">
      <dgm:prSet loTypeId="urn:microsoft.com/office/officeart/2005/8/layout/hProcess9" loCatId="process" qsTypeId="urn:microsoft.com/office/officeart/2005/8/quickstyle/simple3" qsCatId="simple" csTypeId="urn:microsoft.com/office/officeart/2005/8/colors/colorful1" csCatId="colorful" phldr="1"/>
      <dgm:spPr/>
      <dgm:t>
        <a:bodyPr/>
        <a:lstStyle/>
        <a:p>
          <a:endParaRPr lang="es-EC"/>
        </a:p>
      </dgm:t>
    </dgm:pt>
    <dgm:pt modelId="{D762BED1-CC34-4981-ABE0-AC15EFE6711C}">
      <dgm:prSet phldrT="[Texto]" custT="1"/>
      <dgm:spPr/>
      <dgm:t>
        <a:bodyPr/>
        <a:lstStyle/>
        <a:p>
          <a:r>
            <a:rPr lang="es-EC" sz="1400" dirty="0"/>
            <a:t>Reorientación </a:t>
          </a:r>
        </a:p>
      </dgm:t>
    </dgm:pt>
    <dgm:pt modelId="{A7F59E64-38AA-405A-B22E-F321B0994D12}" type="parTrans" cxnId="{F748881F-BC4A-4A74-BD1A-F37E704C349B}">
      <dgm:prSet/>
      <dgm:spPr/>
      <dgm:t>
        <a:bodyPr/>
        <a:lstStyle/>
        <a:p>
          <a:endParaRPr lang="es-EC" sz="1600"/>
        </a:p>
      </dgm:t>
    </dgm:pt>
    <dgm:pt modelId="{67A0B34D-71E3-4277-8C77-FE9B7A6A6F39}" type="sibTrans" cxnId="{F748881F-BC4A-4A74-BD1A-F37E704C349B}">
      <dgm:prSet/>
      <dgm:spPr/>
      <dgm:t>
        <a:bodyPr/>
        <a:lstStyle/>
        <a:p>
          <a:endParaRPr lang="es-EC" sz="1600"/>
        </a:p>
      </dgm:t>
    </dgm:pt>
    <dgm:pt modelId="{B866A567-1FF6-4831-AEDB-77C836A8476D}">
      <dgm:prSet phldrT="[Texto]" custT="1"/>
      <dgm:spPr/>
      <dgm:t>
        <a:bodyPr/>
        <a:lstStyle/>
        <a:p>
          <a:r>
            <a:rPr lang="es-EC" sz="1400" dirty="0"/>
            <a:t>D.O Mini- Maxi </a:t>
          </a:r>
        </a:p>
      </dgm:t>
    </dgm:pt>
    <dgm:pt modelId="{D4753126-DB99-450C-B5E5-4F6706A96ABF}" type="parTrans" cxnId="{01118EFF-9A60-404D-B6FE-EAB7AE433595}">
      <dgm:prSet/>
      <dgm:spPr/>
      <dgm:t>
        <a:bodyPr/>
        <a:lstStyle/>
        <a:p>
          <a:endParaRPr lang="es-EC" sz="1600"/>
        </a:p>
      </dgm:t>
    </dgm:pt>
    <dgm:pt modelId="{38C157D2-058B-4986-9893-58E3CF6BB47F}" type="sibTrans" cxnId="{01118EFF-9A60-404D-B6FE-EAB7AE433595}">
      <dgm:prSet/>
      <dgm:spPr/>
      <dgm:t>
        <a:bodyPr/>
        <a:lstStyle/>
        <a:p>
          <a:endParaRPr lang="es-EC" sz="1600"/>
        </a:p>
      </dgm:t>
    </dgm:pt>
    <dgm:pt modelId="{4FCA8593-EAB2-4840-B423-96DC3C5430D4}" type="pres">
      <dgm:prSet presAssocID="{095775AF-B02C-4705-BB50-AF4E200CF3B0}" presName="CompostProcess" presStyleCnt="0">
        <dgm:presLayoutVars>
          <dgm:dir/>
          <dgm:resizeHandles val="exact"/>
        </dgm:presLayoutVars>
      </dgm:prSet>
      <dgm:spPr/>
      <dgm:t>
        <a:bodyPr/>
        <a:lstStyle/>
        <a:p>
          <a:endParaRPr lang="es-EC"/>
        </a:p>
      </dgm:t>
    </dgm:pt>
    <dgm:pt modelId="{E97E8F53-DC6F-487D-93BD-C93771B2FC8D}" type="pres">
      <dgm:prSet presAssocID="{095775AF-B02C-4705-BB50-AF4E200CF3B0}" presName="arrow" presStyleLbl="bgShp" presStyleIdx="0" presStyleCnt="1"/>
      <dgm:spPr/>
    </dgm:pt>
    <dgm:pt modelId="{05018DA9-1157-465C-BDD2-F40185BBE722}" type="pres">
      <dgm:prSet presAssocID="{095775AF-B02C-4705-BB50-AF4E200CF3B0}" presName="linearProcess" presStyleCnt="0"/>
      <dgm:spPr/>
    </dgm:pt>
    <dgm:pt modelId="{DF06B272-38CB-499C-8F44-D5C25B4A12ED}" type="pres">
      <dgm:prSet presAssocID="{D762BED1-CC34-4981-ABE0-AC15EFE6711C}" presName="textNode" presStyleLbl="node1" presStyleIdx="0" presStyleCnt="2">
        <dgm:presLayoutVars>
          <dgm:bulletEnabled val="1"/>
        </dgm:presLayoutVars>
      </dgm:prSet>
      <dgm:spPr/>
      <dgm:t>
        <a:bodyPr/>
        <a:lstStyle/>
        <a:p>
          <a:endParaRPr lang="es-EC"/>
        </a:p>
      </dgm:t>
    </dgm:pt>
    <dgm:pt modelId="{391E5E54-94B0-4F42-BC0F-4A753A758404}" type="pres">
      <dgm:prSet presAssocID="{67A0B34D-71E3-4277-8C77-FE9B7A6A6F39}" presName="sibTrans" presStyleCnt="0"/>
      <dgm:spPr/>
    </dgm:pt>
    <dgm:pt modelId="{AD0C9D1B-D4F5-4BFF-BB39-A059C25F1FBD}" type="pres">
      <dgm:prSet presAssocID="{B866A567-1FF6-4831-AEDB-77C836A8476D}" presName="textNode" presStyleLbl="node1" presStyleIdx="1" presStyleCnt="2">
        <dgm:presLayoutVars>
          <dgm:bulletEnabled val="1"/>
        </dgm:presLayoutVars>
      </dgm:prSet>
      <dgm:spPr/>
      <dgm:t>
        <a:bodyPr/>
        <a:lstStyle/>
        <a:p>
          <a:endParaRPr lang="es-EC"/>
        </a:p>
      </dgm:t>
    </dgm:pt>
  </dgm:ptLst>
  <dgm:cxnLst>
    <dgm:cxn modelId="{F748881F-BC4A-4A74-BD1A-F37E704C349B}" srcId="{095775AF-B02C-4705-BB50-AF4E200CF3B0}" destId="{D762BED1-CC34-4981-ABE0-AC15EFE6711C}" srcOrd="0" destOrd="0" parTransId="{A7F59E64-38AA-405A-B22E-F321B0994D12}" sibTransId="{67A0B34D-71E3-4277-8C77-FE9B7A6A6F39}"/>
    <dgm:cxn modelId="{CD6359F2-881F-48E7-8959-648FF95A6584}" type="presOf" srcId="{B866A567-1FF6-4831-AEDB-77C836A8476D}" destId="{AD0C9D1B-D4F5-4BFF-BB39-A059C25F1FBD}" srcOrd="0" destOrd="0" presId="urn:microsoft.com/office/officeart/2005/8/layout/hProcess9"/>
    <dgm:cxn modelId="{4FC3DC0A-BD01-4366-9A8F-D3DDECD8C049}" type="presOf" srcId="{D762BED1-CC34-4981-ABE0-AC15EFE6711C}" destId="{DF06B272-38CB-499C-8F44-D5C25B4A12ED}" srcOrd="0" destOrd="0" presId="urn:microsoft.com/office/officeart/2005/8/layout/hProcess9"/>
    <dgm:cxn modelId="{01118EFF-9A60-404D-B6FE-EAB7AE433595}" srcId="{095775AF-B02C-4705-BB50-AF4E200CF3B0}" destId="{B866A567-1FF6-4831-AEDB-77C836A8476D}" srcOrd="1" destOrd="0" parTransId="{D4753126-DB99-450C-B5E5-4F6706A96ABF}" sibTransId="{38C157D2-058B-4986-9893-58E3CF6BB47F}"/>
    <dgm:cxn modelId="{B80E969F-C93D-4E6C-A4EC-62FCBBE255D3}" type="presOf" srcId="{095775AF-B02C-4705-BB50-AF4E200CF3B0}" destId="{4FCA8593-EAB2-4840-B423-96DC3C5430D4}" srcOrd="0" destOrd="0" presId="urn:microsoft.com/office/officeart/2005/8/layout/hProcess9"/>
    <dgm:cxn modelId="{3B9CE3F0-1FF1-49E3-AA08-2E723EB94E2C}" type="presParOf" srcId="{4FCA8593-EAB2-4840-B423-96DC3C5430D4}" destId="{E97E8F53-DC6F-487D-93BD-C93771B2FC8D}" srcOrd="0" destOrd="0" presId="urn:microsoft.com/office/officeart/2005/8/layout/hProcess9"/>
    <dgm:cxn modelId="{7C1D4A3C-15B9-448A-9F85-4DC66EE10BF0}" type="presParOf" srcId="{4FCA8593-EAB2-4840-B423-96DC3C5430D4}" destId="{05018DA9-1157-465C-BDD2-F40185BBE722}" srcOrd="1" destOrd="0" presId="urn:microsoft.com/office/officeart/2005/8/layout/hProcess9"/>
    <dgm:cxn modelId="{82278860-DBEC-4103-B6CD-AB89EC2A1127}" type="presParOf" srcId="{05018DA9-1157-465C-BDD2-F40185BBE722}" destId="{DF06B272-38CB-499C-8F44-D5C25B4A12ED}" srcOrd="0" destOrd="0" presId="urn:microsoft.com/office/officeart/2005/8/layout/hProcess9"/>
    <dgm:cxn modelId="{EDEAA266-86EB-46AE-AD83-631A4B29DA7B}" type="presParOf" srcId="{05018DA9-1157-465C-BDD2-F40185BBE722}" destId="{391E5E54-94B0-4F42-BC0F-4A753A758404}" srcOrd="1" destOrd="0" presId="urn:microsoft.com/office/officeart/2005/8/layout/hProcess9"/>
    <dgm:cxn modelId="{E5D49588-3B8F-4CDA-858F-81355C8109F2}" type="presParOf" srcId="{05018DA9-1157-465C-BDD2-F40185BBE722}" destId="{AD0C9D1B-D4F5-4BFF-BB39-A059C25F1FBD}"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2F4FAAC-EA05-4470-A5D9-32CEC2A4B160}" type="doc">
      <dgm:prSet loTypeId="urn:microsoft.com/office/officeart/2005/8/layout/arrow3" loCatId="relationship" qsTypeId="urn:microsoft.com/office/officeart/2005/8/quickstyle/simple3" qsCatId="simple" csTypeId="urn:microsoft.com/office/officeart/2005/8/colors/colorful4" csCatId="colorful" phldr="1"/>
      <dgm:spPr/>
      <dgm:t>
        <a:bodyPr/>
        <a:lstStyle/>
        <a:p>
          <a:endParaRPr lang="es-EC"/>
        </a:p>
      </dgm:t>
    </dgm:pt>
    <dgm:pt modelId="{8003D4D9-03A5-4E08-A661-C40D0ACC465A}">
      <dgm:prSet phldrT="[Texto]" custT="1"/>
      <dgm:spPr/>
      <dgm:t>
        <a:bodyPr/>
        <a:lstStyle/>
        <a:p>
          <a:r>
            <a:rPr lang="es-EC" sz="1400" dirty="0"/>
            <a:t>Debilidades</a:t>
          </a:r>
        </a:p>
      </dgm:t>
    </dgm:pt>
    <dgm:pt modelId="{8C87FB5F-A86C-461D-9222-723B5482CB58}" type="parTrans" cxnId="{242671E0-072E-4DE6-B099-D939D524B881}">
      <dgm:prSet/>
      <dgm:spPr/>
      <dgm:t>
        <a:bodyPr/>
        <a:lstStyle/>
        <a:p>
          <a:endParaRPr lang="es-EC" sz="3200"/>
        </a:p>
      </dgm:t>
    </dgm:pt>
    <dgm:pt modelId="{B9C2FC66-109C-4D14-AAB0-947F50588141}" type="sibTrans" cxnId="{242671E0-072E-4DE6-B099-D939D524B881}">
      <dgm:prSet/>
      <dgm:spPr/>
      <dgm:t>
        <a:bodyPr/>
        <a:lstStyle/>
        <a:p>
          <a:endParaRPr lang="es-EC" sz="3200"/>
        </a:p>
      </dgm:t>
    </dgm:pt>
    <dgm:pt modelId="{8CD7A393-F5CD-49F6-88A7-8FE00FADE160}">
      <dgm:prSet phldrT="[Texto]" custT="1"/>
      <dgm:spPr/>
      <dgm:t>
        <a:bodyPr/>
        <a:lstStyle/>
        <a:p>
          <a:r>
            <a:rPr lang="es-EC" sz="1200" dirty="0"/>
            <a:t>Oportunidades</a:t>
          </a:r>
        </a:p>
      </dgm:t>
    </dgm:pt>
    <dgm:pt modelId="{71911D12-3BCD-45D6-BA99-8646D10FC6AA}" type="parTrans" cxnId="{871191A3-41DD-432A-BA8F-322ED7295A17}">
      <dgm:prSet/>
      <dgm:spPr/>
      <dgm:t>
        <a:bodyPr/>
        <a:lstStyle/>
        <a:p>
          <a:endParaRPr lang="es-EC" sz="3200"/>
        </a:p>
      </dgm:t>
    </dgm:pt>
    <dgm:pt modelId="{4F75A4CE-F821-4E43-AF03-C528C4E413B4}" type="sibTrans" cxnId="{871191A3-41DD-432A-BA8F-322ED7295A17}">
      <dgm:prSet/>
      <dgm:spPr/>
      <dgm:t>
        <a:bodyPr/>
        <a:lstStyle/>
        <a:p>
          <a:endParaRPr lang="es-EC" sz="3200"/>
        </a:p>
      </dgm:t>
    </dgm:pt>
    <dgm:pt modelId="{E5F5221D-BE3C-4211-832F-5B0D833F3568}" type="pres">
      <dgm:prSet presAssocID="{F2F4FAAC-EA05-4470-A5D9-32CEC2A4B160}" presName="compositeShape" presStyleCnt="0">
        <dgm:presLayoutVars>
          <dgm:chMax val="2"/>
          <dgm:dir/>
          <dgm:resizeHandles val="exact"/>
        </dgm:presLayoutVars>
      </dgm:prSet>
      <dgm:spPr/>
      <dgm:t>
        <a:bodyPr/>
        <a:lstStyle/>
        <a:p>
          <a:endParaRPr lang="es-EC"/>
        </a:p>
      </dgm:t>
    </dgm:pt>
    <dgm:pt modelId="{7C0B4F2C-196E-4F1C-AAB5-5DCCE212D340}" type="pres">
      <dgm:prSet presAssocID="{F2F4FAAC-EA05-4470-A5D9-32CEC2A4B160}" presName="divider" presStyleLbl="fgShp" presStyleIdx="0" presStyleCnt="1"/>
      <dgm:spPr/>
    </dgm:pt>
    <dgm:pt modelId="{EDB67E66-2FEA-4A66-8427-7356CDABD798}" type="pres">
      <dgm:prSet presAssocID="{8003D4D9-03A5-4E08-A661-C40D0ACC465A}" presName="downArrow" presStyleLbl="node1" presStyleIdx="0" presStyleCnt="2" custScaleX="61443"/>
      <dgm:spPr/>
    </dgm:pt>
    <dgm:pt modelId="{8232BC14-EBC8-4572-BDF4-45C8FDBA7425}" type="pres">
      <dgm:prSet presAssocID="{8003D4D9-03A5-4E08-A661-C40D0ACC465A}" presName="downArrowText" presStyleLbl="revTx" presStyleIdx="0" presStyleCnt="2" custScaleX="132972">
        <dgm:presLayoutVars>
          <dgm:bulletEnabled val="1"/>
        </dgm:presLayoutVars>
      </dgm:prSet>
      <dgm:spPr/>
      <dgm:t>
        <a:bodyPr/>
        <a:lstStyle/>
        <a:p>
          <a:endParaRPr lang="es-EC"/>
        </a:p>
      </dgm:t>
    </dgm:pt>
    <dgm:pt modelId="{896E29B3-37D4-4CD7-BDA3-A9ABC892142F}" type="pres">
      <dgm:prSet presAssocID="{8CD7A393-F5CD-49F6-88A7-8FE00FADE160}" presName="upArrow" presStyleLbl="node1" presStyleIdx="1" presStyleCnt="2" custScaleX="53423"/>
      <dgm:spPr/>
    </dgm:pt>
    <dgm:pt modelId="{F516F720-D9EF-4651-9244-8B1CB09FF758}" type="pres">
      <dgm:prSet presAssocID="{8CD7A393-F5CD-49F6-88A7-8FE00FADE160}" presName="upArrowText" presStyleLbl="revTx" presStyleIdx="1" presStyleCnt="2" custScaleX="142606">
        <dgm:presLayoutVars>
          <dgm:bulletEnabled val="1"/>
        </dgm:presLayoutVars>
      </dgm:prSet>
      <dgm:spPr/>
      <dgm:t>
        <a:bodyPr/>
        <a:lstStyle/>
        <a:p>
          <a:endParaRPr lang="es-EC"/>
        </a:p>
      </dgm:t>
    </dgm:pt>
  </dgm:ptLst>
  <dgm:cxnLst>
    <dgm:cxn modelId="{DDD12E05-5C40-42D1-A6E1-F2936801BB9A}" type="presOf" srcId="{8003D4D9-03A5-4E08-A661-C40D0ACC465A}" destId="{8232BC14-EBC8-4572-BDF4-45C8FDBA7425}" srcOrd="0" destOrd="0" presId="urn:microsoft.com/office/officeart/2005/8/layout/arrow3"/>
    <dgm:cxn modelId="{871191A3-41DD-432A-BA8F-322ED7295A17}" srcId="{F2F4FAAC-EA05-4470-A5D9-32CEC2A4B160}" destId="{8CD7A393-F5CD-49F6-88A7-8FE00FADE160}" srcOrd="1" destOrd="0" parTransId="{71911D12-3BCD-45D6-BA99-8646D10FC6AA}" sibTransId="{4F75A4CE-F821-4E43-AF03-C528C4E413B4}"/>
    <dgm:cxn modelId="{A49A9E51-F1F6-4DD8-A6AA-5AC993CB465A}" type="presOf" srcId="{8CD7A393-F5CD-49F6-88A7-8FE00FADE160}" destId="{F516F720-D9EF-4651-9244-8B1CB09FF758}" srcOrd="0" destOrd="0" presId="urn:microsoft.com/office/officeart/2005/8/layout/arrow3"/>
    <dgm:cxn modelId="{242671E0-072E-4DE6-B099-D939D524B881}" srcId="{F2F4FAAC-EA05-4470-A5D9-32CEC2A4B160}" destId="{8003D4D9-03A5-4E08-A661-C40D0ACC465A}" srcOrd="0" destOrd="0" parTransId="{8C87FB5F-A86C-461D-9222-723B5482CB58}" sibTransId="{B9C2FC66-109C-4D14-AAB0-947F50588141}"/>
    <dgm:cxn modelId="{DF1330A9-ADAD-4855-8602-AC558527FA2E}" type="presOf" srcId="{F2F4FAAC-EA05-4470-A5D9-32CEC2A4B160}" destId="{E5F5221D-BE3C-4211-832F-5B0D833F3568}" srcOrd="0" destOrd="0" presId="urn:microsoft.com/office/officeart/2005/8/layout/arrow3"/>
    <dgm:cxn modelId="{922169E8-149D-4790-9627-148DF35BF2D6}" type="presParOf" srcId="{E5F5221D-BE3C-4211-832F-5B0D833F3568}" destId="{7C0B4F2C-196E-4F1C-AAB5-5DCCE212D340}" srcOrd="0" destOrd="0" presId="urn:microsoft.com/office/officeart/2005/8/layout/arrow3"/>
    <dgm:cxn modelId="{AAD3EFAE-5CFB-454D-B9BF-F70A28DE5771}" type="presParOf" srcId="{E5F5221D-BE3C-4211-832F-5B0D833F3568}" destId="{EDB67E66-2FEA-4A66-8427-7356CDABD798}" srcOrd="1" destOrd="0" presId="urn:microsoft.com/office/officeart/2005/8/layout/arrow3"/>
    <dgm:cxn modelId="{3C1F3F16-E58A-4250-B096-F1D947C8FDFE}" type="presParOf" srcId="{E5F5221D-BE3C-4211-832F-5B0D833F3568}" destId="{8232BC14-EBC8-4572-BDF4-45C8FDBA7425}" srcOrd="2" destOrd="0" presId="urn:microsoft.com/office/officeart/2005/8/layout/arrow3"/>
    <dgm:cxn modelId="{25F4460A-B667-4B1A-9F2E-57DCA519CD4F}" type="presParOf" srcId="{E5F5221D-BE3C-4211-832F-5B0D833F3568}" destId="{896E29B3-37D4-4CD7-BDA3-A9ABC892142F}" srcOrd="3" destOrd="0" presId="urn:microsoft.com/office/officeart/2005/8/layout/arrow3"/>
    <dgm:cxn modelId="{6541D8D1-7975-4E49-B96D-8F219682B583}" type="presParOf" srcId="{E5F5221D-BE3C-4211-832F-5B0D833F3568}" destId="{F516F720-D9EF-4651-9244-8B1CB09FF758}" srcOrd="4" destOrd="0" presId="urn:microsoft.com/office/officeart/2005/8/layout/arrow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2D5386D-A442-4158-A81A-2CCD6F9FE44B}" type="doc">
      <dgm:prSet loTypeId="urn:microsoft.com/office/officeart/2005/8/layout/matrix2" loCatId="matrix" qsTypeId="urn:microsoft.com/office/officeart/2005/8/quickstyle/simple3" qsCatId="simple" csTypeId="urn:microsoft.com/office/officeart/2005/8/colors/accent0_2" csCatId="mainScheme" phldr="1"/>
      <dgm:spPr/>
      <dgm:t>
        <a:bodyPr/>
        <a:lstStyle/>
        <a:p>
          <a:endParaRPr lang="es-EC"/>
        </a:p>
      </dgm:t>
    </dgm:pt>
    <dgm:pt modelId="{C3324E77-0B81-4C2B-B139-1088381DB6FA}">
      <dgm:prSet phldrT="[Texto]"/>
      <dgm:spPr/>
      <dgm:t>
        <a:bodyPr/>
        <a:lstStyle/>
        <a:p>
          <a:r>
            <a:rPr lang="es-MX" dirty="0"/>
            <a:t>1</a:t>
          </a:r>
          <a:endParaRPr lang="es-EC" dirty="0"/>
        </a:p>
      </dgm:t>
    </dgm:pt>
    <dgm:pt modelId="{E7C8BD4B-F081-4E29-992A-647EE0C68D42}" type="parTrans" cxnId="{F50DAE49-9DEE-43BF-AFBE-BB46CF9A95AB}">
      <dgm:prSet/>
      <dgm:spPr/>
      <dgm:t>
        <a:bodyPr/>
        <a:lstStyle/>
        <a:p>
          <a:endParaRPr lang="es-EC"/>
        </a:p>
      </dgm:t>
    </dgm:pt>
    <dgm:pt modelId="{61B8D3E4-3C6F-42C7-B6A9-70CA1F2198BA}" type="sibTrans" cxnId="{F50DAE49-9DEE-43BF-AFBE-BB46CF9A95AB}">
      <dgm:prSet/>
      <dgm:spPr/>
      <dgm:t>
        <a:bodyPr/>
        <a:lstStyle/>
        <a:p>
          <a:endParaRPr lang="es-EC"/>
        </a:p>
      </dgm:t>
    </dgm:pt>
    <dgm:pt modelId="{97CFC357-6572-482B-AC4E-3A89C7774C4B}">
      <dgm:prSet phldrT="[Texto]"/>
      <dgm:spPr/>
      <dgm:t>
        <a:bodyPr/>
        <a:lstStyle/>
        <a:p>
          <a:r>
            <a:rPr lang="es-MX" dirty="0"/>
            <a:t>3</a:t>
          </a:r>
          <a:endParaRPr lang="es-EC" dirty="0"/>
        </a:p>
      </dgm:t>
    </dgm:pt>
    <dgm:pt modelId="{FFAEE440-12ED-4E9B-8E55-3C1F3803C6DE}" type="parTrans" cxnId="{613FBFCE-43BF-4F16-AA3C-D4C274609B1B}">
      <dgm:prSet/>
      <dgm:spPr/>
      <dgm:t>
        <a:bodyPr/>
        <a:lstStyle/>
        <a:p>
          <a:endParaRPr lang="es-EC"/>
        </a:p>
      </dgm:t>
    </dgm:pt>
    <dgm:pt modelId="{D1C26475-B8D9-438E-A84D-12B30C54743C}" type="sibTrans" cxnId="{613FBFCE-43BF-4F16-AA3C-D4C274609B1B}">
      <dgm:prSet/>
      <dgm:spPr/>
      <dgm:t>
        <a:bodyPr/>
        <a:lstStyle/>
        <a:p>
          <a:endParaRPr lang="es-EC"/>
        </a:p>
      </dgm:t>
    </dgm:pt>
    <dgm:pt modelId="{89C34732-B89E-4242-A644-FDA5E1A011E4}">
      <dgm:prSet phldrT="[Texto]"/>
      <dgm:spPr>
        <a:solidFill>
          <a:schemeClr val="accent2">
            <a:lumMod val="60000"/>
            <a:lumOff val="40000"/>
          </a:schemeClr>
        </a:solidFill>
      </dgm:spPr>
      <dgm:t>
        <a:bodyPr/>
        <a:lstStyle/>
        <a:p>
          <a:r>
            <a:rPr lang="es-MX" dirty="0"/>
            <a:t>2</a:t>
          </a:r>
          <a:endParaRPr lang="es-EC" dirty="0"/>
        </a:p>
      </dgm:t>
    </dgm:pt>
    <dgm:pt modelId="{C22BAE04-7400-493B-B34A-7BF9132EEB38}" type="parTrans" cxnId="{A53ED7B6-C4A5-448A-94CF-B4050F79AD0B}">
      <dgm:prSet/>
      <dgm:spPr/>
      <dgm:t>
        <a:bodyPr/>
        <a:lstStyle/>
        <a:p>
          <a:endParaRPr lang="es-EC"/>
        </a:p>
      </dgm:t>
    </dgm:pt>
    <dgm:pt modelId="{5D4DBA72-DBF2-4177-983E-ED77D221FF33}" type="sibTrans" cxnId="{A53ED7B6-C4A5-448A-94CF-B4050F79AD0B}">
      <dgm:prSet/>
      <dgm:spPr/>
      <dgm:t>
        <a:bodyPr/>
        <a:lstStyle/>
        <a:p>
          <a:endParaRPr lang="es-EC"/>
        </a:p>
      </dgm:t>
    </dgm:pt>
    <dgm:pt modelId="{9E7D12D2-BD73-458C-8DF8-AB806FECA7EB}">
      <dgm:prSet phldrT="[Texto]"/>
      <dgm:spPr/>
      <dgm:t>
        <a:bodyPr/>
        <a:lstStyle/>
        <a:p>
          <a:r>
            <a:rPr lang="es-MX" dirty="0"/>
            <a:t>4</a:t>
          </a:r>
          <a:endParaRPr lang="es-EC" dirty="0"/>
        </a:p>
      </dgm:t>
    </dgm:pt>
    <dgm:pt modelId="{4AD16B04-0745-4F9A-A0B7-FC3E91B17B50}" type="parTrans" cxnId="{0ED3958B-5C17-4582-9A1D-39540A55AF36}">
      <dgm:prSet/>
      <dgm:spPr/>
      <dgm:t>
        <a:bodyPr/>
        <a:lstStyle/>
        <a:p>
          <a:endParaRPr lang="es-EC"/>
        </a:p>
      </dgm:t>
    </dgm:pt>
    <dgm:pt modelId="{A6C804D5-2E24-4449-8941-F519D2C77CB4}" type="sibTrans" cxnId="{0ED3958B-5C17-4582-9A1D-39540A55AF36}">
      <dgm:prSet/>
      <dgm:spPr/>
      <dgm:t>
        <a:bodyPr/>
        <a:lstStyle/>
        <a:p>
          <a:endParaRPr lang="es-EC"/>
        </a:p>
      </dgm:t>
    </dgm:pt>
    <dgm:pt modelId="{4D84B482-FF79-48A3-8BD9-D7BD7D7A3570}" type="pres">
      <dgm:prSet presAssocID="{D2D5386D-A442-4158-A81A-2CCD6F9FE44B}" presName="matrix" presStyleCnt="0">
        <dgm:presLayoutVars>
          <dgm:chMax val="1"/>
          <dgm:dir/>
          <dgm:resizeHandles val="exact"/>
        </dgm:presLayoutVars>
      </dgm:prSet>
      <dgm:spPr/>
      <dgm:t>
        <a:bodyPr/>
        <a:lstStyle/>
        <a:p>
          <a:endParaRPr lang="es-EC"/>
        </a:p>
      </dgm:t>
    </dgm:pt>
    <dgm:pt modelId="{6A7B7B2B-1047-4C91-9753-33B68E85CC1C}" type="pres">
      <dgm:prSet presAssocID="{D2D5386D-A442-4158-A81A-2CCD6F9FE44B}" presName="axisShape" presStyleLbl="bgShp" presStyleIdx="0" presStyleCnt="1"/>
      <dgm:spPr/>
    </dgm:pt>
    <dgm:pt modelId="{395AC206-17E2-454B-B82B-76BFB6F06BB5}" type="pres">
      <dgm:prSet presAssocID="{D2D5386D-A442-4158-A81A-2CCD6F9FE44B}" presName="rect1" presStyleLbl="node1" presStyleIdx="0" presStyleCnt="4">
        <dgm:presLayoutVars>
          <dgm:chMax val="0"/>
          <dgm:chPref val="0"/>
          <dgm:bulletEnabled val="1"/>
        </dgm:presLayoutVars>
      </dgm:prSet>
      <dgm:spPr/>
      <dgm:t>
        <a:bodyPr/>
        <a:lstStyle/>
        <a:p>
          <a:endParaRPr lang="es-EC"/>
        </a:p>
      </dgm:t>
    </dgm:pt>
    <dgm:pt modelId="{E43EA716-2908-4014-BD6D-31DDB127B127}" type="pres">
      <dgm:prSet presAssocID="{D2D5386D-A442-4158-A81A-2CCD6F9FE44B}" presName="rect2" presStyleLbl="node1" presStyleIdx="1" presStyleCnt="4">
        <dgm:presLayoutVars>
          <dgm:chMax val="0"/>
          <dgm:chPref val="0"/>
          <dgm:bulletEnabled val="1"/>
        </dgm:presLayoutVars>
      </dgm:prSet>
      <dgm:spPr/>
      <dgm:t>
        <a:bodyPr/>
        <a:lstStyle/>
        <a:p>
          <a:endParaRPr lang="es-EC"/>
        </a:p>
      </dgm:t>
    </dgm:pt>
    <dgm:pt modelId="{877F31A8-8436-4726-B8AE-1580AE0346F4}" type="pres">
      <dgm:prSet presAssocID="{D2D5386D-A442-4158-A81A-2CCD6F9FE44B}" presName="rect3" presStyleLbl="node1" presStyleIdx="2" presStyleCnt="4">
        <dgm:presLayoutVars>
          <dgm:chMax val="0"/>
          <dgm:chPref val="0"/>
          <dgm:bulletEnabled val="1"/>
        </dgm:presLayoutVars>
      </dgm:prSet>
      <dgm:spPr/>
      <dgm:t>
        <a:bodyPr/>
        <a:lstStyle/>
        <a:p>
          <a:endParaRPr lang="es-EC"/>
        </a:p>
      </dgm:t>
    </dgm:pt>
    <dgm:pt modelId="{5F3DC07D-C648-43C4-A526-D2F8B81B2C5E}" type="pres">
      <dgm:prSet presAssocID="{D2D5386D-A442-4158-A81A-2CCD6F9FE44B}" presName="rect4" presStyleLbl="node1" presStyleIdx="3" presStyleCnt="4">
        <dgm:presLayoutVars>
          <dgm:chMax val="0"/>
          <dgm:chPref val="0"/>
          <dgm:bulletEnabled val="1"/>
        </dgm:presLayoutVars>
      </dgm:prSet>
      <dgm:spPr/>
      <dgm:t>
        <a:bodyPr/>
        <a:lstStyle/>
        <a:p>
          <a:endParaRPr lang="es-EC"/>
        </a:p>
      </dgm:t>
    </dgm:pt>
  </dgm:ptLst>
  <dgm:cxnLst>
    <dgm:cxn modelId="{D42E7325-2800-4905-8D37-F153B9EAC86D}" type="presOf" srcId="{D2D5386D-A442-4158-A81A-2CCD6F9FE44B}" destId="{4D84B482-FF79-48A3-8BD9-D7BD7D7A3570}" srcOrd="0" destOrd="0" presId="urn:microsoft.com/office/officeart/2005/8/layout/matrix2"/>
    <dgm:cxn modelId="{613FBFCE-43BF-4F16-AA3C-D4C274609B1B}" srcId="{D2D5386D-A442-4158-A81A-2CCD6F9FE44B}" destId="{97CFC357-6572-482B-AC4E-3A89C7774C4B}" srcOrd="1" destOrd="0" parTransId="{FFAEE440-12ED-4E9B-8E55-3C1F3803C6DE}" sibTransId="{D1C26475-B8D9-438E-A84D-12B30C54743C}"/>
    <dgm:cxn modelId="{A53ED7B6-C4A5-448A-94CF-B4050F79AD0B}" srcId="{D2D5386D-A442-4158-A81A-2CCD6F9FE44B}" destId="{89C34732-B89E-4242-A644-FDA5E1A011E4}" srcOrd="2" destOrd="0" parTransId="{C22BAE04-7400-493B-B34A-7BF9132EEB38}" sibTransId="{5D4DBA72-DBF2-4177-983E-ED77D221FF33}"/>
    <dgm:cxn modelId="{5FB310DA-1869-48F4-8444-1588DE442204}" type="presOf" srcId="{9E7D12D2-BD73-458C-8DF8-AB806FECA7EB}" destId="{5F3DC07D-C648-43C4-A526-D2F8B81B2C5E}" srcOrd="0" destOrd="0" presId="urn:microsoft.com/office/officeart/2005/8/layout/matrix2"/>
    <dgm:cxn modelId="{FA3127C2-DADE-4F37-A156-2361E17254A8}" type="presOf" srcId="{89C34732-B89E-4242-A644-FDA5E1A011E4}" destId="{877F31A8-8436-4726-B8AE-1580AE0346F4}" srcOrd="0" destOrd="0" presId="urn:microsoft.com/office/officeart/2005/8/layout/matrix2"/>
    <dgm:cxn modelId="{0ED3958B-5C17-4582-9A1D-39540A55AF36}" srcId="{D2D5386D-A442-4158-A81A-2CCD6F9FE44B}" destId="{9E7D12D2-BD73-458C-8DF8-AB806FECA7EB}" srcOrd="3" destOrd="0" parTransId="{4AD16B04-0745-4F9A-A0B7-FC3E91B17B50}" sibTransId="{A6C804D5-2E24-4449-8941-F519D2C77CB4}"/>
    <dgm:cxn modelId="{F50DAE49-9DEE-43BF-AFBE-BB46CF9A95AB}" srcId="{D2D5386D-A442-4158-A81A-2CCD6F9FE44B}" destId="{C3324E77-0B81-4C2B-B139-1088381DB6FA}" srcOrd="0" destOrd="0" parTransId="{E7C8BD4B-F081-4E29-992A-647EE0C68D42}" sibTransId="{61B8D3E4-3C6F-42C7-B6A9-70CA1F2198BA}"/>
    <dgm:cxn modelId="{5D68DF67-BE04-4861-8772-7A91C07DE482}" type="presOf" srcId="{C3324E77-0B81-4C2B-B139-1088381DB6FA}" destId="{395AC206-17E2-454B-B82B-76BFB6F06BB5}" srcOrd="0" destOrd="0" presId="urn:microsoft.com/office/officeart/2005/8/layout/matrix2"/>
    <dgm:cxn modelId="{E8C042A8-09F2-44D8-9975-EBA93E1812B0}" type="presOf" srcId="{97CFC357-6572-482B-AC4E-3A89C7774C4B}" destId="{E43EA716-2908-4014-BD6D-31DDB127B127}" srcOrd="0" destOrd="0" presId="urn:microsoft.com/office/officeart/2005/8/layout/matrix2"/>
    <dgm:cxn modelId="{57C9DB60-64C9-46B5-B579-8906187B1758}" type="presParOf" srcId="{4D84B482-FF79-48A3-8BD9-D7BD7D7A3570}" destId="{6A7B7B2B-1047-4C91-9753-33B68E85CC1C}" srcOrd="0" destOrd="0" presId="urn:microsoft.com/office/officeart/2005/8/layout/matrix2"/>
    <dgm:cxn modelId="{CDF0DBB1-7FDA-4C3A-A0D1-2BE5128E1759}" type="presParOf" srcId="{4D84B482-FF79-48A3-8BD9-D7BD7D7A3570}" destId="{395AC206-17E2-454B-B82B-76BFB6F06BB5}" srcOrd="1" destOrd="0" presId="urn:microsoft.com/office/officeart/2005/8/layout/matrix2"/>
    <dgm:cxn modelId="{87474055-A6AC-4A75-A3A5-FF7D9A10325F}" type="presParOf" srcId="{4D84B482-FF79-48A3-8BD9-D7BD7D7A3570}" destId="{E43EA716-2908-4014-BD6D-31DDB127B127}" srcOrd="2" destOrd="0" presId="urn:microsoft.com/office/officeart/2005/8/layout/matrix2"/>
    <dgm:cxn modelId="{6CAB5ECF-FB13-4160-8C39-F1D62D78E333}" type="presParOf" srcId="{4D84B482-FF79-48A3-8BD9-D7BD7D7A3570}" destId="{877F31A8-8436-4726-B8AE-1580AE0346F4}" srcOrd="3" destOrd="0" presId="urn:microsoft.com/office/officeart/2005/8/layout/matrix2"/>
    <dgm:cxn modelId="{F6509C3D-B150-421F-A661-F630350C952B}" type="presParOf" srcId="{4D84B482-FF79-48A3-8BD9-D7BD7D7A3570}" destId="{5F3DC07D-C648-43C4-A526-D2F8B81B2C5E}" srcOrd="4" destOrd="0" presId="urn:microsoft.com/office/officeart/2005/8/layout/matrix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7B31D40-02E3-4FE2-8302-19E553374994}" type="doc">
      <dgm:prSet loTypeId="urn:microsoft.com/office/officeart/2005/8/layout/StepDownProcess" loCatId="process" qsTypeId="urn:microsoft.com/office/officeart/2005/8/quickstyle/simple3" qsCatId="simple" csTypeId="urn:microsoft.com/office/officeart/2005/8/colors/colorful1" csCatId="colorful" phldr="1"/>
      <dgm:spPr/>
      <dgm:t>
        <a:bodyPr/>
        <a:lstStyle/>
        <a:p>
          <a:endParaRPr lang="es-EC"/>
        </a:p>
      </dgm:t>
    </dgm:pt>
    <dgm:pt modelId="{3F43ABB8-59CB-4066-BEF6-A1ADA3500AEB}">
      <dgm:prSet phldrT="[Texto]"/>
      <dgm:spPr/>
      <dgm:t>
        <a:bodyPr/>
        <a:lstStyle/>
        <a:p>
          <a:r>
            <a:rPr lang="es-MX" dirty="0"/>
            <a:t>Social</a:t>
          </a:r>
          <a:endParaRPr lang="es-EC" dirty="0"/>
        </a:p>
      </dgm:t>
    </dgm:pt>
    <dgm:pt modelId="{6579BE11-E53D-4302-98DF-09B4E8F74FEF}" type="parTrans" cxnId="{A515EE08-4FFE-483C-9E90-BAF85E66247F}">
      <dgm:prSet/>
      <dgm:spPr/>
      <dgm:t>
        <a:bodyPr/>
        <a:lstStyle/>
        <a:p>
          <a:endParaRPr lang="es-EC"/>
        </a:p>
      </dgm:t>
    </dgm:pt>
    <dgm:pt modelId="{0A70CAD9-3005-4040-9107-17905805938B}" type="sibTrans" cxnId="{A515EE08-4FFE-483C-9E90-BAF85E66247F}">
      <dgm:prSet/>
      <dgm:spPr/>
      <dgm:t>
        <a:bodyPr/>
        <a:lstStyle/>
        <a:p>
          <a:endParaRPr lang="es-EC"/>
        </a:p>
      </dgm:t>
    </dgm:pt>
    <dgm:pt modelId="{F07F3495-C04A-4355-82A0-342EA516C311}">
      <dgm:prSet phldrT="[Texto]"/>
      <dgm:spPr/>
      <dgm:t>
        <a:bodyPr/>
        <a:lstStyle/>
        <a:p>
          <a:r>
            <a:rPr lang="es-MX" dirty="0"/>
            <a:t>Económico </a:t>
          </a:r>
          <a:endParaRPr lang="es-EC" dirty="0"/>
        </a:p>
      </dgm:t>
    </dgm:pt>
    <dgm:pt modelId="{907F98EA-2F7E-4A6E-A60D-CA7B265BEA1D}" type="parTrans" cxnId="{AEA81925-2002-4F42-905B-474782606A0E}">
      <dgm:prSet/>
      <dgm:spPr/>
      <dgm:t>
        <a:bodyPr/>
        <a:lstStyle/>
        <a:p>
          <a:endParaRPr lang="es-EC"/>
        </a:p>
      </dgm:t>
    </dgm:pt>
    <dgm:pt modelId="{177AFA6F-ED50-47AF-9C7B-73AE91D614BF}" type="sibTrans" cxnId="{AEA81925-2002-4F42-905B-474782606A0E}">
      <dgm:prSet/>
      <dgm:spPr/>
      <dgm:t>
        <a:bodyPr/>
        <a:lstStyle/>
        <a:p>
          <a:endParaRPr lang="es-EC"/>
        </a:p>
      </dgm:t>
    </dgm:pt>
    <dgm:pt modelId="{7DCCA4F3-1C49-47CB-970B-E1319578EE83}">
      <dgm:prSet phldrT="[Texto]"/>
      <dgm:spPr/>
      <dgm:t>
        <a:bodyPr/>
        <a:lstStyle/>
        <a:p>
          <a:r>
            <a:rPr lang="es-MX" dirty="0"/>
            <a:t>Ambiental</a:t>
          </a:r>
          <a:endParaRPr lang="es-EC" dirty="0"/>
        </a:p>
      </dgm:t>
    </dgm:pt>
    <dgm:pt modelId="{B11CCBBE-710B-47D1-9A76-694BD066B5A8}" type="parTrans" cxnId="{120AD379-8129-4DA7-9D70-CFCAD5C93C8E}">
      <dgm:prSet/>
      <dgm:spPr/>
      <dgm:t>
        <a:bodyPr/>
        <a:lstStyle/>
        <a:p>
          <a:endParaRPr lang="es-EC"/>
        </a:p>
      </dgm:t>
    </dgm:pt>
    <dgm:pt modelId="{5A85B764-737B-4AEC-BA54-2F0DE27E82AA}" type="sibTrans" cxnId="{120AD379-8129-4DA7-9D70-CFCAD5C93C8E}">
      <dgm:prSet/>
      <dgm:spPr/>
      <dgm:t>
        <a:bodyPr/>
        <a:lstStyle/>
        <a:p>
          <a:endParaRPr lang="es-EC"/>
        </a:p>
      </dgm:t>
    </dgm:pt>
    <dgm:pt modelId="{9CA3EAE3-B27B-4CC2-9757-A20C85A4A37D}" type="pres">
      <dgm:prSet presAssocID="{97B31D40-02E3-4FE2-8302-19E553374994}" presName="rootnode" presStyleCnt="0">
        <dgm:presLayoutVars>
          <dgm:chMax/>
          <dgm:chPref/>
          <dgm:dir/>
          <dgm:animLvl val="lvl"/>
        </dgm:presLayoutVars>
      </dgm:prSet>
      <dgm:spPr/>
      <dgm:t>
        <a:bodyPr/>
        <a:lstStyle/>
        <a:p>
          <a:endParaRPr lang="es-EC"/>
        </a:p>
      </dgm:t>
    </dgm:pt>
    <dgm:pt modelId="{D9DACF43-55BD-44E0-93C3-E355FC3BCBEB}" type="pres">
      <dgm:prSet presAssocID="{3F43ABB8-59CB-4066-BEF6-A1ADA3500AEB}" presName="composite" presStyleCnt="0"/>
      <dgm:spPr/>
    </dgm:pt>
    <dgm:pt modelId="{F1242800-16F4-453F-A4A2-3768D86A09BB}" type="pres">
      <dgm:prSet presAssocID="{3F43ABB8-59CB-4066-BEF6-A1ADA3500AEB}" presName="bentUpArrow1" presStyleLbl="alignImgPlace1" presStyleIdx="0" presStyleCnt="2"/>
      <dgm:spPr/>
    </dgm:pt>
    <dgm:pt modelId="{806ED183-9BF3-4C3A-A735-AD9DBAB84B66}" type="pres">
      <dgm:prSet presAssocID="{3F43ABB8-59CB-4066-BEF6-A1ADA3500AEB}" presName="ParentText" presStyleLbl="node1" presStyleIdx="0" presStyleCnt="3">
        <dgm:presLayoutVars>
          <dgm:chMax val="1"/>
          <dgm:chPref val="1"/>
          <dgm:bulletEnabled val="1"/>
        </dgm:presLayoutVars>
      </dgm:prSet>
      <dgm:spPr/>
      <dgm:t>
        <a:bodyPr/>
        <a:lstStyle/>
        <a:p>
          <a:endParaRPr lang="es-EC"/>
        </a:p>
      </dgm:t>
    </dgm:pt>
    <dgm:pt modelId="{D22419B1-4196-4DA6-93CB-EB7BE394454A}" type="pres">
      <dgm:prSet presAssocID="{3F43ABB8-59CB-4066-BEF6-A1ADA3500AEB}" presName="ChildText" presStyleLbl="revTx" presStyleIdx="0" presStyleCnt="2">
        <dgm:presLayoutVars>
          <dgm:chMax val="0"/>
          <dgm:chPref val="0"/>
          <dgm:bulletEnabled val="1"/>
        </dgm:presLayoutVars>
      </dgm:prSet>
      <dgm:spPr/>
    </dgm:pt>
    <dgm:pt modelId="{1C015233-FE58-4AB7-9720-7F8251D02DE6}" type="pres">
      <dgm:prSet presAssocID="{0A70CAD9-3005-4040-9107-17905805938B}" presName="sibTrans" presStyleCnt="0"/>
      <dgm:spPr/>
    </dgm:pt>
    <dgm:pt modelId="{25A3AC8D-5129-4C4A-A297-8288206E7D4B}" type="pres">
      <dgm:prSet presAssocID="{F07F3495-C04A-4355-82A0-342EA516C311}" presName="composite" presStyleCnt="0"/>
      <dgm:spPr/>
    </dgm:pt>
    <dgm:pt modelId="{A92BDC4A-3965-4510-9F02-E703F5E57A0E}" type="pres">
      <dgm:prSet presAssocID="{F07F3495-C04A-4355-82A0-342EA516C311}" presName="bentUpArrow1" presStyleLbl="alignImgPlace1" presStyleIdx="1" presStyleCnt="2"/>
      <dgm:spPr/>
    </dgm:pt>
    <dgm:pt modelId="{E15A7B79-8B0E-4A73-97E7-E142802EFC9B}" type="pres">
      <dgm:prSet presAssocID="{F07F3495-C04A-4355-82A0-342EA516C311}" presName="ParentText" presStyleLbl="node1" presStyleIdx="1" presStyleCnt="3">
        <dgm:presLayoutVars>
          <dgm:chMax val="1"/>
          <dgm:chPref val="1"/>
          <dgm:bulletEnabled val="1"/>
        </dgm:presLayoutVars>
      </dgm:prSet>
      <dgm:spPr/>
      <dgm:t>
        <a:bodyPr/>
        <a:lstStyle/>
        <a:p>
          <a:endParaRPr lang="es-EC"/>
        </a:p>
      </dgm:t>
    </dgm:pt>
    <dgm:pt modelId="{434F4B6A-5A61-4301-8C52-C082815B6927}" type="pres">
      <dgm:prSet presAssocID="{F07F3495-C04A-4355-82A0-342EA516C311}" presName="ChildText" presStyleLbl="revTx" presStyleIdx="1" presStyleCnt="2">
        <dgm:presLayoutVars>
          <dgm:chMax val="0"/>
          <dgm:chPref val="0"/>
          <dgm:bulletEnabled val="1"/>
        </dgm:presLayoutVars>
      </dgm:prSet>
      <dgm:spPr/>
    </dgm:pt>
    <dgm:pt modelId="{BC73DB16-F9AA-47D8-9F3A-AE4A5512A83F}" type="pres">
      <dgm:prSet presAssocID="{177AFA6F-ED50-47AF-9C7B-73AE91D614BF}" presName="sibTrans" presStyleCnt="0"/>
      <dgm:spPr/>
    </dgm:pt>
    <dgm:pt modelId="{7E9724C8-2980-4517-A444-1512EE11AF6F}" type="pres">
      <dgm:prSet presAssocID="{7DCCA4F3-1C49-47CB-970B-E1319578EE83}" presName="composite" presStyleCnt="0"/>
      <dgm:spPr/>
    </dgm:pt>
    <dgm:pt modelId="{E3847968-49EE-41E2-B5B8-C68E5D206189}" type="pres">
      <dgm:prSet presAssocID="{7DCCA4F3-1C49-47CB-970B-E1319578EE83}" presName="ParentText" presStyleLbl="node1" presStyleIdx="2" presStyleCnt="3">
        <dgm:presLayoutVars>
          <dgm:chMax val="1"/>
          <dgm:chPref val="1"/>
          <dgm:bulletEnabled val="1"/>
        </dgm:presLayoutVars>
      </dgm:prSet>
      <dgm:spPr/>
      <dgm:t>
        <a:bodyPr/>
        <a:lstStyle/>
        <a:p>
          <a:endParaRPr lang="es-EC"/>
        </a:p>
      </dgm:t>
    </dgm:pt>
  </dgm:ptLst>
  <dgm:cxnLst>
    <dgm:cxn modelId="{FD119173-8010-4BAD-8353-3BFB84C6EC6E}" type="presOf" srcId="{3F43ABB8-59CB-4066-BEF6-A1ADA3500AEB}" destId="{806ED183-9BF3-4C3A-A735-AD9DBAB84B66}" srcOrd="0" destOrd="0" presId="urn:microsoft.com/office/officeart/2005/8/layout/StepDownProcess"/>
    <dgm:cxn modelId="{A515EE08-4FFE-483C-9E90-BAF85E66247F}" srcId="{97B31D40-02E3-4FE2-8302-19E553374994}" destId="{3F43ABB8-59CB-4066-BEF6-A1ADA3500AEB}" srcOrd="0" destOrd="0" parTransId="{6579BE11-E53D-4302-98DF-09B4E8F74FEF}" sibTransId="{0A70CAD9-3005-4040-9107-17905805938B}"/>
    <dgm:cxn modelId="{5CDF6F31-1927-4EE2-B9D2-96004AE7D427}" type="presOf" srcId="{F07F3495-C04A-4355-82A0-342EA516C311}" destId="{E15A7B79-8B0E-4A73-97E7-E142802EFC9B}" srcOrd="0" destOrd="0" presId="urn:microsoft.com/office/officeart/2005/8/layout/StepDownProcess"/>
    <dgm:cxn modelId="{AEA81925-2002-4F42-905B-474782606A0E}" srcId="{97B31D40-02E3-4FE2-8302-19E553374994}" destId="{F07F3495-C04A-4355-82A0-342EA516C311}" srcOrd="1" destOrd="0" parTransId="{907F98EA-2F7E-4A6E-A60D-CA7B265BEA1D}" sibTransId="{177AFA6F-ED50-47AF-9C7B-73AE91D614BF}"/>
    <dgm:cxn modelId="{120AD379-8129-4DA7-9D70-CFCAD5C93C8E}" srcId="{97B31D40-02E3-4FE2-8302-19E553374994}" destId="{7DCCA4F3-1C49-47CB-970B-E1319578EE83}" srcOrd="2" destOrd="0" parTransId="{B11CCBBE-710B-47D1-9A76-694BD066B5A8}" sibTransId="{5A85B764-737B-4AEC-BA54-2F0DE27E82AA}"/>
    <dgm:cxn modelId="{994C44DB-2721-42AC-ABF4-92D90B9AF895}" type="presOf" srcId="{97B31D40-02E3-4FE2-8302-19E553374994}" destId="{9CA3EAE3-B27B-4CC2-9757-A20C85A4A37D}" srcOrd="0" destOrd="0" presId="urn:microsoft.com/office/officeart/2005/8/layout/StepDownProcess"/>
    <dgm:cxn modelId="{DA2CD130-C6D1-43F9-9A42-1DE3C9F3D75F}" type="presOf" srcId="{7DCCA4F3-1C49-47CB-970B-E1319578EE83}" destId="{E3847968-49EE-41E2-B5B8-C68E5D206189}" srcOrd="0" destOrd="0" presId="urn:microsoft.com/office/officeart/2005/8/layout/StepDownProcess"/>
    <dgm:cxn modelId="{DCFB48C3-B906-4A75-A21D-4B03C5221D6C}" type="presParOf" srcId="{9CA3EAE3-B27B-4CC2-9757-A20C85A4A37D}" destId="{D9DACF43-55BD-44E0-93C3-E355FC3BCBEB}" srcOrd="0" destOrd="0" presId="urn:microsoft.com/office/officeart/2005/8/layout/StepDownProcess"/>
    <dgm:cxn modelId="{14C9023F-C5E6-4942-BD4E-47F312F48B01}" type="presParOf" srcId="{D9DACF43-55BD-44E0-93C3-E355FC3BCBEB}" destId="{F1242800-16F4-453F-A4A2-3768D86A09BB}" srcOrd="0" destOrd="0" presId="urn:microsoft.com/office/officeart/2005/8/layout/StepDownProcess"/>
    <dgm:cxn modelId="{C70151C3-5291-4AF1-8E87-F7CB37E7023A}" type="presParOf" srcId="{D9DACF43-55BD-44E0-93C3-E355FC3BCBEB}" destId="{806ED183-9BF3-4C3A-A735-AD9DBAB84B66}" srcOrd="1" destOrd="0" presId="urn:microsoft.com/office/officeart/2005/8/layout/StepDownProcess"/>
    <dgm:cxn modelId="{2A5FD61A-F427-436C-9A3C-66B30D49EC6A}" type="presParOf" srcId="{D9DACF43-55BD-44E0-93C3-E355FC3BCBEB}" destId="{D22419B1-4196-4DA6-93CB-EB7BE394454A}" srcOrd="2" destOrd="0" presId="urn:microsoft.com/office/officeart/2005/8/layout/StepDownProcess"/>
    <dgm:cxn modelId="{D71863B5-120D-4374-86C9-42C5BE87A4C6}" type="presParOf" srcId="{9CA3EAE3-B27B-4CC2-9757-A20C85A4A37D}" destId="{1C015233-FE58-4AB7-9720-7F8251D02DE6}" srcOrd="1" destOrd="0" presId="urn:microsoft.com/office/officeart/2005/8/layout/StepDownProcess"/>
    <dgm:cxn modelId="{8916340D-8F17-45F5-9B77-2A50E6C5A17E}" type="presParOf" srcId="{9CA3EAE3-B27B-4CC2-9757-A20C85A4A37D}" destId="{25A3AC8D-5129-4C4A-A297-8288206E7D4B}" srcOrd="2" destOrd="0" presId="urn:microsoft.com/office/officeart/2005/8/layout/StepDownProcess"/>
    <dgm:cxn modelId="{E79F2311-C546-491A-8209-500E1FFBBEB1}" type="presParOf" srcId="{25A3AC8D-5129-4C4A-A297-8288206E7D4B}" destId="{A92BDC4A-3965-4510-9F02-E703F5E57A0E}" srcOrd="0" destOrd="0" presId="urn:microsoft.com/office/officeart/2005/8/layout/StepDownProcess"/>
    <dgm:cxn modelId="{74D3D946-F87D-40B8-ABFC-8877525EDDB9}" type="presParOf" srcId="{25A3AC8D-5129-4C4A-A297-8288206E7D4B}" destId="{E15A7B79-8B0E-4A73-97E7-E142802EFC9B}" srcOrd="1" destOrd="0" presId="urn:microsoft.com/office/officeart/2005/8/layout/StepDownProcess"/>
    <dgm:cxn modelId="{CA3417E3-2363-440C-BFE1-7A59B7A242C6}" type="presParOf" srcId="{25A3AC8D-5129-4C4A-A297-8288206E7D4B}" destId="{434F4B6A-5A61-4301-8C52-C082815B6927}" srcOrd="2" destOrd="0" presId="urn:microsoft.com/office/officeart/2005/8/layout/StepDownProcess"/>
    <dgm:cxn modelId="{97688CA8-4D22-45D6-BA92-2B53C0DFEDF3}" type="presParOf" srcId="{9CA3EAE3-B27B-4CC2-9757-A20C85A4A37D}" destId="{BC73DB16-F9AA-47D8-9F3A-AE4A5512A83F}" srcOrd="3" destOrd="0" presId="urn:microsoft.com/office/officeart/2005/8/layout/StepDownProcess"/>
    <dgm:cxn modelId="{C39FB19A-C4C7-4DBE-A85D-35BF6B55A2A9}" type="presParOf" srcId="{9CA3EAE3-B27B-4CC2-9757-A20C85A4A37D}" destId="{7E9724C8-2980-4517-A444-1512EE11AF6F}" srcOrd="4" destOrd="0" presId="urn:microsoft.com/office/officeart/2005/8/layout/StepDownProcess"/>
    <dgm:cxn modelId="{3EE25B61-6557-4582-903F-FBED78BB5193}" type="presParOf" srcId="{7E9724C8-2980-4517-A444-1512EE11AF6F}" destId="{E3847968-49EE-41E2-B5B8-C68E5D206189}" srcOrd="0" destOrd="0" presId="urn:microsoft.com/office/officeart/2005/8/layout/StepDownProcess"/>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0961080-3933-4D70-9FAC-8D6D041471F0}" type="doc">
      <dgm:prSet loTypeId="urn:microsoft.com/office/officeart/2005/8/layout/vList6" loCatId="list" qsTypeId="urn:microsoft.com/office/officeart/2005/8/quickstyle/simple3" qsCatId="simple" csTypeId="urn:microsoft.com/office/officeart/2005/8/colors/accent0_1" csCatId="mainScheme" phldr="1"/>
      <dgm:spPr/>
      <dgm:t>
        <a:bodyPr/>
        <a:lstStyle/>
        <a:p>
          <a:endParaRPr lang="es-EC"/>
        </a:p>
      </dgm:t>
    </dgm:pt>
    <dgm:pt modelId="{FE88D56B-2DA2-4BEE-AA6C-666DBCD49B55}">
      <dgm:prSet phldrT="[Texto]" custT="1"/>
      <dgm:spPr/>
      <dgm:t>
        <a:bodyPr/>
        <a:lstStyle/>
        <a:p>
          <a:r>
            <a:rPr lang="es-MX" sz="5400" dirty="0"/>
            <a:t>1</a:t>
          </a:r>
          <a:endParaRPr lang="es-EC" sz="5400" dirty="0"/>
        </a:p>
      </dgm:t>
    </dgm:pt>
    <dgm:pt modelId="{4C9A8F06-1410-43C1-8B1C-26B6FF9CA7B9}" type="parTrans" cxnId="{0F357FB1-3856-4F36-9630-533DC0061578}">
      <dgm:prSet/>
      <dgm:spPr/>
      <dgm:t>
        <a:bodyPr/>
        <a:lstStyle/>
        <a:p>
          <a:endParaRPr lang="es-EC" sz="2400"/>
        </a:p>
      </dgm:t>
    </dgm:pt>
    <dgm:pt modelId="{29F96F8E-5B24-4DBA-8D09-509E4D5957D9}" type="sibTrans" cxnId="{0F357FB1-3856-4F36-9630-533DC0061578}">
      <dgm:prSet/>
      <dgm:spPr/>
      <dgm:t>
        <a:bodyPr/>
        <a:lstStyle/>
        <a:p>
          <a:endParaRPr lang="es-EC" sz="2400"/>
        </a:p>
      </dgm:t>
    </dgm:pt>
    <dgm:pt modelId="{FE3B30CC-9D82-4A5D-88A3-7EFC0258CFE9}">
      <dgm:prSet phldrT="[Texto]" custT="1"/>
      <dgm:spPr/>
      <dgm:t>
        <a:bodyPr/>
        <a:lstStyle/>
        <a:p>
          <a:r>
            <a:rPr lang="es-MX" sz="1400" dirty="0"/>
            <a:t>Diseñar una página web que este enlazada a la página de Facebook que maneja actualmente la comunidad con el objetivo de aumentar la demanda turística. </a:t>
          </a:r>
          <a:endParaRPr lang="es-EC" sz="1400" dirty="0"/>
        </a:p>
      </dgm:t>
    </dgm:pt>
    <dgm:pt modelId="{EA31ADB0-C73B-4857-848E-FEDF8B44EFCA}" type="parTrans" cxnId="{9ED19BFB-C577-47A9-A36F-7A2554CBC6EB}">
      <dgm:prSet/>
      <dgm:spPr/>
      <dgm:t>
        <a:bodyPr/>
        <a:lstStyle/>
        <a:p>
          <a:endParaRPr lang="es-EC" sz="2400"/>
        </a:p>
      </dgm:t>
    </dgm:pt>
    <dgm:pt modelId="{1BF99364-4D13-4AAF-BEA4-282563B379C1}" type="sibTrans" cxnId="{9ED19BFB-C577-47A9-A36F-7A2554CBC6EB}">
      <dgm:prSet/>
      <dgm:spPr/>
      <dgm:t>
        <a:bodyPr/>
        <a:lstStyle/>
        <a:p>
          <a:endParaRPr lang="es-EC" sz="2400"/>
        </a:p>
      </dgm:t>
    </dgm:pt>
    <dgm:pt modelId="{6283A52E-FDB3-47D3-BEEA-346BE52F204C}">
      <dgm:prSet phldrT="[Texto]" custT="1"/>
      <dgm:spPr/>
      <dgm:t>
        <a:bodyPr/>
        <a:lstStyle/>
        <a:p>
          <a:r>
            <a:rPr lang="es-EC" sz="1400" dirty="0">
              <a:effectLst/>
            </a:rPr>
            <a:t>Proponer un diálogo entre la comunidad y el municipio con el fin de reducir el conflicto interno existente además de mejorar la comunicación en aspectos de normativa legal</a:t>
          </a:r>
          <a:endParaRPr lang="es-EC" sz="1400" dirty="0"/>
        </a:p>
      </dgm:t>
    </dgm:pt>
    <dgm:pt modelId="{185C4264-9E18-4920-9D68-FC8F11447245}" type="parTrans" cxnId="{13C31483-F4A0-48C9-AFC9-50391A4F0A5B}">
      <dgm:prSet/>
      <dgm:spPr/>
      <dgm:t>
        <a:bodyPr/>
        <a:lstStyle/>
        <a:p>
          <a:endParaRPr lang="es-EC" sz="2400"/>
        </a:p>
      </dgm:t>
    </dgm:pt>
    <dgm:pt modelId="{A4F3FA93-0C36-4A6C-BD2D-E161368A095B}" type="sibTrans" cxnId="{13C31483-F4A0-48C9-AFC9-50391A4F0A5B}">
      <dgm:prSet/>
      <dgm:spPr/>
      <dgm:t>
        <a:bodyPr/>
        <a:lstStyle/>
        <a:p>
          <a:endParaRPr lang="es-EC" sz="2400"/>
        </a:p>
      </dgm:t>
    </dgm:pt>
    <dgm:pt modelId="{1D3F3593-9D8C-4121-A81B-A6B2AFD3BBED}">
      <dgm:prSet phldrT="[Texto]" custT="1"/>
      <dgm:spPr/>
      <dgm:t>
        <a:bodyPr/>
        <a:lstStyle/>
        <a:p>
          <a:r>
            <a:rPr lang="es-MX" sz="5400" dirty="0"/>
            <a:t>2</a:t>
          </a:r>
          <a:endParaRPr lang="es-EC" sz="5400" dirty="0"/>
        </a:p>
      </dgm:t>
    </dgm:pt>
    <dgm:pt modelId="{06684533-CFB6-4378-89B9-4E22BA5AAAE2}" type="parTrans" cxnId="{546DB8E0-C432-47E9-98E7-2DC0C38CCA3B}">
      <dgm:prSet/>
      <dgm:spPr/>
      <dgm:t>
        <a:bodyPr/>
        <a:lstStyle/>
        <a:p>
          <a:endParaRPr lang="es-EC" sz="2400"/>
        </a:p>
      </dgm:t>
    </dgm:pt>
    <dgm:pt modelId="{F0D122EE-2A3C-43F0-A606-E6D989B3E995}" type="sibTrans" cxnId="{546DB8E0-C432-47E9-98E7-2DC0C38CCA3B}">
      <dgm:prSet/>
      <dgm:spPr/>
      <dgm:t>
        <a:bodyPr/>
        <a:lstStyle/>
        <a:p>
          <a:endParaRPr lang="es-EC" sz="2400"/>
        </a:p>
      </dgm:t>
    </dgm:pt>
    <dgm:pt modelId="{0ABE9DE3-4490-47AD-8ADD-643D6E63F1FA}">
      <dgm:prSet phldrT="[Texto]" custT="1"/>
      <dgm:spPr/>
      <dgm:t>
        <a:bodyPr/>
        <a:lstStyle/>
        <a:p>
          <a:r>
            <a:rPr lang="es-EC" sz="1400" dirty="0">
              <a:effectLst/>
            </a:rPr>
            <a:t>Desarrollar un plan de acción que mejore la planificación, la organización y el trabajo conjunto en la comunidad además de la mejora en el sistema de recolección de residuos y el correcto manejo de la capacidad de carga.</a:t>
          </a:r>
          <a:endParaRPr lang="es-EC" sz="1400" dirty="0"/>
        </a:p>
      </dgm:t>
    </dgm:pt>
    <dgm:pt modelId="{A6ECF904-A81A-4CBE-B637-57CC50CB31FA}" type="parTrans" cxnId="{84E86625-3247-46D8-9063-A61DFC159CD6}">
      <dgm:prSet/>
      <dgm:spPr/>
      <dgm:t>
        <a:bodyPr/>
        <a:lstStyle/>
        <a:p>
          <a:endParaRPr lang="es-EC" sz="2400"/>
        </a:p>
      </dgm:t>
    </dgm:pt>
    <dgm:pt modelId="{582F49D1-C420-4339-A97F-3D5FD4DBBAE9}" type="sibTrans" cxnId="{84E86625-3247-46D8-9063-A61DFC159CD6}">
      <dgm:prSet/>
      <dgm:spPr/>
      <dgm:t>
        <a:bodyPr/>
        <a:lstStyle/>
        <a:p>
          <a:endParaRPr lang="es-EC" sz="2400"/>
        </a:p>
      </dgm:t>
    </dgm:pt>
    <dgm:pt modelId="{5FCFEE0F-6ACA-4771-8788-5C8B806079F8}">
      <dgm:prSet phldrT="[Texto]" custT="1"/>
      <dgm:spPr/>
      <dgm:t>
        <a:bodyPr/>
        <a:lstStyle/>
        <a:p>
          <a:r>
            <a:rPr lang="es-EC" sz="1400" dirty="0">
              <a:effectLst/>
            </a:rPr>
            <a:t>Realizar un plan de capacitación en temas de turismo y sostenibilidad para mejora la actividad e incrementar el interés por parte de los pobladores de Cariacu</a:t>
          </a:r>
          <a:endParaRPr lang="es-EC" sz="1400" dirty="0"/>
        </a:p>
      </dgm:t>
    </dgm:pt>
    <dgm:pt modelId="{6968F224-4282-4E39-87FA-03BF498CC681}" type="parTrans" cxnId="{2EC23AB9-EF27-4A63-A0CE-FD5A65611FED}">
      <dgm:prSet/>
      <dgm:spPr/>
      <dgm:t>
        <a:bodyPr/>
        <a:lstStyle/>
        <a:p>
          <a:endParaRPr lang="es-EC" sz="2400"/>
        </a:p>
      </dgm:t>
    </dgm:pt>
    <dgm:pt modelId="{B30150E3-321C-47DB-9C5E-055FD4C310BF}" type="sibTrans" cxnId="{2EC23AB9-EF27-4A63-A0CE-FD5A65611FED}">
      <dgm:prSet/>
      <dgm:spPr/>
      <dgm:t>
        <a:bodyPr/>
        <a:lstStyle/>
        <a:p>
          <a:endParaRPr lang="es-EC" sz="2400"/>
        </a:p>
      </dgm:t>
    </dgm:pt>
    <dgm:pt modelId="{E4B10646-9F37-436C-80F1-420DDD108FB7}">
      <dgm:prSet phldrT="[Texto]" custT="1"/>
      <dgm:spPr/>
      <dgm:t>
        <a:bodyPr/>
        <a:lstStyle/>
        <a:p>
          <a:r>
            <a:rPr lang="es-MX" sz="5400" dirty="0"/>
            <a:t>3</a:t>
          </a:r>
          <a:endParaRPr lang="es-EC" sz="5400" dirty="0"/>
        </a:p>
      </dgm:t>
    </dgm:pt>
    <dgm:pt modelId="{3EA68EDE-BCEB-4B0F-BDBF-F19A3445B08C}" type="parTrans" cxnId="{9B4C4675-1570-4F52-AC5B-DB36997DDD9C}">
      <dgm:prSet/>
      <dgm:spPr/>
      <dgm:t>
        <a:bodyPr/>
        <a:lstStyle/>
        <a:p>
          <a:endParaRPr lang="es-EC" sz="2400"/>
        </a:p>
      </dgm:t>
    </dgm:pt>
    <dgm:pt modelId="{8B15F891-B25F-4055-AAD5-E2248CD7A8BD}" type="sibTrans" cxnId="{9B4C4675-1570-4F52-AC5B-DB36997DDD9C}">
      <dgm:prSet/>
      <dgm:spPr/>
      <dgm:t>
        <a:bodyPr/>
        <a:lstStyle/>
        <a:p>
          <a:endParaRPr lang="es-EC" sz="2400"/>
        </a:p>
      </dgm:t>
    </dgm:pt>
    <dgm:pt modelId="{9FD25616-C672-4DA3-8E58-82E820E4854F}">
      <dgm:prSet custT="1"/>
      <dgm:spPr/>
      <dgm:t>
        <a:bodyPr/>
        <a:lstStyle/>
        <a:p>
          <a:r>
            <a:rPr lang="es-EC" sz="1400">
              <a:effectLst/>
            </a:rPr>
            <a:t>Plantear un modelo de registro óptimo para los turistas en la comunidad </a:t>
          </a:r>
          <a:endParaRPr lang="es-EC" sz="1400"/>
        </a:p>
      </dgm:t>
    </dgm:pt>
    <dgm:pt modelId="{CB16CB96-0E34-4D39-B5EF-3E95BA581386}" type="parTrans" cxnId="{E99BBEB1-6C40-43D0-8701-B223E24B465A}">
      <dgm:prSet/>
      <dgm:spPr/>
      <dgm:t>
        <a:bodyPr/>
        <a:lstStyle/>
        <a:p>
          <a:endParaRPr lang="es-EC" sz="2400"/>
        </a:p>
      </dgm:t>
    </dgm:pt>
    <dgm:pt modelId="{D942F96F-40C4-471F-B916-A68A94E96A46}" type="sibTrans" cxnId="{E99BBEB1-6C40-43D0-8701-B223E24B465A}">
      <dgm:prSet/>
      <dgm:spPr/>
      <dgm:t>
        <a:bodyPr/>
        <a:lstStyle/>
        <a:p>
          <a:endParaRPr lang="es-EC" sz="2400"/>
        </a:p>
      </dgm:t>
    </dgm:pt>
    <dgm:pt modelId="{E82A87A3-9E9A-481C-9402-15A9FC411EB6}" type="pres">
      <dgm:prSet presAssocID="{50961080-3933-4D70-9FAC-8D6D041471F0}" presName="Name0" presStyleCnt="0">
        <dgm:presLayoutVars>
          <dgm:dir/>
          <dgm:animLvl val="lvl"/>
          <dgm:resizeHandles/>
        </dgm:presLayoutVars>
      </dgm:prSet>
      <dgm:spPr/>
      <dgm:t>
        <a:bodyPr/>
        <a:lstStyle/>
        <a:p>
          <a:endParaRPr lang="es-EC"/>
        </a:p>
      </dgm:t>
    </dgm:pt>
    <dgm:pt modelId="{64CED373-3561-474E-B603-BA4E7161B09D}" type="pres">
      <dgm:prSet presAssocID="{FE88D56B-2DA2-4BEE-AA6C-666DBCD49B55}" presName="linNode" presStyleCnt="0"/>
      <dgm:spPr/>
    </dgm:pt>
    <dgm:pt modelId="{F197220D-8A4F-4135-BFCC-E6666C37D825}" type="pres">
      <dgm:prSet presAssocID="{FE88D56B-2DA2-4BEE-AA6C-666DBCD49B55}" presName="parentShp" presStyleLbl="node1" presStyleIdx="0" presStyleCnt="3" custScaleX="20978">
        <dgm:presLayoutVars>
          <dgm:bulletEnabled val="1"/>
        </dgm:presLayoutVars>
      </dgm:prSet>
      <dgm:spPr/>
      <dgm:t>
        <a:bodyPr/>
        <a:lstStyle/>
        <a:p>
          <a:endParaRPr lang="es-EC"/>
        </a:p>
      </dgm:t>
    </dgm:pt>
    <dgm:pt modelId="{C593839B-49F3-4065-B3B2-D62AF0DDC917}" type="pres">
      <dgm:prSet presAssocID="{FE88D56B-2DA2-4BEE-AA6C-666DBCD49B55}" presName="childShp" presStyleLbl="bgAccFollowNode1" presStyleIdx="0" presStyleCnt="3" custScaleX="117167" custScaleY="209731">
        <dgm:presLayoutVars>
          <dgm:bulletEnabled val="1"/>
        </dgm:presLayoutVars>
      </dgm:prSet>
      <dgm:spPr/>
      <dgm:t>
        <a:bodyPr/>
        <a:lstStyle/>
        <a:p>
          <a:endParaRPr lang="es-EC"/>
        </a:p>
      </dgm:t>
    </dgm:pt>
    <dgm:pt modelId="{D7EDF49F-C1D0-4EFA-9F33-1AC7B2CEB94D}" type="pres">
      <dgm:prSet presAssocID="{29F96F8E-5B24-4DBA-8D09-509E4D5957D9}" presName="spacing" presStyleCnt="0"/>
      <dgm:spPr/>
    </dgm:pt>
    <dgm:pt modelId="{074AF477-EFFF-43C6-AD1C-FA0AB883DD10}" type="pres">
      <dgm:prSet presAssocID="{1D3F3593-9D8C-4121-A81B-A6B2AFD3BBED}" presName="linNode" presStyleCnt="0"/>
      <dgm:spPr/>
    </dgm:pt>
    <dgm:pt modelId="{B362BB35-C6F8-4040-8FF9-F38F453A515C}" type="pres">
      <dgm:prSet presAssocID="{1D3F3593-9D8C-4121-A81B-A6B2AFD3BBED}" presName="parentShp" presStyleLbl="node1" presStyleIdx="1" presStyleCnt="3" custScaleX="23223">
        <dgm:presLayoutVars>
          <dgm:bulletEnabled val="1"/>
        </dgm:presLayoutVars>
      </dgm:prSet>
      <dgm:spPr/>
      <dgm:t>
        <a:bodyPr/>
        <a:lstStyle/>
        <a:p>
          <a:endParaRPr lang="es-EC"/>
        </a:p>
      </dgm:t>
    </dgm:pt>
    <dgm:pt modelId="{95D12099-C699-4C19-B6F5-29D3BB0865A3}" type="pres">
      <dgm:prSet presAssocID="{1D3F3593-9D8C-4121-A81B-A6B2AFD3BBED}" presName="childShp" presStyleLbl="bgAccFollowNode1" presStyleIdx="1" presStyleCnt="3" custScaleX="116931" custScaleY="277073">
        <dgm:presLayoutVars>
          <dgm:bulletEnabled val="1"/>
        </dgm:presLayoutVars>
      </dgm:prSet>
      <dgm:spPr/>
      <dgm:t>
        <a:bodyPr/>
        <a:lstStyle/>
        <a:p>
          <a:endParaRPr lang="es-EC"/>
        </a:p>
      </dgm:t>
    </dgm:pt>
    <dgm:pt modelId="{A6D203AE-C8F5-4E69-9C9F-098122D88E3A}" type="pres">
      <dgm:prSet presAssocID="{F0D122EE-2A3C-43F0-A606-E6D989B3E995}" presName="spacing" presStyleCnt="0"/>
      <dgm:spPr/>
    </dgm:pt>
    <dgm:pt modelId="{39CA3073-086E-421B-85B9-05BCB819D5F5}" type="pres">
      <dgm:prSet presAssocID="{E4B10646-9F37-436C-80F1-420DDD108FB7}" presName="linNode" presStyleCnt="0"/>
      <dgm:spPr/>
    </dgm:pt>
    <dgm:pt modelId="{520FF74D-64D5-4ACA-8FF0-3B4C7537F272}" type="pres">
      <dgm:prSet presAssocID="{E4B10646-9F37-436C-80F1-420DDD108FB7}" presName="parentShp" presStyleLbl="node1" presStyleIdx="2" presStyleCnt="3" custScaleX="21895">
        <dgm:presLayoutVars>
          <dgm:bulletEnabled val="1"/>
        </dgm:presLayoutVars>
      </dgm:prSet>
      <dgm:spPr/>
      <dgm:t>
        <a:bodyPr/>
        <a:lstStyle/>
        <a:p>
          <a:endParaRPr lang="es-EC"/>
        </a:p>
      </dgm:t>
    </dgm:pt>
    <dgm:pt modelId="{1DDCE384-21FE-4D4D-9C9A-C079AB38E233}" type="pres">
      <dgm:prSet presAssocID="{E4B10646-9F37-436C-80F1-420DDD108FB7}" presName="childShp" presStyleLbl="bgAccFollowNode1" presStyleIdx="2" presStyleCnt="3" custScaleX="115201" custScaleY="78945">
        <dgm:presLayoutVars>
          <dgm:bulletEnabled val="1"/>
        </dgm:presLayoutVars>
      </dgm:prSet>
      <dgm:spPr/>
      <dgm:t>
        <a:bodyPr/>
        <a:lstStyle/>
        <a:p>
          <a:endParaRPr lang="es-EC"/>
        </a:p>
      </dgm:t>
    </dgm:pt>
  </dgm:ptLst>
  <dgm:cxnLst>
    <dgm:cxn modelId="{2EC23AB9-EF27-4A63-A0CE-FD5A65611FED}" srcId="{1D3F3593-9D8C-4121-A81B-A6B2AFD3BBED}" destId="{5FCFEE0F-6ACA-4771-8788-5C8B806079F8}" srcOrd="1" destOrd="0" parTransId="{6968F224-4282-4E39-87FA-03BF498CC681}" sibTransId="{B30150E3-321C-47DB-9C5E-055FD4C310BF}"/>
    <dgm:cxn modelId="{84E86625-3247-46D8-9063-A61DFC159CD6}" srcId="{1D3F3593-9D8C-4121-A81B-A6B2AFD3BBED}" destId="{0ABE9DE3-4490-47AD-8ADD-643D6E63F1FA}" srcOrd="0" destOrd="0" parTransId="{A6ECF904-A81A-4CBE-B637-57CC50CB31FA}" sibTransId="{582F49D1-C420-4339-A97F-3D5FD4DBBAE9}"/>
    <dgm:cxn modelId="{546DB8E0-C432-47E9-98E7-2DC0C38CCA3B}" srcId="{50961080-3933-4D70-9FAC-8D6D041471F0}" destId="{1D3F3593-9D8C-4121-A81B-A6B2AFD3BBED}" srcOrd="1" destOrd="0" parTransId="{06684533-CFB6-4378-89B9-4E22BA5AAAE2}" sibTransId="{F0D122EE-2A3C-43F0-A606-E6D989B3E995}"/>
    <dgm:cxn modelId="{0F357FB1-3856-4F36-9630-533DC0061578}" srcId="{50961080-3933-4D70-9FAC-8D6D041471F0}" destId="{FE88D56B-2DA2-4BEE-AA6C-666DBCD49B55}" srcOrd="0" destOrd="0" parTransId="{4C9A8F06-1410-43C1-8B1C-26B6FF9CA7B9}" sibTransId="{29F96F8E-5B24-4DBA-8D09-509E4D5957D9}"/>
    <dgm:cxn modelId="{E99BBEB1-6C40-43D0-8701-B223E24B465A}" srcId="{E4B10646-9F37-436C-80F1-420DDD108FB7}" destId="{9FD25616-C672-4DA3-8E58-82E820E4854F}" srcOrd="0" destOrd="0" parTransId="{CB16CB96-0E34-4D39-B5EF-3E95BA581386}" sibTransId="{D942F96F-40C4-471F-B916-A68A94E96A46}"/>
    <dgm:cxn modelId="{0B726A22-5C7C-4B54-A9C5-90454A5F207D}" type="presOf" srcId="{6283A52E-FDB3-47D3-BEEA-346BE52F204C}" destId="{C593839B-49F3-4065-B3B2-D62AF0DDC917}" srcOrd="0" destOrd="1" presId="urn:microsoft.com/office/officeart/2005/8/layout/vList6"/>
    <dgm:cxn modelId="{9E89FF55-C77A-4D54-8499-9640AE202705}" type="presOf" srcId="{5FCFEE0F-6ACA-4771-8788-5C8B806079F8}" destId="{95D12099-C699-4C19-B6F5-29D3BB0865A3}" srcOrd="0" destOrd="1" presId="urn:microsoft.com/office/officeart/2005/8/layout/vList6"/>
    <dgm:cxn modelId="{5AE61752-B89B-4797-8977-05BC9A6E8D2E}" type="presOf" srcId="{FE3B30CC-9D82-4A5D-88A3-7EFC0258CFE9}" destId="{C593839B-49F3-4065-B3B2-D62AF0DDC917}" srcOrd="0" destOrd="0" presId="urn:microsoft.com/office/officeart/2005/8/layout/vList6"/>
    <dgm:cxn modelId="{3E189198-BB39-4A21-AAED-5C3AE501807A}" type="presOf" srcId="{E4B10646-9F37-436C-80F1-420DDD108FB7}" destId="{520FF74D-64D5-4ACA-8FF0-3B4C7537F272}" srcOrd="0" destOrd="0" presId="urn:microsoft.com/office/officeart/2005/8/layout/vList6"/>
    <dgm:cxn modelId="{97E602B8-4FB1-4E41-A040-19C843277986}" type="presOf" srcId="{1D3F3593-9D8C-4121-A81B-A6B2AFD3BBED}" destId="{B362BB35-C6F8-4040-8FF9-F38F453A515C}" srcOrd="0" destOrd="0" presId="urn:microsoft.com/office/officeart/2005/8/layout/vList6"/>
    <dgm:cxn modelId="{EC274D95-FF79-4B38-8A9A-1EF5120D1A67}" type="presOf" srcId="{9FD25616-C672-4DA3-8E58-82E820E4854F}" destId="{1DDCE384-21FE-4D4D-9C9A-C079AB38E233}" srcOrd="0" destOrd="0" presId="urn:microsoft.com/office/officeart/2005/8/layout/vList6"/>
    <dgm:cxn modelId="{CBDF57F6-BB86-404E-B363-187BA434B237}" type="presOf" srcId="{FE88D56B-2DA2-4BEE-AA6C-666DBCD49B55}" destId="{F197220D-8A4F-4135-BFCC-E6666C37D825}" srcOrd="0" destOrd="0" presId="urn:microsoft.com/office/officeart/2005/8/layout/vList6"/>
    <dgm:cxn modelId="{9ED19BFB-C577-47A9-A36F-7A2554CBC6EB}" srcId="{FE88D56B-2DA2-4BEE-AA6C-666DBCD49B55}" destId="{FE3B30CC-9D82-4A5D-88A3-7EFC0258CFE9}" srcOrd="0" destOrd="0" parTransId="{EA31ADB0-C73B-4857-848E-FEDF8B44EFCA}" sibTransId="{1BF99364-4D13-4AAF-BEA4-282563B379C1}"/>
    <dgm:cxn modelId="{9B4C4675-1570-4F52-AC5B-DB36997DDD9C}" srcId="{50961080-3933-4D70-9FAC-8D6D041471F0}" destId="{E4B10646-9F37-436C-80F1-420DDD108FB7}" srcOrd="2" destOrd="0" parTransId="{3EA68EDE-BCEB-4B0F-BDBF-F19A3445B08C}" sibTransId="{8B15F891-B25F-4055-AAD5-E2248CD7A8BD}"/>
    <dgm:cxn modelId="{13C31483-F4A0-48C9-AFC9-50391A4F0A5B}" srcId="{FE88D56B-2DA2-4BEE-AA6C-666DBCD49B55}" destId="{6283A52E-FDB3-47D3-BEEA-346BE52F204C}" srcOrd="1" destOrd="0" parTransId="{185C4264-9E18-4920-9D68-FC8F11447245}" sibTransId="{A4F3FA93-0C36-4A6C-BD2D-E161368A095B}"/>
    <dgm:cxn modelId="{1503C572-DF46-4B04-8B12-2C69E9B66B6E}" type="presOf" srcId="{0ABE9DE3-4490-47AD-8ADD-643D6E63F1FA}" destId="{95D12099-C699-4C19-B6F5-29D3BB0865A3}" srcOrd="0" destOrd="0" presId="urn:microsoft.com/office/officeart/2005/8/layout/vList6"/>
    <dgm:cxn modelId="{55F13C31-1EDE-430F-A193-862B47009EF8}" type="presOf" srcId="{50961080-3933-4D70-9FAC-8D6D041471F0}" destId="{E82A87A3-9E9A-481C-9402-15A9FC411EB6}" srcOrd="0" destOrd="0" presId="urn:microsoft.com/office/officeart/2005/8/layout/vList6"/>
    <dgm:cxn modelId="{D7AE9692-96A8-4F32-8829-51A452144C5A}" type="presParOf" srcId="{E82A87A3-9E9A-481C-9402-15A9FC411EB6}" destId="{64CED373-3561-474E-B603-BA4E7161B09D}" srcOrd="0" destOrd="0" presId="urn:microsoft.com/office/officeart/2005/8/layout/vList6"/>
    <dgm:cxn modelId="{D4B590B5-EFAE-4807-8D1B-A60DF6F4A7B0}" type="presParOf" srcId="{64CED373-3561-474E-B603-BA4E7161B09D}" destId="{F197220D-8A4F-4135-BFCC-E6666C37D825}" srcOrd="0" destOrd="0" presId="urn:microsoft.com/office/officeart/2005/8/layout/vList6"/>
    <dgm:cxn modelId="{6E93A228-9306-465B-9530-28A8AF0BEDCC}" type="presParOf" srcId="{64CED373-3561-474E-B603-BA4E7161B09D}" destId="{C593839B-49F3-4065-B3B2-D62AF0DDC917}" srcOrd="1" destOrd="0" presId="urn:microsoft.com/office/officeart/2005/8/layout/vList6"/>
    <dgm:cxn modelId="{AD395253-8D8B-458E-976D-D33D2B63F41F}" type="presParOf" srcId="{E82A87A3-9E9A-481C-9402-15A9FC411EB6}" destId="{D7EDF49F-C1D0-4EFA-9F33-1AC7B2CEB94D}" srcOrd="1" destOrd="0" presId="urn:microsoft.com/office/officeart/2005/8/layout/vList6"/>
    <dgm:cxn modelId="{879E3C21-FD78-42DB-8593-ABDBFB35E827}" type="presParOf" srcId="{E82A87A3-9E9A-481C-9402-15A9FC411EB6}" destId="{074AF477-EFFF-43C6-AD1C-FA0AB883DD10}" srcOrd="2" destOrd="0" presId="urn:microsoft.com/office/officeart/2005/8/layout/vList6"/>
    <dgm:cxn modelId="{AF02DD28-7CC5-45B6-B770-E3743D4D22BA}" type="presParOf" srcId="{074AF477-EFFF-43C6-AD1C-FA0AB883DD10}" destId="{B362BB35-C6F8-4040-8FF9-F38F453A515C}" srcOrd="0" destOrd="0" presId="urn:microsoft.com/office/officeart/2005/8/layout/vList6"/>
    <dgm:cxn modelId="{E4A2C368-2EFF-4E0B-A1DD-868BAC67EAF2}" type="presParOf" srcId="{074AF477-EFFF-43C6-AD1C-FA0AB883DD10}" destId="{95D12099-C699-4C19-B6F5-29D3BB0865A3}" srcOrd="1" destOrd="0" presId="urn:microsoft.com/office/officeart/2005/8/layout/vList6"/>
    <dgm:cxn modelId="{270F09EB-EDA5-4ECF-83B3-727E6B714268}" type="presParOf" srcId="{E82A87A3-9E9A-481C-9402-15A9FC411EB6}" destId="{A6D203AE-C8F5-4E69-9C9F-098122D88E3A}" srcOrd="3" destOrd="0" presId="urn:microsoft.com/office/officeart/2005/8/layout/vList6"/>
    <dgm:cxn modelId="{5563440A-D194-4A7E-9028-BF4C90167BD0}" type="presParOf" srcId="{E82A87A3-9E9A-481C-9402-15A9FC411EB6}" destId="{39CA3073-086E-421B-85B9-05BCB819D5F5}" srcOrd="4" destOrd="0" presId="urn:microsoft.com/office/officeart/2005/8/layout/vList6"/>
    <dgm:cxn modelId="{23D9F262-2F55-4713-AA30-97721E3F40B9}" type="presParOf" srcId="{39CA3073-086E-421B-85B9-05BCB819D5F5}" destId="{520FF74D-64D5-4ACA-8FF0-3B4C7537F272}" srcOrd="0" destOrd="0" presId="urn:microsoft.com/office/officeart/2005/8/layout/vList6"/>
    <dgm:cxn modelId="{FC30479D-7AC6-4E89-90DA-028480BD25BB}" type="presParOf" srcId="{39CA3073-086E-421B-85B9-05BCB819D5F5}" destId="{1DDCE384-21FE-4D4D-9C9A-C079AB38E233}" srcOrd="1" destOrd="0" presId="urn:microsoft.com/office/officeart/2005/8/layout/vList6"/>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4A5F798-252B-4585-8F61-F5A40148A2F0}" type="doc">
      <dgm:prSet loTypeId="urn:microsoft.com/office/officeart/2008/layout/VerticalAccentList" loCatId="list" qsTypeId="urn:microsoft.com/office/officeart/2005/8/quickstyle/simple3" qsCatId="simple" csTypeId="urn:microsoft.com/office/officeart/2005/8/colors/colorful3" csCatId="colorful" phldr="1"/>
      <dgm:spPr/>
      <dgm:t>
        <a:bodyPr/>
        <a:lstStyle/>
        <a:p>
          <a:endParaRPr lang="es-EC"/>
        </a:p>
      </dgm:t>
    </dgm:pt>
    <dgm:pt modelId="{8B9D426A-1298-4028-A6F7-6D9A1DB09CEE}">
      <dgm:prSet phldrT="[Texto]"/>
      <dgm:spPr/>
      <dgm:t>
        <a:bodyPr/>
        <a:lstStyle/>
        <a:p>
          <a:r>
            <a:rPr lang="es-MX" dirty="0"/>
            <a:t>El turismo sostenible logra gestionar oportunidades, alcanzando un ajuste interno de la localidad y creando un equilibrio en el uso de los recursos.</a:t>
          </a:r>
          <a:endParaRPr lang="es-EC" dirty="0"/>
        </a:p>
      </dgm:t>
    </dgm:pt>
    <dgm:pt modelId="{463E72F7-60D3-4C7D-9B20-39E3DBFC06C7}" type="parTrans" cxnId="{E183B5C7-C022-4160-8693-40D55DEEFD2D}">
      <dgm:prSet/>
      <dgm:spPr/>
      <dgm:t>
        <a:bodyPr/>
        <a:lstStyle/>
        <a:p>
          <a:endParaRPr lang="es-EC"/>
        </a:p>
      </dgm:t>
    </dgm:pt>
    <dgm:pt modelId="{BDD76871-AA35-4168-9FB7-EEBA31899D41}" type="sibTrans" cxnId="{E183B5C7-C022-4160-8693-40D55DEEFD2D}">
      <dgm:prSet/>
      <dgm:spPr/>
      <dgm:t>
        <a:bodyPr/>
        <a:lstStyle/>
        <a:p>
          <a:endParaRPr lang="es-EC"/>
        </a:p>
      </dgm:t>
    </dgm:pt>
    <dgm:pt modelId="{1329A5C1-4E9E-41C3-9686-18C3115EE33A}">
      <dgm:prSet phldrT="[Texto]"/>
      <dgm:spPr/>
      <dgm:t>
        <a:bodyPr/>
        <a:lstStyle/>
        <a:p>
          <a:r>
            <a:rPr lang="es-MX" dirty="0"/>
            <a:t>La comunidad de Cariacu tiene un alto potencial turístico, sin embargo, presentan ciertas debilidades como la falta de organización y compromiso con la actividad turística además de conflictos internos con el GAD del Cantón Cayambe</a:t>
          </a:r>
          <a:endParaRPr lang="es-EC" dirty="0"/>
        </a:p>
      </dgm:t>
    </dgm:pt>
    <dgm:pt modelId="{96D8EE4E-F58F-4DC7-9CF5-B4C5121B17EE}" type="parTrans" cxnId="{83FC630F-7376-4FC6-A226-2815A57AC746}">
      <dgm:prSet/>
      <dgm:spPr/>
      <dgm:t>
        <a:bodyPr/>
        <a:lstStyle/>
        <a:p>
          <a:endParaRPr lang="es-EC"/>
        </a:p>
      </dgm:t>
    </dgm:pt>
    <dgm:pt modelId="{6E77EDB9-A783-42D9-B320-27EB10817BC2}" type="sibTrans" cxnId="{83FC630F-7376-4FC6-A226-2815A57AC746}">
      <dgm:prSet/>
      <dgm:spPr/>
      <dgm:t>
        <a:bodyPr/>
        <a:lstStyle/>
        <a:p>
          <a:endParaRPr lang="es-EC"/>
        </a:p>
      </dgm:t>
    </dgm:pt>
    <dgm:pt modelId="{337706EA-AB3C-4737-B933-569F81240989}">
      <dgm:prSet phldrT="[Texto]"/>
      <dgm:spPr/>
      <dgm:t>
        <a:bodyPr/>
        <a:lstStyle/>
        <a:p>
          <a:r>
            <a:rPr lang="es-MX" dirty="0"/>
            <a:t>El perfil del turista que ingresa a la comunidad de Cariacu en su mayoría es de género femenino, de procedencia nacional y con un ingreso de alrededor de $400 dólares, del total de los encuestados se obtuvo que el 97,5% si regresaría a la comunidad de Cariacu, así mismo consideran que el medio publicitario más idóneo para conocer  la comunidad es vía Facebook, Instagram y Página Web.</a:t>
          </a:r>
          <a:endParaRPr lang="es-EC" dirty="0"/>
        </a:p>
      </dgm:t>
    </dgm:pt>
    <dgm:pt modelId="{21453184-665E-4CDD-8D12-985697BCAA32}" type="parTrans" cxnId="{0732A348-9E29-4E95-9CF2-4AB5B1704BB4}">
      <dgm:prSet/>
      <dgm:spPr/>
      <dgm:t>
        <a:bodyPr/>
        <a:lstStyle/>
        <a:p>
          <a:endParaRPr lang="es-EC"/>
        </a:p>
      </dgm:t>
    </dgm:pt>
    <dgm:pt modelId="{39A0C75E-3B2A-4F5B-B465-3FE1E8BB47B8}" type="sibTrans" cxnId="{0732A348-9E29-4E95-9CF2-4AB5B1704BB4}">
      <dgm:prSet/>
      <dgm:spPr/>
      <dgm:t>
        <a:bodyPr/>
        <a:lstStyle/>
        <a:p>
          <a:endParaRPr lang="es-EC"/>
        </a:p>
      </dgm:t>
    </dgm:pt>
    <dgm:pt modelId="{24778CF8-90B8-4164-912A-AA5812B525D1}">
      <dgm:prSet phldrT="[Texto]"/>
      <dgm:spPr/>
      <dgm:t>
        <a:bodyPr/>
        <a:lstStyle/>
        <a:p>
          <a:r>
            <a:rPr lang="es-MX" dirty="0"/>
            <a:t>El diagnóstico situacional de la Comunidad de Cariacu ha sido de importancia para la investigación, ya que, permitió encontrar las fortalezas, oportunidades, debilidades y amenazas que tenía el destino turístico siendo estas útiles para el desarrollo de las estrategias de reorientación.</a:t>
          </a:r>
          <a:endParaRPr lang="es-EC" dirty="0"/>
        </a:p>
      </dgm:t>
    </dgm:pt>
    <dgm:pt modelId="{65203B24-C129-47A3-8BDB-F8A3D2793D35}" type="parTrans" cxnId="{6859D405-FD3C-4E89-A392-071ED109D8A1}">
      <dgm:prSet/>
      <dgm:spPr/>
      <dgm:t>
        <a:bodyPr/>
        <a:lstStyle/>
        <a:p>
          <a:endParaRPr lang="es-EC"/>
        </a:p>
      </dgm:t>
    </dgm:pt>
    <dgm:pt modelId="{57C60B46-7A7E-45E1-8CF3-D2F728546821}" type="sibTrans" cxnId="{6859D405-FD3C-4E89-A392-071ED109D8A1}">
      <dgm:prSet/>
      <dgm:spPr/>
      <dgm:t>
        <a:bodyPr/>
        <a:lstStyle/>
        <a:p>
          <a:endParaRPr lang="es-EC"/>
        </a:p>
      </dgm:t>
    </dgm:pt>
    <dgm:pt modelId="{FE387A28-CB78-4E7F-8F8A-C832CA47A1B1}" type="pres">
      <dgm:prSet presAssocID="{04A5F798-252B-4585-8F61-F5A40148A2F0}" presName="Name0" presStyleCnt="0">
        <dgm:presLayoutVars>
          <dgm:chMax/>
          <dgm:chPref/>
          <dgm:dir/>
        </dgm:presLayoutVars>
      </dgm:prSet>
      <dgm:spPr/>
      <dgm:t>
        <a:bodyPr/>
        <a:lstStyle/>
        <a:p>
          <a:endParaRPr lang="es-EC"/>
        </a:p>
      </dgm:t>
    </dgm:pt>
    <dgm:pt modelId="{D44BA952-708B-480E-9DE2-840EA5492CD6}" type="pres">
      <dgm:prSet presAssocID="{8B9D426A-1298-4028-A6F7-6D9A1DB09CEE}" presName="parenttextcomposite" presStyleCnt="0"/>
      <dgm:spPr/>
    </dgm:pt>
    <dgm:pt modelId="{38541447-2F7B-4094-9383-79B3D30F597B}" type="pres">
      <dgm:prSet presAssocID="{8B9D426A-1298-4028-A6F7-6D9A1DB09CEE}" presName="parenttext" presStyleLbl="revTx" presStyleIdx="0" presStyleCnt="4">
        <dgm:presLayoutVars>
          <dgm:chMax/>
          <dgm:chPref val="2"/>
          <dgm:bulletEnabled val="1"/>
        </dgm:presLayoutVars>
      </dgm:prSet>
      <dgm:spPr/>
      <dgm:t>
        <a:bodyPr/>
        <a:lstStyle/>
        <a:p>
          <a:endParaRPr lang="es-EC"/>
        </a:p>
      </dgm:t>
    </dgm:pt>
    <dgm:pt modelId="{35EF3FAE-32B7-43E4-98A3-F1C5E50287FB}" type="pres">
      <dgm:prSet presAssocID="{8B9D426A-1298-4028-A6F7-6D9A1DB09CEE}" presName="parallelogramComposite" presStyleCnt="0"/>
      <dgm:spPr/>
    </dgm:pt>
    <dgm:pt modelId="{583DD54A-128D-4BE5-A44D-12C64149F6D3}" type="pres">
      <dgm:prSet presAssocID="{8B9D426A-1298-4028-A6F7-6D9A1DB09CEE}" presName="parallelogram1" presStyleLbl="alignNode1" presStyleIdx="0" presStyleCnt="28"/>
      <dgm:spPr/>
    </dgm:pt>
    <dgm:pt modelId="{A1C83B34-AAB0-49D1-8140-3E2122E9453A}" type="pres">
      <dgm:prSet presAssocID="{8B9D426A-1298-4028-A6F7-6D9A1DB09CEE}" presName="parallelogram2" presStyleLbl="alignNode1" presStyleIdx="1" presStyleCnt="28"/>
      <dgm:spPr/>
    </dgm:pt>
    <dgm:pt modelId="{846052BF-3B0F-48C0-8059-1A68BCB3700D}" type="pres">
      <dgm:prSet presAssocID="{8B9D426A-1298-4028-A6F7-6D9A1DB09CEE}" presName="parallelogram3" presStyleLbl="alignNode1" presStyleIdx="2" presStyleCnt="28"/>
      <dgm:spPr/>
    </dgm:pt>
    <dgm:pt modelId="{0CB5375F-B52B-480A-AFE2-05895A4B54E8}" type="pres">
      <dgm:prSet presAssocID="{8B9D426A-1298-4028-A6F7-6D9A1DB09CEE}" presName="parallelogram4" presStyleLbl="alignNode1" presStyleIdx="3" presStyleCnt="28"/>
      <dgm:spPr/>
    </dgm:pt>
    <dgm:pt modelId="{F4C7CD3D-D1CC-43D8-9DBE-81360F3E584D}" type="pres">
      <dgm:prSet presAssocID="{8B9D426A-1298-4028-A6F7-6D9A1DB09CEE}" presName="parallelogram5" presStyleLbl="alignNode1" presStyleIdx="4" presStyleCnt="28"/>
      <dgm:spPr/>
    </dgm:pt>
    <dgm:pt modelId="{ED969BFD-3901-4B9B-BA9F-27390BB51399}" type="pres">
      <dgm:prSet presAssocID="{8B9D426A-1298-4028-A6F7-6D9A1DB09CEE}" presName="parallelogram6" presStyleLbl="alignNode1" presStyleIdx="5" presStyleCnt="28"/>
      <dgm:spPr/>
    </dgm:pt>
    <dgm:pt modelId="{9F444636-0FAD-40EF-90E0-BC26C2A48C37}" type="pres">
      <dgm:prSet presAssocID="{8B9D426A-1298-4028-A6F7-6D9A1DB09CEE}" presName="parallelogram7" presStyleLbl="alignNode1" presStyleIdx="6" presStyleCnt="28"/>
      <dgm:spPr/>
    </dgm:pt>
    <dgm:pt modelId="{94481077-E65D-482C-95F9-23E19A9916D3}" type="pres">
      <dgm:prSet presAssocID="{BDD76871-AA35-4168-9FB7-EEBA31899D41}" presName="sibTrans" presStyleCnt="0"/>
      <dgm:spPr/>
    </dgm:pt>
    <dgm:pt modelId="{BAB103D1-3CB2-44A2-8DEE-C7171EECEC50}" type="pres">
      <dgm:prSet presAssocID="{1329A5C1-4E9E-41C3-9686-18C3115EE33A}" presName="parenttextcomposite" presStyleCnt="0"/>
      <dgm:spPr/>
    </dgm:pt>
    <dgm:pt modelId="{8C0EEE1C-E2D9-4755-A786-015EE024ED81}" type="pres">
      <dgm:prSet presAssocID="{1329A5C1-4E9E-41C3-9686-18C3115EE33A}" presName="parenttext" presStyleLbl="revTx" presStyleIdx="1" presStyleCnt="4">
        <dgm:presLayoutVars>
          <dgm:chMax/>
          <dgm:chPref val="2"/>
          <dgm:bulletEnabled val="1"/>
        </dgm:presLayoutVars>
      </dgm:prSet>
      <dgm:spPr/>
      <dgm:t>
        <a:bodyPr/>
        <a:lstStyle/>
        <a:p>
          <a:endParaRPr lang="es-EC"/>
        </a:p>
      </dgm:t>
    </dgm:pt>
    <dgm:pt modelId="{FB252D1A-DFDD-47E7-B0BE-4C3E87C4BDA7}" type="pres">
      <dgm:prSet presAssocID="{1329A5C1-4E9E-41C3-9686-18C3115EE33A}" presName="parallelogramComposite" presStyleCnt="0"/>
      <dgm:spPr/>
    </dgm:pt>
    <dgm:pt modelId="{5A16DE78-83F0-4216-8A00-4324E9C32678}" type="pres">
      <dgm:prSet presAssocID="{1329A5C1-4E9E-41C3-9686-18C3115EE33A}" presName="parallelogram1" presStyleLbl="alignNode1" presStyleIdx="7" presStyleCnt="28"/>
      <dgm:spPr/>
    </dgm:pt>
    <dgm:pt modelId="{96C65662-A288-499E-9110-5A7CCAB6911F}" type="pres">
      <dgm:prSet presAssocID="{1329A5C1-4E9E-41C3-9686-18C3115EE33A}" presName="parallelogram2" presStyleLbl="alignNode1" presStyleIdx="8" presStyleCnt="28"/>
      <dgm:spPr/>
    </dgm:pt>
    <dgm:pt modelId="{12808384-3DF4-491F-B87F-5A3884AEF554}" type="pres">
      <dgm:prSet presAssocID="{1329A5C1-4E9E-41C3-9686-18C3115EE33A}" presName="parallelogram3" presStyleLbl="alignNode1" presStyleIdx="9" presStyleCnt="28"/>
      <dgm:spPr/>
    </dgm:pt>
    <dgm:pt modelId="{79CFE55E-E3C0-4D33-8DCD-EF030E360CC3}" type="pres">
      <dgm:prSet presAssocID="{1329A5C1-4E9E-41C3-9686-18C3115EE33A}" presName="parallelogram4" presStyleLbl="alignNode1" presStyleIdx="10" presStyleCnt="28"/>
      <dgm:spPr/>
    </dgm:pt>
    <dgm:pt modelId="{CDC991B8-30EF-45EC-89A3-514B22F49CEE}" type="pres">
      <dgm:prSet presAssocID="{1329A5C1-4E9E-41C3-9686-18C3115EE33A}" presName="parallelogram5" presStyleLbl="alignNode1" presStyleIdx="11" presStyleCnt="28"/>
      <dgm:spPr/>
    </dgm:pt>
    <dgm:pt modelId="{53DD3372-0503-49E9-BE10-A7CB36DEAEF6}" type="pres">
      <dgm:prSet presAssocID="{1329A5C1-4E9E-41C3-9686-18C3115EE33A}" presName="parallelogram6" presStyleLbl="alignNode1" presStyleIdx="12" presStyleCnt="28"/>
      <dgm:spPr/>
    </dgm:pt>
    <dgm:pt modelId="{1D00F4C0-7575-4979-802B-038435E0A719}" type="pres">
      <dgm:prSet presAssocID="{1329A5C1-4E9E-41C3-9686-18C3115EE33A}" presName="parallelogram7" presStyleLbl="alignNode1" presStyleIdx="13" presStyleCnt="28"/>
      <dgm:spPr/>
    </dgm:pt>
    <dgm:pt modelId="{ADAD7881-C39F-4200-9E01-D9BDEAA65D19}" type="pres">
      <dgm:prSet presAssocID="{6E77EDB9-A783-42D9-B320-27EB10817BC2}" presName="sibTrans" presStyleCnt="0"/>
      <dgm:spPr/>
    </dgm:pt>
    <dgm:pt modelId="{C4F13D38-FBDA-46EE-BDA1-92461BBEC592}" type="pres">
      <dgm:prSet presAssocID="{337706EA-AB3C-4737-B933-569F81240989}" presName="parenttextcomposite" presStyleCnt="0"/>
      <dgm:spPr/>
    </dgm:pt>
    <dgm:pt modelId="{1EBC268B-2EDF-4CD4-8060-40BBA7DF816A}" type="pres">
      <dgm:prSet presAssocID="{337706EA-AB3C-4737-B933-569F81240989}" presName="parenttext" presStyleLbl="revTx" presStyleIdx="2" presStyleCnt="4">
        <dgm:presLayoutVars>
          <dgm:chMax/>
          <dgm:chPref val="2"/>
          <dgm:bulletEnabled val="1"/>
        </dgm:presLayoutVars>
      </dgm:prSet>
      <dgm:spPr/>
      <dgm:t>
        <a:bodyPr/>
        <a:lstStyle/>
        <a:p>
          <a:endParaRPr lang="es-EC"/>
        </a:p>
      </dgm:t>
    </dgm:pt>
    <dgm:pt modelId="{FDA14864-C618-4E83-8AA8-559CB8376E3E}" type="pres">
      <dgm:prSet presAssocID="{337706EA-AB3C-4737-B933-569F81240989}" presName="parallelogramComposite" presStyleCnt="0"/>
      <dgm:spPr/>
    </dgm:pt>
    <dgm:pt modelId="{AA3D0755-F5B0-4BD6-8344-815C1405763C}" type="pres">
      <dgm:prSet presAssocID="{337706EA-AB3C-4737-B933-569F81240989}" presName="parallelogram1" presStyleLbl="alignNode1" presStyleIdx="14" presStyleCnt="28"/>
      <dgm:spPr/>
    </dgm:pt>
    <dgm:pt modelId="{C1134D61-F1F9-4AFE-AD73-272373D12E3B}" type="pres">
      <dgm:prSet presAssocID="{337706EA-AB3C-4737-B933-569F81240989}" presName="parallelogram2" presStyleLbl="alignNode1" presStyleIdx="15" presStyleCnt="28"/>
      <dgm:spPr/>
    </dgm:pt>
    <dgm:pt modelId="{C21D847C-25C4-4C8F-835A-48FF5C508D2F}" type="pres">
      <dgm:prSet presAssocID="{337706EA-AB3C-4737-B933-569F81240989}" presName="parallelogram3" presStyleLbl="alignNode1" presStyleIdx="16" presStyleCnt="28"/>
      <dgm:spPr/>
    </dgm:pt>
    <dgm:pt modelId="{57245CCA-4A42-40A6-8EF6-06EB104EB076}" type="pres">
      <dgm:prSet presAssocID="{337706EA-AB3C-4737-B933-569F81240989}" presName="parallelogram4" presStyleLbl="alignNode1" presStyleIdx="17" presStyleCnt="28"/>
      <dgm:spPr/>
    </dgm:pt>
    <dgm:pt modelId="{063D7B31-CCBF-4351-B838-140399FC4EBF}" type="pres">
      <dgm:prSet presAssocID="{337706EA-AB3C-4737-B933-569F81240989}" presName="parallelogram5" presStyleLbl="alignNode1" presStyleIdx="18" presStyleCnt="28"/>
      <dgm:spPr/>
    </dgm:pt>
    <dgm:pt modelId="{35F87695-84F9-473D-BA13-46ACCE8D0F6A}" type="pres">
      <dgm:prSet presAssocID="{337706EA-AB3C-4737-B933-569F81240989}" presName="parallelogram6" presStyleLbl="alignNode1" presStyleIdx="19" presStyleCnt="28"/>
      <dgm:spPr/>
    </dgm:pt>
    <dgm:pt modelId="{7BEA355B-80DA-4CD5-95AC-34A0A7B3721A}" type="pres">
      <dgm:prSet presAssocID="{337706EA-AB3C-4737-B933-569F81240989}" presName="parallelogram7" presStyleLbl="alignNode1" presStyleIdx="20" presStyleCnt="28"/>
      <dgm:spPr/>
    </dgm:pt>
    <dgm:pt modelId="{242D563C-3B78-4815-9750-434B6A32DDC4}" type="pres">
      <dgm:prSet presAssocID="{39A0C75E-3B2A-4F5B-B465-3FE1E8BB47B8}" presName="sibTrans" presStyleCnt="0"/>
      <dgm:spPr/>
    </dgm:pt>
    <dgm:pt modelId="{EC34CD54-3796-4D16-9C08-7B7975C63DD9}" type="pres">
      <dgm:prSet presAssocID="{24778CF8-90B8-4164-912A-AA5812B525D1}" presName="parenttextcomposite" presStyleCnt="0"/>
      <dgm:spPr/>
    </dgm:pt>
    <dgm:pt modelId="{141B2177-4B9C-4848-BCC2-37EA2A525DD5}" type="pres">
      <dgm:prSet presAssocID="{24778CF8-90B8-4164-912A-AA5812B525D1}" presName="parenttext" presStyleLbl="revTx" presStyleIdx="3" presStyleCnt="4">
        <dgm:presLayoutVars>
          <dgm:chMax/>
          <dgm:chPref val="2"/>
          <dgm:bulletEnabled val="1"/>
        </dgm:presLayoutVars>
      </dgm:prSet>
      <dgm:spPr/>
      <dgm:t>
        <a:bodyPr/>
        <a:lstStyle/>
        <a:p>
          <a:endParaRPr lang="es-EC"/>
        </a:p>
      </dgm:t>
    </dgm:pt>
    <dgm:pt modelId="{4B82382B-243A-4D0D-AE11-7F1952D31DC6}" type="pres">
      <dgm:prSet presAssocID="{24778CF8-90B8-4164-912A-AA5812B525D1}" presName="parallelogramComposite" presStyleCnt="0"/>
      <dgm:spPr/>
    </dgm:pt>
    <dgm:pt modelId="{5DE31674-AFC6-4AE9-8B29-CCC2EC036238}" type="pres">
      <dgm:prSet presAssocID="{24778CF8-90B8-4164-912A-AA5812B525D1}" presName="parallelogram1" presStyleLbl="alignNode1" presStyleIdx="21" presStyleCnt="28"/>
      <dgm:spPr/>
    </dgm:pt>
    <dgm:pt modelId="{C5B99994-E44E-487B-A47A-3229392540EF}" type="pres">
      <dgm:prSet presAssocID="{24778CF8-90B8-4164-912A-AA5812B525D1}" presName="parallelogram2" presStyleLbl="alignNode1" presStyleIdx="22" presStyleCnt="28"/>
      <dgm:spPr/>
    </dgm:pt>
    <dgm:pt modelId="{49FF67ED-2BDD-453F-BE53-B633BCC14F4A}" type="pres">
      <dgm:prSet presAssocID="{24778CF8-90B8-4164-912A-AA5812B525D1}" presName="parallelogram3" presStyleLbl="alignNode1" presStyleIdx="23" presStyleCnt="28"/>
      <dgm:spPr/>
    </dgm:pt>
    <dgm:pt modelId="{727448E7-9EC5-47E4-B8D0-7051863D7316}" type="pres">
      <dgm:prSet presAssocID="{24778CF8-90B8-4164-912A-AA5812B525D1}" presName="parallelogram4" presStyleLbl="alignNode1" presStyleIdx="24" presStyleCnt="28"/>
      <dgm:spPr/>
    </dgm:pt>
    <dgm:pt modelId="{283FE53A-45BC-4BF1-ABE9-810F5EBB034D}" type="pres">
      <dgm:prSet presAssocID="{24778CF8-90B8-4164-912A-AA5812B525D1}" presName="parallelogram5" presStyleLbl="alignNode1" presStyleIdx="25" presStyleCnt="28"/>
      <dgm:spPr/>
    </dgm:pt>
    <dgm:pt modelId="{9827586C-8267-4280-89E2-D32A7DB564E1}" type="pres">
      <dgm:prSet presAssocID="{24778CF8-90B8-4164-912A-AA5812B525D1}" presName="parallelogram6" presStyleLbl="alignNode1" presStyleIdx="26" presStyleCnt="28"/>
      <dgm:spPr/>
    </dgm:pt>
    <dgm:pt modelId="{BF455FFC-D7B7-4741-B8F1-15F0C1907144}" type="pres">
      <dgm:prSet presAssocID="{24778CF8-90B8-4164-912A-AA5812B525D1}" presName="parallelogram7" presStyleLbl="alignNode1" presStyleIdx="27" presStyleCnt="28"/>
      <dgm:spPr/>
    </dgm:pt>
  </dgm:ptLst>
  <dgm:cxnLst>
    <dgm:cxn modelId="{6859D405-FD3C-4E89-A392-071ED109D8A1}" srcId="{04A5F798-252B-4585-8F61-F5A40148A2F0}" destId="{24778CF8-90B8-4164-912A-AA5812B525D1}" srcOrd="3" destOrd="0" parTransId="{65203B24-C129-47A3-8BDB-F8A3D2793D35}" sibTransId="{57C60B46-7A7E-45E1-8CF3-D2F728546821}"/>
    <dgm:cxn modelId="{3AC61B68-1F5E-4C9E-A1B5-C8E7523C3D9C}" type="presOf" srcId="{8B9D426A-1298-4028-A6F7-6D9A1DB09CEE}" destId="{38541447-2F7B-4094-9383-79B3D30F597B}" srcOrd="0" destOrd="0" presId="urn:microsoft.com/office/officeart/2008/layout/VerticalAccentList"/>
    <dgm:cxn modelId="{83FC630F-7376-4FC6-A226-2815A57AC746}" srcId="{04A5F798-252B-4585-8F61-F5A40148A2F0}" destId="{1329A5C1-4E9E-41C3-9686-18C3115EE33A}" srcOrd="1" destOrd="0" parTransId="{96D8EE4E-F58F-4DC7-9CF5-B4C5121B17EE}" sibTransId="{6E77EDB9-A783-42D9-B320-27EB10817BC2}"/>
    <dgm:cxn modelId="{0732A348-9E29-4E95-9CF2-4AB5B1704BB4}" srcId="{04A5F798-252B-4585-8F61-F5A40148A2F0}" destId="{337706EA-AB3C-4737-B933-569F81240989}" srcOrd="2" destOrd="0" parTransId="{21453184-665E-4CDD-8D12-985697BCAA32}" sibTransId="{39A0C75E-3B2A-4F5B-B465-3FE1E8BB47B8}"/>
    <dgm:cxn modelId="{A63BC0B5-51C7-46D3-9E3F-240355EF420B}" type="presOf" srcId="{24778CF8-90B8-4164-912A-AA5812B525D1}" destId="{141B2177-4B9C-4848-BCC2-37EA2A525DD5}" srcOrd="0" destOrd="0" presId="urn:microsoft.com/office/officeart/2008/layout/VerticalAccentList"/>
    <dgm:cxn modelId="{F4CAD933-D0C2-4B4D-B992-E5446E309A96}" type="presOf" srcId="{04A5F798-252B-4585-8F61-F5A40148A2F0}" destId="{FE387A28-CB78-4E7F-8F8A-C832CA47A1B1}" srcOrd="0" destOrd="0" presId="urn:microsoft.com/office/officeart/2008/layout/VerticalAccentList"/>
    <dgm:cxn modelId="{E183B5C7-C022-4160-8693-40D55DEEFD2D}" srcId="{04A5F798-252B-4585-8F61-F5A40148A2F0}" destId="{8B9D426A-1298-4028-A6F7-6D9A1DB09CEE}" srcOrd="0" destOrd="0" parTransId="{463E72F7-60D3-4C7D-9B20-39E3DBFC06C7}" sibTransId="{BDD76871-AA35-4168-9FB7-EEBA31899D41}"/>
    <dgm:cxn modelId="{5373F9AA-E322-43DF-A762-EAAC9450340A}" type="presOf" srcId="{337706EA-AB3C-4737-B933-569F81240989}" destId="{1EBC268B-2EDF-4CD4-8060-40BBA7DF816A}" srcOrd="0" destOrd="0" presId="urn:microsoft.com/office/officeart/2008/layout/VerticalAccentList"/>
    <dgm:cxn modelId="{112AFADE-1B3F-487E-812A-81AE9A6D8819}" type="presOf" srcId="{1329A5C1-4E9E-41C3-9686-18C3115EE33A}" destId="{8C0EEE1C-E2D9-4755-A786-015EE024ED81}" srcOrd="0" destOrd="0" presId="urn:microsoft.com/office/officeart/2008/layout/VerticalAccentList"/>
    <dgm:cxn modelId="{3D1BABE8-B9E3-4852-810E-E996C22151B9}" type="presParOf" srcId="{FE387A28-CB78-4E7F-8F8A-C832CA47A1B1}" destId="{D44BA952-708B-480E-9DE2-840EA5492CD6}" srcOrd="0" destOrd="0" presId="urn:microsoft.com/office/officeart/2008/layout/VerticalAccentList"/>
    <dgm:cxn modelId="{06152582-9257-42D5-8749-73C84A208D08}" type="presParOf" srcId="{D44BA952-708B-480E-9DE2-840EA5492CD6}" destId="{38541447-2F7B-4094-9383-79B3D30F597B}" srcOrd="0" destOrd="0" presId="urn:microsoft.com/office/officeart/2008/layout/VerticalAccentList"/>
    <dgm:cxn modelId="{0071CB58-9AD6-40CD-903C-DEA28F48D71A}" type="presParOf" srcId="{FE387A28-CB78-4E7F-8F8A-C832CA47A1B1}" destId="{35EF3FAE-32B7-43E4-98A3-F1C5E50287FB}" srcOrd="1" destOrd="0" presId="urn:microsoft.com/office/officeart/2008/layout/VerticalAccentList"/>
    <dgm:cxn modelId="{47BD9741-B74D-49CD-B5FB-03A0E884E6B4}" type="presParOf" srcId="{35EF3FAE-32B7-43E4-98A3-F1C5E50287FB}" destId="{583DD54A-128D-4BE5-A44D-12C64149F6D3}" srcOrd="0" destOrd="0" presId="urn:microsoft.com/office/officeart/2008/layout/VerticalAccentList"/>
    <dgm:cxn modelId="{593BFA7A-0487-43F4-9351-233FF82543CF}" type="presParOf" srcId="{35EF3FAE-32B7-43E4-98A3-F1C5E50287FB}" destId="{A1C83B34-AAB0-49D1-8140-3E2122E9453A}" srcOrd="1" destOrd="0" presId="urn:microsoft.com/office/officeart/2008/layout/VerticalAccentList"/>
    <dgm:cxn modelId="{F6B2B80A-DCC6-4CA6-9DD6-B718DFE0A75B}" type="presParOf" srcId="{35EF3FAE-32B7-43E4-98A3-F1C5E50287FB}" destId="{846052BF-3B0F-48C0-8059-1A68BCB3700D}" srcOrd="2" destOrd="0" presId="urn:microsoft.com/office/officeart/2008/layout/VerticalAccentList"/>
    <dgm:cxn modelId="{2272FBEE-A9B7-4859-9A97-85CBC388DCCC}" type="presParOf" srcId="{35EF3FAE-32B7-43E4-98A3-F1C5E50287FB}" destId="{0CB5375F-B52B-480A-AFE2-05895A4B54E8}" srcOrd="3" destOrd="0" presId="urn:microsoft.com/office/officeart/2008/layout/VerticalAccentList"/>
    <dgm:cxn modelId="{474E983F-CB9B-4F33-950E-2FB04E5CA4D7}" type="presParOf" srcId="{35EF3FAE-32B7-43E4-98A3-F1C5E50287FB}" destId="{F4C7CD3D-D1CC-43D8-9DBE-81360F3E584D}" srcOrd="4" destOrd="0" presId="urn:microsoft.com/office/officeart/2008/layout/VerticalAccentList"/>
    <dgm:cxn modelId="{DE40DAA7-733F-4BC2-98E1-689E44BC0946}" type="presParOf" srcId="{35EF3FAE-32B7-43E4-98A3-F1C5E50287FB}" destId="{ED969BFD-3901-4B9B-BA9F-27390BB51399}" srcOrd="5" destOrd="0" presId="urn:microsoft.com/office/officeart/2008/layout/VerticalAccentList"/>
    <dgm:cxn modelId="{84D19FF4-B9FF-41F6-B946-7004A36C7B93}" type="presParOf" srcId="{35EF3FAE-32B7-43E4-98A3-F1C5E50287FB}" destId="{9F444636-0FAD-40EF-90E0-BC26C2A48C37}" srcOrd="6" destOrd="0" presId="urn:microsoft.com/office/officeart/2008/layout/VerticalAccentList"/>
    <dgm:cxn modelId="{1D151D61-6729-4522-9F6A-7319FBC667E3}" type="presParOf" srcId="{FE387A28-CB78-4E7F-8F8A-C832CA47A1B1}" destId="{94481077-E65D-482C-95F9-23E19A9916D3}" srcOrd="2" destOrd="0" presId="urn:microsoft.com/office/officeart/2008/layout/VerticalAccentList"/>
    <dgm:cxn modelId="{3A3C39F2-4C73-4268-8E94-76D495C00608}" type="presParOf" srcId="{FE387A28-CB78-4E7F-8F8A-C832CA47A1B1}" destId="{BAB103D1-3CB2-44A2-8DEE-C7171EECEC50}" srcOrd="3" destOrd="0" presId="urn:microsoft.com/office/officeart/2008/layout/VerticalAccentList"/>
    <dgm:cxn modelId="{E80F4A68-9E48-4046-A50D-DCD935FFFDF2}" type="presParOf" srcId="{BAB103D1-3CB2-44A2-8DEE-C7171EECEC50}" destId="{8C0EEE1C-E2D9-4755-A786-015EE024ED81}" srcOrd="0" destOrd="0" presId="urn:microsoft.com/office/officeart/2008/layout/VerticalAccentList"/>
    <dgm:cxn modelId="{96F9BF8E-6CE4-45F8-93B8-98BD1115922A}" type="presParOf" srcId="{FE387A28-CB78-4E7F-8F8A-C832CA47A1B1}" destId="{FB252D1A-DFDD-47E7-B0BE-4C3E87C4BDA7}" srcOrd="4" destOrd="0" presId="urn:microsoft.com/office/officeart/2008/layout/VerticalAccentList"/>
    <dgm:cxn modelId="{5E5D38BD-92C1-43E8-8385-FC539E18E742}" type="presParOf" srcId="{FB252D1A-DFDD-47E7-B0BE-4C3E87C4BDA7}" destId="{5A16DE78-83F0-4216-8A00-4324E9C32678}" srcOrd="0" destOrd="0" presId="urn:microsoft.com/office/officeart/2008/layout/VerticalAccentList"/>
    <dgm:cxn modelId="{3CB79C51-C9BC-4E67-AFD3-153B2711DA8F}" type="presParOf" srcId="{FB252D1A-DFDD-47E7-B0BE-4C3E87C4BDA7}" destId="{96C65662-A288-499E-9110-5A7CCAB6911F}" srcOrd="1" destOrd="0" presId="urn:microsoft.com/office/officeart/2008/layout/VerticalAccentList"/>
    <dgm:cxn modelId="{8A99852F-E095-42DF-A7BB-2953CF396970}" type="presParOf" srcId="{FB252D1A-DFDD-47E7-B0BE-4C3E87C4BDA7}" destId="{12808384-3DF4-491F-B87F-5A3884AEF554}" srcOrd="2" destOrd="0" presId="urn:microsoft.com/office/officeart/2008/layout/VerticalAccentList"/>
    <dgm:cxn modelId="{31A9E5FA-C990-4614-A9C6-BBBAFD56703E}" type="presParOf" srcId="{FB252D1A-DFDD-47E7-B0BE-4C3E87C4BDA7}" destId="{79CFE55E-E3C0-4D33-8DCD-EF030E360CC3}" srcOrd="3" destOrd="0" presId="urn:microsoft.com/office/officeart/2008/layout/VerticalAccentList"/>
    <dgm:cxn modelId="{2BDC3705-06C7-4FC8-85BA-E1AADB96EFBF}" type="presParOf" srcId="{FB252D1A-DFDD-47E7-B0BE-4C3E87C4BDA7}" destId="{CDC991B8-30EF-45EC-89A3-514B22F49CEE}" srcOrd="4" destOrd="0" presId="urn:microsoft.com/office/officeart/2008/layout/VerticalAccentList"/>
    <dgm:cxn modelId="{70F13157-A28A-402D-B1B1-DAACDE2691EA}" type="presParOf" srcId="{FB252D1A-DFDD-47E7-B0BE-4C3E87C4BDA7}" destId="{53DD3372-0503-49E9-BE10-A7CB36DEAEF6}" srcOrd="5" destOrd="0" presId="urn:microsoft.com/office/officeart/2008/layout/VerticalAccentList"/>
    <dgm:cxn modelId="{12724338-C678-4A06-8E52-4D1F3B9D1647}" type="presParOf" srcId="{FB252D1A-DFDD-47E7-B0BE-4C3E87C4BDA7}" destId="{1D00F4C0-7575-4979-802B-038435E0A719}" srcOrd="6" destOrd="0" presId="urn:microsoft.com/office/officeart/2008/layout/VerticalAccentList"/>
    <dgm:cxn modelId="{99BED030-1126-4652-9F6E-F0EE09555544}" type="presParOf" srcId="{FE387A28-CB78-4E7F-8F8A-C832CA47A1B1}" destId="{ADAD7881-C39F-4200-9E01-D9BDEAA65D19}" srcOrd="5" destOrd="0" presId="urn:microsoft.com/office/officeart/2008/layout/VerticalAccentList"/>
    <dgm:cxn modelId="{C016F612-E530-48CE-B0E6-BD76530CE69C}" type="presParOf" srcId="{FE387A28-CB78-4E7F-8F8A-C832CA47A1B1}" destId="{C4F13D38-FBDA-46EE-BDA1-92461BBEC592}" srcOrd="6" destOrd="0" presId="urn:microsoft.com/office/officeart/2008/layout/VerticalAccentList"/>
    <dgm:cxn modelId="{801C850E-F4E9-46FA-AA96-087E7388F648}" type="presParOf" srcId="{C4F13D38-FBDA-46EE-BDA1-92461BBEC592}" destId="{1EBC268B-2EDF-4CD4-8060-40BBA7DF816A}" srcOrd="0" destOrd="0" presId="urn:microsoft.com/office/officeart/2008/layout/VerticalAccentList"/>
    <dgm:cxn modelId="{C09E3594-F99A-4261-AD82-BBA674A288EA}" type="presParOf" srcId="{FE387A28-CB78-4E7F-8F8A-C832CA47A1B1}" destId="{FDA14864-C618-4E83-8AA8-559CB8376E3E}" srcOrd="7" destOrd="0" presId="urn:microsoft.com/office/officeart/2008/layout/VerticalAccentList"/>
    <dgm:cxn modelId="{42E55772-24DC-4DFA-8EB2-0ED9C0861A68}" type="presParOf" srcId="{FDA14864-C618-4E83-8AA8-559CB8376E3E}" destId="{AA3D0755-F5B0-4BD6-8344-815C1405763C}" srcOrd="0" destOrd="0" presId="urn:microsoft.com/office/officeart/2008/layout/VerticalAccentList"/>
    <dgm:cxn modelId="{9F33D544-A7A5-40B3-8856-7CB15A08DF22}" type="presParOf" srcId="{FDA14864-C618-4E83-8AA8-559CB8376E3E}" destId="{C1134D61-F1F9-4AFE-AD73-272373D12E3B}" srcOrd="1" destOrd="0" presId="urn:microsoft.com/office/officeart/2008/layout/VerticalAccentList"/>
    <dgm:cxn modelId="{23214EC5-B473-4F09-A18A-188A36BC5549}" type="presParOf" srcId="{FDA14864-C618-4E83-8AA8-559CB8376E3E}" destId="{C21D847C-25C4-4C8F-835A-48FF5C508D2F}" srcOrd="2" destOrd="0" presId="urn:microsoft.com/office/officeart/2008/layout/VerticalAccentList"/>
    <dgm:cxn modelId="{DA74E40C-58C8-4F76-B9E1-237FDD03D0B7}" type="presParOf" srcId="{FDA14864-C618-4E83-8AA8-559CB8376E3E}" destId="{57245CCA-4A42-40A6-8EF6-06EB104EB076}" srcOrd="3" destOrd="0" presId="urn:microsoft.com/office/officeart/2008/layout/VerticalAccentList"/>
    <dgm:cxn modelId="{725563CF-425D-4CA5-9445-E9E7AA768D57}" type="presParOf" srcId="{FDA14864-C618-4E83-8AA8-559CB8376E3E}" destId="{063D7B31-CCBF-4351-B838-140399FC4EBF}" srcOrd="4" destOrd="0" presId="urn:microsoft.com/office/officeart/2008/layout/VerticalAccentList"/>
    <dgm:cxn modelId="{F95C039A-34D1-49D5-A526-3D7A794CD93B}" type="presParOf" srcId="{FDA14864-C618-4E83-8AA8-559CB8376E3E}" destId="{35F87695-84F9-473D-BA13-46ACCE8D0F6A}" srcOrd="5" destOrd="0" presId="urn:microsoft.com/office/officeart/2008/layout/VerticalAccentList"/>
    <dgm:cxn modelId="{76DE152E-A48F-43FC-9046-6E1C9B2B7A2A}" type="presParOf" srcId="{FDA14864-C618-4E83-8AA8-559CB8376E3E}" destId="{7BEA355B-80DA-4CD5-95AC-34A0A7B3721A}" srcOrd="6" destOrd="0" presId="urn:microsoft.com/office/officeart/2008/layout/VerticalAccentList"/>
    <dgm:cxn modelId="{DD377BA3-A200-46DE-B42D-3FAFB78B93F8}" type="presParOf" srcId="{FE387A28-CB78-4E7F-8F8A-C832CA47A1B1}" destId="{242D563C-3B78-4815-9750-434B6A32DDC4}" srcOrd="8" destOrd="0" presId="urn:microsoft.com/office/officeart/2008/layout/VerticalAccentList"/>
    <dgm:cxn modelId="{DA06C021-2505-4FB7-95AA-E78198F65473}" type="presParOf" srcId="{FE387A28-CB78-4E7F-8F8A-C832CA47A1B1}" destId="{EC34CD54-3796-4D16-9C08-7B7975C63DD9}" srcOrd="9" destOrd="0" presId="urn:microsoft.com/office/officeart/2008/layout/VerticalAccentList"/>
    <dgm:cxn modelId="{70C24CBB-B264-49A3-844D-4B51BB092D34}" type="presParOf" srcId="{EC34CD54-3796-4D16-9C08-7B7975C63DD9}" destId="{141B2177-4B9C-4848-BCC2-37EA2A525DD5}" srcOrd="0" destOrd="0" presId="urn:microsoft.com/office/officeart/2008/layout/VerticalAccentList"/>
    <dgm:cxn modelId="{7AD9625D-A959-4C3A-A1FF-541D95429E13}" type="presParOf" srcId="{FE387A28-CB78-4E7F-8F8A-C832CA47A1B1}" destId="{4B82382B-243A-4D0D-AE11-7F1952D31DC6}" srcOrd="10" destOrd="0" presId="urn:microsoft.com/office/officeart/2008/layout/VerticalAccentList"/>
    <dgm:cxn modelId="{9A1AF5D7-8279-4C3C-9DDF-76EDD77B4583}" type="presParOf" srcId="{4B82382B-243A-4D0D-AE11-7F1952D31DC6}" destId="{5DE31674-AFC6-4AE9-8B29-CCC2EC036238}" srcOrd="0" destOrd="0" presId="urn:microsoft.com/office/officeart/2008/layout/VerticalAccentList"/>
    <dgm:cxn modelId="{2450C63B-4207-44E0-8989-C49201136D62}" type="presParOf" srcId="{4B82382B-243A-4D0D-AE11-7F1952D31DC6}" destId="{C5B99994-E44E-487B-A47A-3229392540EF}" srcOrd="1" destOrd="0" presId="urn:microsoft.com/office/officeart/2008/layout/VerticalAccentList"/>
    <dgm:cxn modelId="{F069C543-006C-43CB-9B5A-DBC21335152A}" type="presParOf" srcId="{4B82382B-243A-4D0D-AE11-7F1952D31DC6}" destId="{49FF67ED-2BDD-453F-BE53-B633BCC14F4A}" srcOrd="2" destOrd="0" presId="urn:microsoft.com/office/officeart/2008/layout/VerticalAccentList"/>
    <dgm:cxn modelId="{EC74888C-79A9-4481-90B1-3922676AFCA1}" type="presParOf" srcId="{4B82382B-243A-4D0D-AE11-7F1952D31DC6}" destId="{727448E7-9EC5-47E4-B8D0-7051863D7316}" srcOrd="3" destOrd="0" presId="urn:microsoft.com/office/officeart/2008/layout/VerticalAccentList"/>
    <dgm:cxn modelId="{97831B08-8266-443F-8BC7-6DABF4F4D65A}" type="presParOf" srcId="{4B82382B-243A-4D0D-AE11-7F1952D31DC6}" destId="{283FE53A-45BC-4BF1-ABE9-810F5EBB034D}" srcOrd="4" destOrd="0" presId="urn:microsoft.com/office/officeart/2008/layout/VerticalAccentList"/>
    <dgm:cxn modelId="{A6F85B3A-42E3-4CE1-B88A-B33C04164E9E}" type="presParOf" srcId="{4B82382B-243A-4D0D-AE11-7F1952D31DC6}" destId="{9827586C-8267-4280-89E2-D32A7DB564E1}" srcOrd="5" destOrd="0" presId="urn:microsoft.com/office/officeart/2008/layout/VerticalAccentList"/>
    <dgm:cxn modelId="{A2DB66B6-95D6-4A0F-8120-1051702A1807}" type="presParOf" srcId="{4B82382B-243A-4D0D-AE11-7F1952D31DC6}" destId="{BF455FFC-D7B7-4741-B8F1-15F0C1907144}"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4A5F798-252B-4585-8F61-F5A40148A2F0}" type="doc">
      <dgm:prSet loTypeId="urn:microsoft.com/office/officeart/2008/layout/VerticalAccentList" loCatId="list" qsTypeId="urn:microsoft.com/office/officeart/2005/8/quickstyle/simple3" qsCatId="simple" csTypeId="urn:microsoft.com/office/officeart/2005/8/colors/colorful5" csCatId="colorful" phldr="1"/>
      <dgm:spPr/>
      <dgm:t>
        <a:bodyPr/>
        <a:lstStyle/>
        <a:p>
          <a:endParaRPr lang="es-EC"/>
        </a:p>
      </dgm:t>
    </dgm:pt>
    <dgm:pt modelId="{8B9D426A-1298-4028-A6F7-6D9A1DB09CEE}">
      <dgm:prSet phldrT="[Texto]"/>
      <dgm:spPr/>
      <dgm:t>
        <a:bodyPr/>
        <a:lstStyle/>
        <a:p>
          <a:r>
            <a:rPr lang="es-MX" dirty="0"/>
            <a:t>El GAD del Cantón Cayambe debe organizar el trabajo comunitario con la Comunidad de Cariacu, así es como se lograría arraigar un compromiso entre los dos entes logrando que la potencialidad de la zona se desarrolle en cada uno de sus diferentes campos turísticos.</a:t>
          </a:r>
          <a:endParaRPr lang="es-EC" dirty="0"/>
        </a:p>
      </dgm:t>
    </dgm:pt>
    <dgm:pt modelId="{463E72F7-60D3-4C7D-9B20-39E3DBFC06C7}" type="parTrans" cxnId="{E183B5C7-C022-4160-8693-40D55DEEFD2D}">
      <dgm:prSet/>
      <dgm:spPr/>
      <dgm:t>
        <a:bodyPr/>
        <a:lstStyle/>
        <a:p>
          <a:endParaRPr lang="es-EC"/>
        </a:p>
      </dgm:t>
    </dgm:pt>
    <dgm:pt modelId="{BDD76871-AA35-4168-9FB7-EEBA31899D41}" type="sibTrans" cxnId="{E183B5C7-C022-4160-8693-40D55DEEFD2D}">
      <dgm:prSet/>
      <dgm:spPr/>
      <dgm:t>
        <a:bodyPr/>
        <a:lstStyle/>
        <a:p>
          <a:endParaRPr lang="es-EC"/>
        </a:p>
      </dgm:t>
    </dgm:pt>
    <dgm:pt modelId="{1329A5C1-4E9E-41C3-9686-18C3115EE33A}">
      <dgm:prSet phldrT="[Texto]"/>
      <dgm:spPr/>
      <dgm:t>
        <a:bodyPr/>
        <a:lstStyle/>
        <a:p>
          <a:r>
            <a:rPr lang="es-MX" dirty="0"/>
            <a:t>Realizar un estudio interno y profundo acerca del manejo de los recursos que permiten un desarrollo local en la Comunidad de Cariacu.</a:t>
          </a:r>
          <a:endParaRPr lang="es-EC" dirty="0"/>
        </a:p>
      </dgm:t>
    </dgm:pt>
    <dgm:pt modelId="{96D8EE4E-F58F-4DC7-9CF5-B4C5121B17EE}" type="parTrans" cxnId="{83FC630F-7376-4FC6-A226-2815A57AC746}">
      <dgm:prSet/>
      <dgm:spPr/>
      <dgm:t>
        <a:bodyPr/>
        <a:lstStyle/>
        <a:p>
          <a:endParaRPr lang="es-EC"/>
        </a:p>
      </dgm:t>
    </dgm:pt>
    <dgm:pt modelId="{6E77EDB9-A783-42D9-B320-27EB10817BC2}" type="sibTrans" cxnId="{83FC630F-7376-4FC6-A226-2815A57AC746}">
      <dgm:prSet/>
      <dgm:spPr/>
      <dgm:t>
        <a:bodyPr/>
        <a:lstStyle/>
        <a:p>
          <a:endParaRPr lang="es-EC"/>
        </a:p>
      </dgm:t>
    </dgm:pt>
    <dgm:pt modelId="{337706EA-AB3C-4737-B933-569F81240989}">
      <dgm:prSet phldrT="[Texto]"/>
      <dgm:spPr/>
      <dgm:t>
        <a:bodyPr/>
        <a:lstStyle/>
        <a:p>
          <a:r>
            <a:rPr lang="es-MX" dirty="0"/>
            <a:t>Se sugiere que los datos obtenidos de las encuestas a los turistas sean tomados en cuenta al momento de la creación de estrategias permitiendo satisfacer de mejor manera al turista logrando generar un aumento en la demanda.</a:t>
          </a:r>
          <a:endParaRPr lang="es-EC" dirty="0"/>
        </a:p>
      </dgm:t>
    </dgm:pt>
    <dgm:pt modelId="{21453184-665E-4CDD-8D12-985697BCAA32}" type="parTrans" cxnId="{0732A348-9E29-4E95-9CF2-4AB5B1704BB4}">
      <dgm:prSet/>
      <dgm:spPr/>
      <dgm:t>
        <a:bodyPr/>
        <a:lstStyle/>
        <a:p>
          <a:endParaRPr lang="es-EC"/>
        </a:p>
      </dgm:t>
    </dgm:pt>
    <dgm:pt modelId="{39A0C75E-3B2A-4F5B-B465-3FE1E8BB47B8}" type="sibTrans" cxnId="{0732A348-9E29-4E95-9CF2-4AB5B1704BB4}">
      <dgm:prSet/>
      <dgm:spPr/>
      <dgm:t>
        <a:bodyPr/>
        <a:lstStyle/>
        <a:p>
          <a:endParaRPr lang="es-EC"/>
        </a:p>
      </dgm:t>
    </dgm:pt>
    <dgm:pt modelId="{24778CF8-90B8-4164-912A-AA5812B525D1}">
      <dgm:prSet phldrT="[Texto]"/>
      <dgm:spPr/>
      <dgm:t>
        <a:bodyPr/>
        <a:lstStyle/>
        <a:p>
          <a:r>
            <a:rPr lang="es-MX" dirty="0"/>
            <a:t>Se propone que las estrategias de reorientación sean consideradas por parte de la zona y del GAD del cantón Cayambe, con el fin de mejorar la actividad turística en la Comunidad de Cariacu de esta forma podrán aprovechar las oportunidades planificando la actividad turística sostenible como un eje de desarrollo local.</a:t>
          </a:r>
          <a:endParaRPr lang="es-EC" dirty="0"/>
        </a:p>
      </dgm:t>
    </dgm:pt>
    <dgm:pt modelId="{65203B24-C129-47A3-8BDB-F8A3D2793D35}" type="parTrans" cxnId="{6859D405-FD3C-4E89-A392-071ED109D8A1}">
      <dgm:prSet/>
      <dgm:spPr/>
      <dgm:t>
        <a:bodyPr/>
        <a:lstStyle/>
        <a:p>
          <a:endParaRPr lang="es-EC"/>
        </a:p>
      </dgm:t>
    </dgm:pt>
    <dgm:pt modelId="{57C60B46-7A7E-45E1-8CF3-D2F728546821}" type="sibTrans" cxnId="{6859D405-FD3C-4E89-A392-071ED109D8A1}">
      <dgm:prSet/>
      <dgm:spPr/>
      <dgm:t>
        <a:bodyPr/>
        <a:lstStyle/>
        <a:p>
          <a:endParaRPr lang="es-EC"/>
        </a:p>
      </dgm:t>
    </dgm:pt>
    <dgm:pt modelId="{FE387A28-CB78-4E7F-8F8A-C832CA47A1B1}" type="pres">
      <dgm:prSet presAssocID="{04A5F798-252B-4585-8F61-F5A40148A2F0}" presName="Name0" presStyleCnt="0">
        <dgm:presLayoutVars>
          <dgm:chMax/>
          <dgm:chPref/>
          <dgm:dir/>
        </dgm:presLayoutVars>
      </dgm:prSet>
      <dgm:spPr/>
      <dgm:t>
        <a:bodyPr/>
        <a:lstStyle/>
        <a:p>
          <a:endParaRPr lang="es-EC"/>
        </a:p>
      </dgm:t>
    </dgm:pt>
    <dgm:pt modelId="{D44BA952-708B-480E-9DE2-840EA5492CD6}" type="pres">
      <dgm:prSet presAssocID="{8B9D426A-1298-4028-A6F7-6D9A1DB09CEE}" presName="parenttextcomposite" presStyleCnt="0"/>
      <dgm:spPr/>
    </dgm:pt>
    <dgm:pt modelId="{38541447-2F7B-4094-9383-79B3D30F597B}" type="pres">
      <dgm:prSet presAssocID="{8B9D426A-1298-4028-A6F7-6D9A1DB09CEE}" presName="parenttext" presStyleLbl="revTx" presStyleIdx="0" presStyleCnt="4">
        <dgm:presLayoutVars>
          <dgm:chMax/>
          <dgm:chPref val="2"/>
          <dgm:bulletEnabled val="1"/>
        </dgm:presLayoutVars>
      </dgm:prSet>
      <dgm:spPr/>
      <dgm:t>
        <a:bodyPr/>
        <a:lstStyle/>
        <a:p>
          <a:endParaRPr lang="es-EC"/>
        </a:p>
      </dgm:t>
    </dgm:pt>
    <dgm:pt modelId="{35EF3FAE-32B7-43E4-98A3-F1C5E50287FB}" type="pres">
      <dgm:prSet presAssocID="{8B9D426A-1298-4028-A6F7-6D9A1DB09CEE}" presName="parallelogramComposite" presStyleCnt="0"/>
      <dgm:spPr/>
    </dgm:pt>
    <dgm:pt modelId="{583DD54A-128D-4BE5-A44D-12C64149F6D3}" type="pres">
      <dgm:prSet presAssocID="{8B9D426A-1298-4028-A6F7-6D9A1DB09CEE}" presName="parallelogram1" presStyleLbl="alignNode1" presStyleIdx="0" presStyleCnt="28"/>
      <dgm:spPr/>
    </dgm:pt>
    <dgm:pt modelId="{A1C83B34-AAB0-49D1-8140-3E2122E9453A}" type="pres">
      <dgm:prSet presAssocID="{8B9D426A-1298-4028-A6F7-6D9A1DB09CEE}" presName="parallelogram2" presStyleLbl="alignNode1" presStyleIdx="1" presStyleCnt="28"/>
      <dgm:spPr/>
    </dgm:pt>
    <dgm:pt modelId="{846052BF-3B0F-48C0-8059-1A68BCB3700D}" type="pres">
      <dgm:prSet presAssocID="{8B9D426A-1298-4028-A6F7-6D9A1DB09CEE}" presName="parallelogram3" presStyleLbl="alignNode1" presStyleIdx="2" presStyleCnt="28"/>
      <dgm:spPr/>
    </dgm:pt>
    <dgm:pt modelId="{0CB5375F-B52B-480A-AFE2-05895A4B54E8}" type="pres">
      <dgm:prSet presAssocID="{8B9D426A-1298-4028-A6F7-6D9A1DB09CEE}" presName="parallelogram4" presStyleLbl="alignNode1" presStyleIdx="3" presStyleCnt="28"/>
      <dgm:spPr/>
    </dgm:pt>
    <dgm:pt modelId="{F4C7CD3D-D1CC-43D8-9DBE-81360F3E584D}" type="pres">
      <dgm:prSet presAssocID="{8B9D426A-1298-4028-A6F7-6D9A1DB09CEE}" presName="parallelogram5" presStyleLbl="alignNode1" presStyleIdx="4" presStyleCnt="28"/>
      <dgm:spPr/>
    </dgm:pt>
    <dgm:pt modelId="{ED969BFD-3901-4B9B-BA9F-27390BB51399}" type="pres">
      <dgm:prSet presAssocID="{8B9D426A-1298-4028-A6F7-6D9A1DB09CEE}" presName="parallelogram6" presStyleLbl="alignNode1" presStyleIdx="5" presStyleCnt="28"/>
      <dgm:spPr/>
    </dgm:pt>
    <dgm:pt modelId="{9F444636-0FAD-40EF-90E0-BC26C2A48C37}" type="pres">
      <dgm:prSet presAssocID="{8B9D426A-1298-4028-A6F7-6D9A1DB09CEE}" presName="parallelogram7" presStyleLbl="alignNode1" presStyleIdx="6" presStyleCnt="28"/>
      <dgm:spPr/>
    </dgm:pt>
    <dgm:pt modelId="{94481077-E65D-482C-95F9-23E19A9916D3}" type="pres">
      <dgm:prSet presAssocID="{BDD76871-AA35-4168-9FB7-EEBA31899D41}" presName="sibTrans" presStyleCnt="0"/>
      <dgm:spPr/>
    </dgm:pt>
    <dgm:pt modelId="{BAB103D1-3CB2-44A2-8DEE-C7171EECEC50}" type="pres">
      <dgm:prSet presAssocID="{1329A5C1-4E9E-41C3-9686-18C3115EE33A}" presName="parenttextcomposite" presStyleCnt="0"/>
      <dgm:spPr/>
    </dgm:pt>
    <dgm:pt modelId="{8C0EEE1C-E2D9-4755-A786-015EE024ED81}" type="pres">
      <dgm:prSet presAssocID="{1329A5C1-4E9E-41C3-9686-18C3115EE33A}" presName="parenttext" presStyleLbl="revTx" presStyleIdx="1" presStyleCnt="4">
        <dgm:presLayoutVars>
          <dgm:chMax/>
          <dgm:chPref val="2"/>
          <dgm:bulletEnabled val="1"/>
        </dgm:presLayoutVars>
      </dgm:prSet>
      <dgm:spPr/>
      <dgm:t>
        <a:bodyPr/>
        <a:lstStyle/>
        <a:p>
          <a:endParaRPr lang="es-EC"/>
        </a:p>
      </dgm:t>
    </dgm:pt>
    <dgm:pt modelId="{FB252D1A-DFDD-47E7-B0BE-4C3E87C4BDA7}" type="pres">
      <dgm:prSet presAssocID="{1329A5C1-4E9E-41C3-9686-18C3115EE33A}" presName="parallelogramComposite" presStyleCnt="0"/>
      <dgm:spPr/>
    </dgm:pt>
    <dgm:pt modelId="{5A16DE78-83F0-4216-8A00-4324E9C32678}" type="pres">
      <dgm:prSet presAssocID="{1329A5C1-4E9E-41C3-9686-18C3115EE33A}" presName="parallelogram1" presStyleLbl="alignNode1" presStyleIdx="7" presStyleCnt="28"/>
      <dgm:spPr/>
    </dgm:pt>
    <dgm:pt modelId="{96C65662-A288-499E-9110-5A7CCAB6911F}" type="pres">
      <dgm:prSet presAssocID="{1329A5C1-4E9E-41C3-9686-18C3115EE33A}" presName="parallelogram2" presStyleLbl="alignNode1" presStyleIdx="8" presStyleCnt="28"/>
      <dgm:spPr/>
    </dgm:pt>
    <dgm:pt modelId="{12808384-3DF4-491F-B87F-5A3884AEF554}" type="pres">
      <dgm:prSet presAssocID="{1329A5C1-4E9E-41C3-9686-18C3115EE33A}" presName="parallelogram3" presStyleLbl="alignNode1" presStyleIdx="9" presStyleCnt="28"/>
      <dgm:spPr/>
    </dgm:pt>
    <dgm:pt modelId="{79CFE55E-E3C0-4D33-8DCD-EF030E360CC3}" type="pres">
      <dgm:prSet presAssocID="{1329A5C1-4E9E-41C3-9686-18C3115EE33A}" presName="parallelogram4" presStyleLbl="alignNode1" presStyleIdx="10" presStyleCnt="28"/>
      <dgm:spPr/>
    </dgm:pt>
    <dgm:pt modelId="{CDC991B8-30EF-45EC-89A3-514B22F49CEE}" type="pres">
      <dgm:prSet presAssocID="{1329A5C1-4E9E-41C3-9686-18C3115EE33A}" presName="parallelogram5" presStyleLbl="alignNode1" presStyleIdx="11" presStyleCnt="28"/>
      <dgm:spPr/>
    </dgm:pt>
    <dgm:pt modelId="{53DD3372-0503-49E9-BE10-A7CB36DEAEF6}" type="pres">
      <dgm:prSet presAssocID="{1329A5C1-4E9E-41C3-9686-18C3115EE33A}" presName="parallelogram6" presStyleLbl="alignNode1" presStyleIdx="12" presStyleCnt="28"/>
      <dgm:spPr/>
    </dgm:pt>
    <dgm:pt modelId="{1D00F4C0-7575-4979-802B-038435E0A719}" type="pres">
      <dgm:prSet presAssocID="{1329A5C1-4E9E-41C3-9686-18C3115EE33A}" presName="parallelogram7" presStyleLbl="alignNode1" presStyleIdx="13" presStyleCnt="28"/>
      <dgm:spPr/>
    </dgm:pt>
    <dgm:pt modelId="{ADAD7881-C39F-4200-9E01-D9BDEAA65D19}" type="pres">
      <dgm:prSet presAssocID="{6E77EDB9-A783-42D9-B320-27EB10817BC2}" presName="sibTrans" presStyleCnt="0"/>
      <dgm:spPr/>
    </dgm:pt>
    <dgm:pt modelId="{C4F13D38-FBDA-46EE-BDA1-92461BBEC592}" type="pres">
      <dgm:prSet presAssocID="{337706EA-AB3C-4737-B933-569F81240989}" presName="parenttextcomposite" presStyleCnt="0"/>
      <dgm:spPr/>
    </dgm:pt>
    <dgm:pt modelId="{1EBC268B-2EDF-4CD4-8060-40BBA7DF816A}" type="pres">
      <dgm:prSet presAssocID="{337706EA-AB3C-4737-B933-569F81240989}" presName="parenttext" presStyleLbl="revTx" presStyleIdx="2" presStyleCnt="4">
        <dgm:presLayoutVars>
          <dgm:chMax/>
          <dgm:chPref val="2"/>
          <dgm:bulletEnabled val="1"/>
        </dgm:presLayoutVars>
      </dgm:prSet>
      <dgm:spPr/>
      <dgm:t>
        <a:bodyPr/>
        <a:lstStyle/>
        <a:p>
          <a:endParaRPr lang="es-EC"/>
        </a:p>
      </dgm:t>
    </dgm:pt>
    <dgm:pt modelId="{FDA14864-C618-4E83-8AA8-559CB8376E3E}" type="pres">
      <dgm:prSet presAssocID="{337706EA-AB3C-4737-B933-569F81240989}" presName="parallelogramComposite" presStyleCnt="0"/>
      <dgm:spPr/>
    </dgm:pt>
    <dgm:pt modelId="{AA3D0755-F5B0-4BD6-8344-815C1405763C}" type="pres">
      <dgm:prSet presAssocID="{337706EA-AB3C-4737-B933-569F81240989}" presName="parallelogram1" presStyleLbl="alignNode1" presStyleIdx="14" presStyleCnt="28"/>
      <dgm:spPr/>
    </dgm:pt>
    <dgm:pt modelId="{C1134D61-F1F9-4AFE-AD73-272373D12E3B}" type="pres">
      <dgm:prSet presAssocID="{337706EA-AB3C-4737-B933-569F81240989}" presName="parallelogram2" presStyleLbl="alignNode1" presStyleIdx="15" presStyleCnt="28"/>
      <dgm:spPr/>
    </dgm:pt>
    <dgm:pt modelId="{C21D847C-25C4-4C8F-835A-48FF5C508D2F}" type="pres">
      <dgm:prSet presAssocID="{337706EA-AB3C-4737-B933-569F81240989}" presName="parallelogram3" presStyleLbl="alignNode1" presStyleIdx="16" presStyleCnt="28"/>
      <dgm:spPr/>
    </dgm:pt>
    <dgm:pt modelId="{57245CCA-4A42-40A6-8EF6-06EB104EB076}" type="pres">
      <dgm:prSet presAssocID="{337706EA-AB3C-4737-B933-569F81240989}" presName="parallelogram4" presStyleLbl="alignNode1" presStyleIdx="17" presStyleCnt="28"/>
      <dgm:spPr/>
    </dgm:pt>
    <dgm:pt modelId="{063D7B31-CCBF-4351-B838-140399FC4EBF}" type="pres">
      <dgm:prSet presAssocID="{337706EA-AB3C-4737-B933-569F81240989}" presName="parallelogram5" presStyleLbl="alignNode1" presStyleIdx="18" presStyleCnt="28"/>
      <dgm:spPr/>
    </dgm:pt>
    <dgm:pt modelId="{35F87695-84F9-473D-BA13-46ACCE8D0F6A}" type="pres">
      <dgm:prSet presAssocID="{337706EA-AB3C-4737-B933-569F81240989}" presName="parallelogram6" presStyleLbl="alignNode1" presStyleIdx="19" presStyleCnt="28"/>
      <dgm:spPr/>
    </dgm:pt>
    <dgm:pt modelId="{7BEA355B-80DA-4CD5-95AC-34A0A7B3721A}" type="pres">
      <dgm:prSet presAssocID="{337706EA-AB3C-4737-B933-569F81240989}" presName="parallelogram7" presStyleLbl="alignNode1" presStyleIdx="20" presStyleCnt="28"/>
      <dgm:spPr/>
    </dgm:pt>
    <dgm:pt modelId="{242D563C-3B78-4815-9750-434B6A32DDC4}" type="pres">
      <dgm:prSet presAssocID="{39A0C75E-3B2A-4F5B-B465-3FE1E8BB47B8}" presName="sibTrans" presStyleCnt="0"/>
      <dgm:spPr/>
    </dgm:pt>
    <dgm:pt modelId="{EC34CD54-3796-4D16-9C08-7B7975C63DD9}" type="pres">
      <dgm:prSet presAssocID="{24778CF8-90B8-4164-912A-AA5812B525D1}" presName="parenttextcomposite" presStyleCnt="0"/>
      <dgm:spPr/>
    </dgm:pt>
    <dgm:pt modelId="{141B2177-4B9C-4848-BCC2-37EA2A525DD5}" type="pres">
      <dgm:prSet presAssocID="{24778CF8-90B8-4164-912A-AA5812B525D1}" presName="parenttext" presStyleLbl="revTx" presStyleIdx="3" presStyleCnt="4">
        <dgm:presLayoutVars>
          <dgm:chMax/>
          <dgm:chPref val="2"/>
          <dgm:bulletEnabled val="1"/>
        </dgm:presLayoutVars>
      </dgm:prSet>
      <dgm:spPr/>
      <dgm:t>
        <a:bodyPr/>
        <a:lstStyle/>
        <a:p>
          <a:endParaRPr lang="es-EC"/>
        </a:p>
      </dgm:t>
    </dgm:pt>
    <dgm:pt modelId="{4B82382B-243A-4D0D-AE11-7F1952D31DC6}" type="pres">
      <dgm:prSet presAssocID="{24778CF8-90B8-4164-912A-AA5812B525D1}" presName="parallelogramComposite" presStyleCnt="0"/>
      <dgm:spPr/>
    </dgm:pt>
    <dgm:pt modelId="{5DE31674-AFC6-4AE9-8B29-CCC2EC036238}" type="pres">
      <dgm:prSet presAssocID="{24778CF8-90B8-4164-912A-AA5812B525D1}" presName="parallelogram1" presStyleLbl="alignNode1" presStyleIdx="21" presStyleCnt="28"/>
      <dgm:spPr/>
    </dgm:pt>
    <dgm:pt modelId="{C5B99994-E44E-487B-A47A-3229392540EF}" type="pres">
      <dgm:prSet presAssocID="{24778CF8-90B8-4164-912A-AA5812B525D1}" presName="parallelogram2" presStyleLbl="alignNode1" presStyleIdx="22" presStyleCnt="28"/>
      <dgm:spPr/>
    </dgm:pt>
    <dgm:pt modelId="{49FF67ED-2BDD-453F-BE53-B633BCC14F4A}" type="pres">
      <dgm:prSet presAssocID="{24778CF8-90B8-4164-912A-AA5812B525D1}" presName="parallelogram3" presStyleLbl="alignNode1" presStyleIdx="23" presStyleCnt="28"/>
      <dgm:spPr/>
    </dgm:pt>
    <dgm:pt modelId="{727448E7-9EC5-47E4-B8D0-7051863D7316}" type="pres">
      <dgm:prSet presAssocID="{24778CF8-90B8-4164-912A-AA5812B525D1}" presName="parallelogram4" presStyleLbl="alignNode1" presStyleIdx="24" presStyleCnt="28"/>
      <dgm:spPr/>
    </dgm:pt>
    <dgm:pt modelId="{283FE53A-45BC-4BF1-ABE9-810F5EBB034D}" type="pres">
      <dgm:prSet presAssocID="{24778CF8-90B8-4164-912A-AA5812B525D1}" presName="parallelogram5" presStyleLbl="alignNode1" presStyleIdx="25" presStyleCnt="28"/>
      <dgm:spPr/>
    </dgm:pt>
    <dgm:pt modelId="{9827586C-8267-4280-89E2-D32A7DB564E1}" type="pres">
      <dgm:prSet presAssocID="{24778CF8-90B8-4164-912A-AA5812B525D1}" presName="parallelogram6" presStyleLbl="alignNode1" presStyleIdx="26" presStyleCnt="28"/>
      <dgm:spPr/>
    </dgm:pt>
    <dgm:pt modelId="{BF455FFC-D7B7-4741-B8F1-15F0C1907144}" type="pres">
      <dgm:prSet presAssocID="{24778CF8-90B8-4164-912A-AA5812B525D1}" presName="parallelogram7" presStyleLbl="alignNode1" presStyleIdx="27" presStyleCnt="28"/>
      <dgm:spPr/>
    </dgm:pt>
  </dgm:ptLst>
  <dgm:cxnLst>
    <dgm:cxn modelId="{6859D405-FD3C-4E89-A392-071ED109D8A1}" srcId="{04A5F798-252B-4585-8F61-F5A40148A2F0}" destId="{24778CF8-90B8-4164-912A-AA5812B525D1}" srcOrd="3" destOrd="0" parTransId="{65203B24-C129-47A3-8BDB-F8A3D2793D35}" sibTransId="{57C60B46-7A7E-45E1-8CF3-D2F728546821}"/>
    <dgm:cxn modelId="{3AC61B68-1F5E-4C9E-A1B5-C8E7523C3D9C}" type="presOf" srcId="{8B9D426A-1298-4028-A6F7-6D9A1DB09CEE}" destId="{38541447-2F7B-4094-9383-79B3D30F597B}" srcOrd="0" destOrd="0" presId="urn:microsoft.com/office/officeart/2008/layout/VerticalAccentList"/>
    <dgm:cxn modelId="{83FC630F-7376-4FC6-A226-2815A57AC746}" srcId="{04A5F798-252B-4585-8F61-F5A40148A2F0}" destId="{1329A5C1-4E9E-41C3-9686-18C3115EE33A}" srcOrd="1" destOrd="0" parTransId="{96D8EE4E-F58F-4DC7-9CF5-B4C5121B17EE}" sibTransId="{6E77EDB9-A783-42D9-B320-27EB10817BC2}"/>
    <dgm:cxn modelId="{0732A348-9E29-4E95-9CF2-4AB5B1704BB4}" srcId="{04A5F798-252B-4585-8F61-F5A40148A2F0}" destId="{337706EA-AB3C-4737-B933-569F81240989}" srcOrd="2" destOrd="0" parTransId="{21453184-665E-4CDD-8D12-985697BCAA32}" sibTransId="{39A0C75E-3B2A-4F5B-B465-3FE1E8BB47B8}"/>
    <dgm:cxn modelId="{A63BC0B5-51C7-46D3-9E3F-240355EF420B}" type="presOf" srcId="{24778CF8-90B8-4164-912A-AA5812B525D1}" destId="{141B2177-4B9C-4848-BCC2-37EA2A525DD5}" srcOrd="0" destOrd="0" presId="urn:microsoft.com/office/officeart/2008/layout/VerticalAccentList"/>
    <dgm:cxn modelId="{F4CAD933-D0C2-4B4D-B992-E5446E309A96}" type="presOf" srcId="{04A5F798-252B-4585-8F61-F5A40148A2F0}" destId="{FE387A28-CB78-4E7F-8F8A-C832CA47A1B1}" srcOrd="0" destOrd="0" presId="urn:microsoft.com/office/officeart/2008/layout/VerticalAccentList"/>
    <dgm:cxn modelId="{E183B5C7-C022-4160-8693-40D55DEEFD2D}" srcId="{04A5F798-252B-4585-8F61-F5A40148A2F0}" destId="{8B9D426A-1298-4028-A6F7-6D9A1DB09CEE}" srcOrd="0" destOrd="0" parTransId="{463E72F7-60D3-4C7D-9B20-39E3DBFC06C7}" sibTransId="{BDD76871-AA35-4168-9FB7-EEBA31899D41}"/>
    <dgm:cxn modelId="{5373F9AA-E322-43DF-A762-EAAC9450340A}" type="presOf" srcId="{337706EA-AB3C-4737-B933-569F81240989}" destId="{1EBC268B-2EDF-4CD4-8060-40BBA7DF816A}" srcOrd="0" destOrd="0" presId="urn:microsoft.com/office/officeart/2008/layout/VerticalAccentList"/>
    <dgm:cxn modelId="{112AFADE-1B3F-487E-812A-81AE9A6D8819}" type="presOf" srcId="{1329A5C1-4E9E-41C3-9686-18C3115EE33A}" destId="{8C0EEE1C-E2D9-4755-A786-015EE024ED81}" srcOrd="0" destOrd="0" presId="urn:microsoft.com/office/officeart/2008/layout/VerticalAccentList"/>
    <dgm:cxn modelId="{3D1BABE8-B9E3-4852-810E-E996C22151B9}" type="presParOf" srcId="{FE387A28-CB78-4E7F-8F8A-C832CA47A1B1}" destId="{D44BA952-708B-480E-9DE2-840EA5492CD6}" srcOrd="0" destOrd="0" presId="urn:microsoft.com/office/officeart/2008/layout/VerticalAccentList"/>
    <dgm:cxn modelId="{06152582-9257-42D5-8749-73C84A208D08}" type="presParOf" srcId="{D44BA952-708B-480E-9DE2-840EA5492CD6}" destId="{38541447-2F7B-4094-9383-79B3D30F597B}" srcOrd="0" destOrd="0" presId="urn:microsoft.com/office/officeart/2008/layout/VerticalAccentList"/>
    <dgm:cxn modelId="{0071CB58-9AD6-40CD-903C-DEA28F48D71A}" type="presParOf" srcId="{FE387A28-CB78-4E7F-8F8A-C832CA47A1B1}" destId="{35EF3FAE-32B7-43E4-98A3-F1C5E50287FB}" srcOrd="1" destOrd="0" presId="urn:microsoft.com/office/officeart/2008/layout/VerticalAccentList"/>
    <dgm:cxn modelId="{47BD9741-B74D-49CD-B5FB-03A0E884E6B4}" type="presParOf" srcId="{35EF3FAE-32B7-43E4-98A3-F1C5E50287FB}" destId="{583DD54A-128D-4BE5-A44D-12C64149F6D3}" srcOrd="0" destOrd="0" presId="urn:microsoft.com/office/officeart/2008/layout/VerticalAccentList"/>
    <dgm:cxn modelId="{593BFA7A-0487-43F4-9351-233FF82543CF}" type="presParOf" srcId="{35EF3FAE-32B7-43E4-98A3-F1C5E50287FB}" destId="{A1C83B34-AAB0-49D1-8140-3E2122E9453A}" srcOrd="1" destOrd="0" presId="urn:microsoft.com/office/officeart/2008/layout/VerticalAccentList"/>
    <dgm:cxn modelId="{F6B2B80A-DCC6-4CA6-9DD6-B718DFE0A75B}" type="presParOf" srcId="{35EF3FAE-32B7-43E4-98A3-F1C5E50287FB}" destId="{846052BF-3B0F-48C0-8059-1A68BCB3700D}" srcOrd="2" destOrd="0" presId="urn:microsoft.com/office/officeart/2008/layout/VerticalAccentList"/>
    <dgm:cxn modelId="{2272FBEE-A9B7-4859-9A97-85CBC388DCCC}" type="presParOf" srcId="{35EF3FAE-32B7-43E4-98A3-F1C5E50287FB}" destId="{0CB5375F-B52B-480A-AFE2-05895A4B54E8}" srcOrd="3" destOrd="0" presId="urn:microsoft.com/office/officeart/2008/layout/VerticalAccentList"/>
    <dgm:cxn modelId="{474E983F-CB9B-4F33-950E-2FB04E5CA4D7}" type="presParOf" srcId="{35EF3FAE-32B7-43E4-98A3-F1C5E50287FB}" destId="{F4C7CD3D-D1CC-43D8-9DBE-81360F3E584D}" srcOrd="4" destOrd="0" presId="urn:microsoft.com/office/officeart/2008/layout/VerticalAccentList"/>
    <dgm:cxn modelId="{DE40DAA7-733F-4BC2-98E1-689E44BC0946}" type="presParOf" srcId="{35EF3FAE-32B7-43E4-98A3-F1C5E50287FB}" destId="{ED969BFD-3901-4B9B-BA9F-27390BB51399}" srcOrd="5" destOrd="0" presId="urn:microsoft.com/office/officeart/2008/layout/VerticalAccentList"/>
    <dgm:cxn modelId="{84D19FF4-B9FF-41F6-B946-7004A36C7B93}" type="presParOf" srcId="{35EF3FAE-32B7-43E4-98A3-F1C5E50287FB}" destId="{9F444636-0FAD-40EF-90E0-BC26C2A48C37}" srcOrd="6" destOrd="0" presId="urn:microsoft.com/office/officeart/2008/layout/VerticalAccentList"/>
    <dgm:cxn modelId="{1D151D61-6729-4522-9F6A-7319FBC667E3}" type="presParOf" srcId="{FE387A28-CB78-4E7F-8F8A-C832CA47A1B1}" destId="{94481077-E65D-482C-95F9-23E19A9916D3}" srcOrd="2" destOrd="0" presId="urn:microsoft.com/office/officeart/2008/layout/VerticalAccentList"/>
    <dgm:cxn modelId="{3A3C39F2-4C73-4268-8E94-76D495C00608}" type="presParOf" srcId="{FE387A28-CB78-4E7F-8F8A-C832CA47A1B1}" destId="{BAB103D1-3CB2-44A2-8DEE-C7171EECEC50}" srcOrd="3" destOrd="0" presId="urn:microsoft.com/office/officeart/2008/layout/VerticalAccentList"/>
    <dgm:cxn modelId="{E80F4A68-9E48-4046-A50D-DCD935FFFDF2}" type="presParOf" srcId="{BAB103D1-3CB2-44A2-8DEE-C7171EECEC50}" destId="{8C0EEE1C-E2D9-4755-A786-015EE024ED81}" srcOrd="0" destOrd="0" presId="urn:microsoft.com/office/officeart/2008/layout/VerticalAccentList"/>
    <dgm:cxn modelId="{96F9BF8E-6CE4-45F8-93B8-98BD1115922A}" type="presParOf" srcId="{FE387A28-CB78-4E7F-8F8A-C832CA47A1B1}" destId="{FB252D1A-DFDD-47E7-B0BE-4C3E87C4BDA7}" srcOrd="4" destOrd="0" presId="urn:microsoft.com/office/officeart/2008/layout/VerticalAccentList"/>
    <dgm:cxn modelId="{5E5D38BD-92C1-43E8-8385-FC539E18E742}" type="presParOf" srcId="{FB252D1A-DFDD-47E7-B0BE-4C3E87C4BDA7}" destId="{5A16DE78-83F0-4216-8A00-4324E9C32678}" srcOrd="0" destOrd="0" presId="urn:microsoft.com/office/officeart/2008/layout/VerticalAccentList"/>
    <dgm:cxn modelId="{3CB79C51-C9BC-4E67-AFD3-153B2711DA8F}" type="presParOf" srcId="{FB252D1A-DFDD-47E7-B0BE-4C3E87C4BDA7}" destId="{96C65662-A288-499E-9110-5A7CCAB6911F}" srcOrd="1" destOrd="0" presId="urn:microsoft.com/office/officeart/2008/layout/VerticalAccentList"/>
    <dgm:cxn modelId="{8A99852F-E095-42DF-A7BB-2953CF396970}" type="presParOf" srcId="{FB252D1A-DFDD-47E7-B0BE-4C3E87C4BDA7}" destId="{12808384-3DF4-491F-B87F-5A3884AEF554}" srcOrd="2" destOrd="0" presId="urn:microsoft.com/office/officeart/2008/layout/VerticalAccentList"/>
    <dgm:cxn modelId="{31A9E5FA-C990-4614-A9C6-BBBAFD56703E}" type="presParOf" srcId="{FB252D1A-DFDD-47E7-B0BE-4C3E87C4BDA7}" destId="{79CFE55E-E3C0-4D33-8DCD-EF030E360CC3}" srcOrd="3" destOrd="0" presId="urn:microsoft.com/office/officeart/2008/layout/VerticalAccentList"/>
    <dgm:cxn modelId="{2BDC3705-06C7-4FC8-85BA-E1AADB96EFBF}" type="presParOf" srcId="{FB252D1A-DFDD-47E7-B0BE-4C3E87C4BDA7}" destId="{CDC991B8-30EF-45EC-89A3-514B22F49CEE}" srcOrd="4" destOrd="0" presId="urn:microsoft.com/office/officeart/2008/layout/VerticalAccentList"/>
    <dgm:cxn modelId="{70F13157-A28A-402D-B1B1-DAACDE2691EA}" type="presParOf" srcId="{FB252D1A-DFDD-47E7-B0BE-4C3E87C4BDA7}" destId="{53DD3372-0503-49E9-BE10-A7CB36DEAEF6}" srcOrd="5" destOrd="0" presId="urn:microsoft.com/office/officeart/2008/layout/VerticalAccentList"/>
    <dgm:cxn modelId="{12724338-C678-4A06-8E52-4D1F3B9D1647}" type="presParOf" srcId="{FB252D1A-DFDD-47E7-B0BE-4C3E87C4BDA7}" destId="{1D00F4C0-7575-4979-802B-038435E0A719}" srcOrd="6" destOrd="0" presId="urn:microsoft.com/office/officeart/2008/layout/VerticalAccentList"/>
    <dgm:cxn modelId="{99BED030-1126-4652-9F6E-F0EE09555544}" type="presParOf" srcId="{FE387A28-CB78-4E7F-8F8A-C832CA47A1B1}" destId="{ADAD7881-C39F-4200-9E01-D9BDEAA65D19}" srcOrd="5" destOrd="0" presId="urn:microsoft.com/office/officeart/2008/layout/VerticalAccentList"/>
    <dgm:cxn modelId="{C016F612-E530-48CE-B0E6-BD76530CE69C}" type="presParOf" srcId="{FE387A28-CB78-4E7F-8F8A-C832CA47A1B1}" destId="{C4F13D38-FBDA-46EE-BDA1-92461BBEC592}" srcOrd="6" destOrd="0" presId="urn:microsoft.com/office/officeart/2008/layout/VerticalAccentList"/>
    <dgm:cxn modelId="{801C850E-F4E9-46FA-AA96-087E7388F648}" type="presParOf" srcId="{C4F13D38-FBDA-46EE-BDA1-92461BBEC592}" destId="{1EBC268B-2EDF-4CD4-8060-40BBA7DF816A}" srcOrd="0" destOrd="0" presId="urn:microsoft.com/office/officeart/2008/layout/VerticalAccentList"/>
    <dgm:cxn modelId="{C09E3594-F99A-4261-AD82-BBA674A288EA}" type="presParOf" srcId="{FE387A28-CB78-4E7F-8F8A-C832CA47A1B1}" destId="{FDA14864-C618-4E83-8AA8-559CB8376E3E}" srcOrd="7" destOrd="0" presId="urn:microsoft.com/office/officeart/2008/layout/VerticalAccentList"/>
    <dgm:cxn modelId="{42E55772-24DC-4DFA-8EB2-0ED9C0861A68}" type="presParOf" srcId="{FDA14864-C618-4E83-8AA8-559CB8376E3E}" destId="{AA3D0755-F5B0-4BD6-8344-815C1405763C}" srcOrd="0" destOrd="0" presId="urn:microsoft.com/office/officeart/2008/layout/VerticalAccentList"/>
    <dgm:cxn modelId="{9F33D544-A7A5-40B3-8856-7CB15A08DF22}" type="presParOf" srcId="{FDA14864-C618-4E83-8AA8-559CB8376E3E}" destId="{C1134D61-F1F9-4AFE-AD73-272373D12E3B}" srcOrd="1" destOrd="0" presId="urn:microsoft.com/office/officeart/2008/layout/VerticalAccentList"/>
    <dgm:cxn modelId="{23214EC5-B473-4F09-A18A-188A36BC5549}" type="presParOf" srcId="{FDA14864-C618-4E83-8AA8-559CB8376E3E}" destId="{C21D847C-25C4-4C8F-835A-48FF5C508D2F}" srcOrd="2" destOrd="0" presId="urn:microsoft.com/office/officeart/2008/layout/VerticalAccentList"/>
    <dgm:cxn modelId="{DA74E40C-58C8-4F76-B9E1-237FDD03D0B7}" type="presParOf" srcId="{FDA14864-C618-4E83-8AA8-559CB8376E3E}" destId="{57245CCA-4A42-40A6-8EF6-06EB104EB076}" srcOrd="3" destOrd="0" presId="urn:microsoft.com/office/officeart/2008/layout/VerticalAccentList"/>
    <dgm:cxn modelId="{725563CF-425D-4CA5-9445-E9E7AA768D57}" type="presParOf" srcId="{FDA14864-C618-4E83-8AA8-559CB8376E3E}" destId="{063D7B31-CCBF-4351-B838-140399FC4EBF}" srcOrd="4" destOrd="0" presId="urn:microsoft.com/office/officeart/2008/layout/VerticalAccentList"/>
    <dgm:cxn modelId="{F95C039A-34D1-49D5-A526-3D7A794CD93B}" type="presParOf" srcId="{FDA14864-C618-4E83-8AA8-559CB8376E3E}" destId="{35F87695-84F9-473D-BA13-46ACCE8D0F6A}" srcOrd="5" destOrd="0" presId="urn:microsoft.com/office/officeart/2008/layout/VerticalAccentList"/>
    <dgm:cxn modelId="{76DE152E-A48F-43FC-9046-6E1C9B2B7A2A}" type="presParOf" srcId="{FDA14864-C618-4E83-8AA8-559CB8376E3E}" destId="{7BEA355B-80DA-4CD5-95AC-34A0A7B3721A}" srcOrd="6" destOrd="0" presId="urn:microsoft.com/office/officeart/2008/layout/VerticalAccentList"/>
    <dgm:cxn modelId="{DD377BA3-A200-46DE-B42D-3FAFB78B93F8}" type="presParOf" srcId="{FE387A28-CB78-4E7F-8F8A-C832CA47A1B1}" destId="{242D563C-3B78-4815-9750-434B6A32DDC4}" srcOrd="8" destOrd="0" presId="urn:microsoft.com/office/officeart/2008/layout/VerticalAccentList"/>
    <dgm:cxn modelId="{DA06C021-2505-4FB7-95AA-E78198F65473}" type="presParOf" srcId="{FE387A28-CB78-4E7F-8F8A-C832CA47A1B1}" destId="{EC34CD54-3796-4D16-9C08-7B7975C63DD9}" srcOrd="9" destOrd="0" presId="urn:microsoft.com/office/officeart/2008/layout/VerticalAccentList"/>
    <dgm:cxn modelId="{70C24CBB-B264-49A3-844D-4B51BB092D34}" type="presParOf" srcId="{EC34CD54-3796-4D16-9C08-7B7975C63DD9}" destId="{141B2177-4B9C-4848-BCC2-37EA2A525DD5}" srcOrd="0" destOrd="0" presId="urn:microsoft.com/office/officeart/2008/layout/VerticalAccentList"/>
    <dgm:cxn modelId="{7AD9625D-A959-4C3A-A1FF-541D95429E13}" type="presParOf" srcId="{FE387A28-CB78-4E7F-8F8A-C832CA47A1B1}" destId="{4B82382B-243A-4D0D-AE11-7F1952D31DC6}" srcOrd="10" destOrd="0" presId="urn:microsoft.com/office/officeart/2008/layout/VerticalAccentList"/>
    <dgm:cxn modelId="{9A1AF5D7-8279-4C3C-9DDF-76EDD77B4583}" type="presParOf" srcId="{4B82382B-243A-4D0D-AE11-7F1952D31DC6}" destId="{5DE31674-AFC6-4AE9-8B29-CCC2EC036238}" srcOrd="0" destOrd="0" presId="urn:microsoft.com/office/officeart/2008/layout/VerticalAccentList"/>
    <dgm:cxn modelId="{2450C63B-4207-44E0-8989-C49201136D62}" type="presParOf" srcId="{4B82382B-243A-4D0D-AE11-7F1952D31DC6}" destId="{C5B99994-E44E-487B-A47A-3229392540EF}" srcOrd="1" destOrd="0" presId="urn:microsoft.com/office/officeart/2008/layout/VerticalAccentList"/>
    <dgm:cxn modelId="{F069C543-006C-43CB-9B5A-DBC21335152A}" type="presParOf" srcId="{4B82382B-243A-4D0D-AE11-7F1952D31DC6}" destId="{49FF67ED-2BDD-453F-BE53-B633BCC14F4A}" srcOrd="2" destOrd="0" presId="urn:microsoft.com/office/officeart/2008/layout/VerticalAccentList"/>
    <dgm:cxn modelId="{EC74888C-79A9-4481-90B1-3922676AFCA1}" type="presParOf" srcId="{4B82382B-243A-4D0D-AE11-7F1952D31DC6}" destId="{727448E7-9EC5-47E4-B8D0-7051863D7316}" srcOrd="3" destOrd="0" presId="urn:microsoft.com/office/officeart/2008/layout/VerticalAccentList"/>
    <dgm:cxn modelId="{97831B08-8266-443F-8BC7-6DABF4F4D65A}" type="presParOf" srcId="{4B82382B-243A-4D0D-AE11-7F1952D31DC6}" destId="{283FE53A-45BC-4BF1-ABE9-810F5EBB034D}" srcOrd="4" destOrd="0" presId="urn:microsoft.com/office/officeart/2008/layout/VerticalAccentList"/>
    <dgm:cxn modelId="{A6F85B3A-42E3-4CE1-B88A-B33C04164E9E}" type="presParOf" srcId="{4B82382B-243A-4D0D-AE11-7F1952D31DC6}" destId="{9827586C-8267-4280-89E2-D32A7DB564E1}" srcOrd="5" destOrd="0" presId="urn:microsoft.com/office/officeart/2008/layout/VerticalAccentList"/>
    <dgm:cxn modelId="{A2DB66B6-95D6-4A0F-8120-1051702A1807}" type="presParOf" srcId="{4B82382B-243A-4D0D-AE11-7F1952D31DC6}" destId="{BF455FFC-D7B7-4741-B8F1-15F0C1907144}"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395B1B-2AB6-4139-887A-16234A74E9A3}" type="doc">
      <dgm:prSet loTypeId="urn:microsoft.com/office/officeart/2008/layout/CircularPictureCallout" loCatId="picture" qsTypeId="urn:microsoft.com/office/officeart/2005/8/quickstyle/simple3" qsCatId="simple" csTypeId="urn:microsoft.com/office/officeart/2005/8/colors/colorful3" csCatId="colorful" phldr="1"/>
      <dgm:spPr/>
      <dgm:t>
        <a:bodyPr/>
        <a:lstStyle/>
        <a:p>
          <a:endParaRPr lang="es-EC"/>
        </a:p>
      </dgm:t>
    </dgm:pt>
    <dgm:pt modelId="{D634FDC5-29E6-4BA0-B279-CB7EB97BAE21}">
      <dgm:prSet/>
      <dgm:spPr/>
      <dgm:t>
        <a:bodyPr/>
        <a:lstStyle/>
        <a:p>
          <a:r>
            <a:rPr lang="es-EC" dirty="0"/>
            <a:t>TEORÍA SOSTENIBILIDAD </a:t>
          </a:r>
        </a:p>
      </dgm:t>
    </dgm:pt>
    <dgm:pt modelId="{510508AB-FFF6-4F9D-8FDA-1F9536B1DAB8}" type="parTrans" cxnId="{A26D3254-44E4-49AC-8A41-FB104602D76F}">
      <dgm:prSet/>
      <dgm:spPr/>
      <dgm:t>
        <a:bodyPr/>
        <a:lstStyle/>
        <a:p>
          <a:endParaRPr lang="es-EC"/>
        </a:p>
      </dgm:t>
    </dgm:pt>
    <dgm:pt modelId="{83CB7D23-19BA-491F-AB56-000C5AD93D2E}" type="sibTrans" cxnId="{A26D3254-44E4-49AC-8A41-FB104602D76F}">
      <dgm:prSet/>
      <dgm:spPr>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t="6185" b="6185"/>
          </a:stretch>
        </a:blipFill>
      </dgm:spPr>
      <dgm:t>
        <a:bodyPr/>
        <a:lstStyle/>
        <a:p>
          <a:endParaRPr lang="es-EC"/>
        </a:p>
      </dgm:t>
    </dgm:pt>
    <dgm:pt modelId="{D02073DE-27E5-402B-A753-CF35D940FA99}">
      <dgm:prSet phldrT="[Texto]"/>
      <dgm:spPr/>
      <dgm:t>
        <a:bodyPr/>
        <a:lstStyle/>
        <a:p>
          <a:r>
            <a:rPr lang="es-EC" dirty="0"/>
            <a:t>Económica</a:t>
          </a:r>
        </a:p>
      </dgm:t>
    </dgm:pt>
    <dgm:pt modelId="{D03F06B0-8B6A-4546-817B-A277760CC07A}" type="parTrans" cxnId="{1266BA50-EADB-443C-8CDD-EB01E1BD653D}">
      <dgm:prSet/>
      <dgm:spPr/>
      <dgm:t>
        <a:bodyPr/>
        <a:lstStyle/>
        <a:p>
          <a:endParaRPr lang="es-EC"/>
        </a:p>
      </dgm:t>
    </dgm:pt>
    <dgm:pt modelId="{14A0A20A-1262-4A07-ADD3-216264FBAC71}" type="sibTrans" cxnId="{1266BA50-EADB-443C-8CDD-EB01E1BD653D}">
      <dgm:prSet/>
      <dgm:spPr>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t>
        <a:bodyPr/>
        <a:lstStyle/>
        <a:p>
          <a:endParaRPr lang="es-EC"/>
        </a:p>
      </dgm:t>
    </dgm:pt>
    <dgm:pt modelId="{661B5D27-8FFD-4E6C-A92E-2D2BD83616D4}">
      <dgm:prSet phldrT="[Texto]"/>
      <dgm:spPr/>
      <dgm:t>
        <a:bodyPr/>
        <a:lstStyle/>
        <a:p>
          <a:r>
            <a:rPr lang="es-EC" dirty="0"/>
            <a:t>Ambiental</a:t>
          </a:r>
        </a:p>
      </dgm:t>
    </dgm:pt>
    <dgm:pt modelId="{D2566EDB-6134-4EC3-9011-6C9A587D6194}" type="parTrans" cxnId="{DF106046-94DA-4CFD-9598-C8E4C15C2D25}">
      <dgm:prSet/>
      <dgm:spPr/>
      <dgm:t>
        <a:bodyPr/>
        <a:lstStyle/>
        <a:p>
          <a:endParaRPr lang="es-EC"/>
        </a:p>
      </dgm:t>
    </dgm:pt>
    <dgm:pt modelId="{BA1F26DF-2FF9-4469-9962-04C3690CD8A1}" type="sibTrans" cxnId="{DF106046-94DA-4CFD-9598-C8E4C15C2D25}">
      <dgm:prSet/>
      <dgm:spPr>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t>
        <a:bodyPr/>
        <a:lstStyle/>
        <a:p>
          <a:endParaRPr lang="es-EC"/>
        </a:p>
      </dgm:t>
    </dgm:pt>
    <dgm:pt modelId="{95130965-21D1-450F-8A8E-F04B2C0A2D5C}">
      <dgm:prSet phldrT="[Texto]"/>
      <dgm:spPr/>
      <dgm:t>
        <a:bodyPr/>
        <a:lstStyle/>
        <a:p>
          <a:r>
            <a:rPr lang="es-EC" dirty="0"/>
            <a:t>Social </a:t>
          </a:r>
        </a:p>
      </dgm:t>
    </dgm:pt>
    <dgm:pt modelId="{270D4AE7-007D-41FF-BEC5-9095D63A1515}" type="parTrans" cxnId="{90F0CB52-5E69-4F0F-A4CD-6965BF0C3F4E}">
      <dgm:prSet/>
      <dgm:spPr/>
      <dgm:t>
        <a:bodyPr/>
        <a:lstStyle/>
        <a:p>
          <a:endParaRPr lang="es-EC"/>
        </a:p>
      </dgm:t>
    </dgm:pt>
    <dgm:pt modelId="{B49B0057-4022-4FC5-AC3D-D5AE47DD86CC}" type="sibTrans" cxnId="{90F0CB52-5E69-4F0F-A4CD-6965BF0C3F4E}">
      <dgm:prSet/>
      <dgm:spPr>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t>
        <a:bodyPr/>
        <a:lstStyle/>
        <a:p>
          <a:endParaRPr lang="es-EC"/>
        </a:p>
      </dgm:t>
    </dgm:pt>
    <dgm:pt modelId="{719060AB-E144-4F8E-8F8D-49B728644313}" type="pres">
      <dgm:prSet presAssocID="{1B395B1B-2AB6-4139-887A-16234A74E9A3}" presName="Name0" presStyleCnt="0">
        <dgm:presLayoutVars>
          <dgm:chMax val="7"/>
          <dgm:chPref val="7"/>
          <dgm:dir/>
        </dgm:presLayoutVars>
      </dgm:prSet>
      <dgm:spPr/>
      <dgm:t>
        <a:bodyPr/>
        <a:lstStyle/>
        <a:p>
          <a:endParaRPr lang="es-EC"/>
        </a:p>
      </dgm:t>
    </dgm:pt>
    <dgm:pt modelId="{02E28D09-787F-4059-B076-CC80E555431F}" type="pres">
      <dgm:prSet presAssocID="{1B395B1B-2AB6-4139-887A-16234A74E9A3}" presName="Name1" presStyleCnt="0"/>
      <dgm:spPr/>
    </dgm:pt>
    <dgm:pt modelId="{7C9EDAF4-4DFC-4A6C-9CE3-B3FA5F74879B}" type="pres">
      <dgm:prSet presAssocID="{83CB7D23-19BA-491F-AB56-000C5AD93D2E}" presName="picture_1" presStyleCnt="0"/>
      <dgm:spPr/>
    </dgm:pt>
    <dgm:pt modelId="{4682F487-C94B-4206-8629-677B0EBC5EAB}" type="pres">
      <dgm:prSet presAssocID="{83CB7D23-19BA-491F-AB56-000C5AD93D2E}" presName="pictureRepeatNode" presStyleLbl="alignImgPlace1" presStyleIdx="0" presStyleCnt="4" custLinFactNeighborX="4322" custLinFactNeighborY="0"/>
      <dgm:spPr/>
      <dgm:t>
        <a:bodyPr/>
        <a:lstStyle/>
        <a:p>
          <a:endParaRPr lang="es-EC"/>
        </a:p>
      </dgm:t>
    </dgm:pt>
    <dgm:pt modelId="{18D387EC-3CBC-4AAE-AA6E-2946DE6DA32E}" type="pres">
      <dgm:prSet presAssocID="{D634FDC5-29E6-4BA0-B279-CB7EB97BAE21}" presName="text_1" presStyleLbl="node1" presStyleIdx="0" presStyleCnt="0" custLinFactNeighborX="1066" custLinFactNeighborY="60807">
        <dgm:presLayoutVars>
          <dgm:bulletEnabled val="1"/>
        </dgm:presLayoutVars>
      </dgm:prSet>
      <dgm:spPr/>
      <dgm:t>
        <a:bodyPr/>
        <a:lstStyle/>
        <a:p>
          <a:endParaRPr lang="es-EC"/>
        </a:p>
      </dgm:t>
    </dgm:pt>
    <dgm:pt modelId="{EE5EA14E-894B-43C3-B322-0CA60C1D8642}" type="pres">
      <dgm:prSet presAssocID="{14A0A20A-1262-4A07-ADD3-216264FBAC71}" presName="picture_2" presStyleCnt="0"/>
      <dgm:spPr/>
    </dgm:pt>
    <dgm:pt modelId="{DA9867D4-EA26-4DB8-8881-800D901C0E2C}" type="pres">
      <dgm:prSet presAssocID="{14A0A20A-1262-4A07-ADD3-216264FBAC71}" presName="pictureRepeatNode" presStyleLbl="alignImgPlace1" presStyleIdx="1" presStyleCnt="4"/>
      <dgm:spPr/>
      <dgm:t>
        <a:bodyPr/>
        <a:lstStyle/>
        <a:p>
          <a:endParaRPr lang="es-EC"/>
        </a:p>
      </dgm:t>
    </dgm:pt>
    <dgm:pt modelId="{1C8F5105-B0F3-4470-96C5-C240C087A728}" type="pres">
      <dgm:prSet presAssocID="{D02073DE-27E5-402B-A753-CF35D940FA99}" presName="line_2" presStyleLbl="parChTrans1D1" presStyleIdx="0" presStyleCnt="3"/>
      <dgm:spPr/>
    </dgm:pt>
    <dgm:pt modelId="{86191C5E-DE20-4EAA-9EFB-1E780562A720}" type="pres">
      <dgm:prSet presAssocID="{D02073DE-27E5-402B-A753-CF35D940FA99}" presName="textparent_2" presStyleLbl="node1" presStyleIdx="0" presStyleCnt="0"/>
      <dgm:spPr/>
    </dgm:pt>
    <dgm:pt modelId="{F2C1E7E4-B44F-4D1B-91DC-FF794CFC4D74}" type="pres">
      <dgm:prSet presAssocID="{D02073DE-27E5-402B-A753-CF35D940FA99}" presName="text_2" presStyleLbl="revTx" presStyleIdx="0" presStyleCnt="3">
        <dgm:presLayoutVars>
          <dgm:bulletEnabled val="1"/>
        </dgm:presLayoutVars>
      </dgm:prSet>
      <dgm:spPr/>
      <dgm:t>
        <a:bodyPr/>
        <a:lstStyle/>
        <a:p>
          <a:endParaRPr lang="es-EC"/>
        </a:p>
      </dgm:t>
    </dgm:pt>
    <dgm:pt modelId="{E72C9D2E-B9B6-4888-AD3A-C26AC9D29522}" type="pres">
      <dgm:prSet presAssocID="{BA1F26DF-2FF9-4469-9962-04C3690CD8A1}" presName="picture_3" presStyleCnt="0"/>
      <dgm:spPr/>
    </dgm:pt>
    <dgm:pt modelId="{CE814101-55E5-4212-8312-513BF35DD30E}" type="pres">
      <dgm:prSet presAssocID="{BA1F26DF-2FF9-4469-9962-04C3690CD8A1}" presName="pictureRepeatNode" presStyleLbl="alignImgPlace1" presStyleIdx="2" presStyleCnt="4"/>
      <dgm:spPr/>
      <dgm:t>
        <a:bodyPr/>
        <a:lstStyle/>
        <a:p>
          <a:endParaRPr lang="es-EC"/>
        </a:p>
      </dgm:t>
    </dgm:pt>
    <dgm:pt modelId="{434D7F34-7631-49EF-B37D-C2C17D7E5A33}" type="pres">
      <dgm:prSet presAssocID="{661B5D27-8FFD-4E6C-A92E-2D2BD83616D4}" presName="line_3" presStyleLbl="parChTrans1D1" presStyleIdx="1" presStyleCnt="3"/>
      <dgm:spPr/>
    </dgm:pt>
    <dgm:pt modelId="{D251FA80-DB27-4B04-BB41-953DAED377D8}" type="pres">
      <dgm:prSet presAssocID="{661B5D27-8FFD-4E6C-A92E-2D2BD83616D4}" presName="textparent_3" presStyleLbl="node1" presStyleIdx="0" presStyleCnt="0"/>
      <dgm:spPr/>
    </dgm:pt>
    <dgm:pt modelId="{5D9904D9-9BFA-4550-BB57-0FBC9274C9C3}" type="pres">
      <dgm:prSet presAssocID="{661B5D27-8FFD-4E6C-A92E-2D2BD83616D4}" presName="text_3" presStyleLbl="revTx" presStyleIdx="1" presStyleCnt="3">
        <dgm:presLayoutVars>
          <dgm:bulletEnabled val="1"/>
        </dgm:presLayoutVars>
      </dgm:prSet>
      <dgm:spPr/>
      <dgm:t>
        <a:bodyPr/>
        <a:lstStyle/>
        <a:p>
          <a:endParaRPr lang="es-EC"/>
        </a:p>
      </dgm:t>
    </dgm:pt>
    <dgm:pt modelId="{9D3F752A-BA2D-4558-A7D1-4FEAC8840EA4}" type="pres">
      <dgm:prSet presAssocID="{B49B0057-4022-4FC5-AC3D-D5AE47DD86CC}" presName="picture_4" presStyleCnt="0"/>
      <dgm:spPr/>
    </dgm:pt>
    <dgm:pt modelId="{37597ADD-C0FE-4A2E-B773-57A0A51F92F5}" type="pres">
      <dgm:prSet presAssocID="{B49B0057-4022-4FC5-AC3D-D5AE47DD86CC}" presName="pictureRepeatNode" presStyleLbl="alignImgPlace1" presStyleIdx="3" presStyleCnt="4"/>
      <dgm:spPr/>
      <dgm:t>
        <a:bodyPr/>
        <a:lstStyle/>
        <a:p>
          <a:endParaRPr lang="es-EC"/>
        </a:p>
      </dgm:t>
    </dgm:pt>
    <dgm:pt modelId="{87CF838A-4E29-4D8D-9F88-CD55E11B2256}" type="pres">
      <dgm:prSet presAssocID="{95130965-21D1-450F-8A8E-F04B2C0A2D5C}" presName="line_4" presStyleLbl="parChTrans1D1" presStyleIdx="2" presStyleCnt="3"/>
      <dgm:spPr/>
    </dgm:pt>
    <dgm:pt modelId="{58292924-E98E-4ADD-8CF2-EA818D79C1FE}" type="pres">
      <dgm:prSet presAssocID="{95130965-21D1-450F-8A8E-F04B2C0A2D5C}" presName="textparent_4" presStyleLbl="node1" presStyleIdx="0" presStyleCnt="0"/>
      <dgm:spPr/>
    </dgm:pt>
    <dgm:pt modelId="{94C183DF-5523-4645-B844-5A65E8BD09AE}" type="pres">
      <dgm:prSet presAssocID="{95130965-21D1-450F-8A8E-F04B2C0A2D5C}" presName="text_4" presStyleLbl="revTx" presStyleIdx="2" presStyleCnt="3">
        <dgm:presLayoutVars>
          <dgm:bulletEnabled val="1"/>
        </dgm:presLayoutVars>
      </dgm:prSet>
      <dgm:spPr/>
      <dgm:t>
        <a:bodyPr/>
        <a:lstStyle/>
        <a:p>
          <a:endParaRPr lang="es-EC"/>
        </a:p>
      </dgm:t>
    </dgm:pt>
  </dgm:ptLst>
  <dgm:cxnLst>
    <dgm:cxn modelId="{90F0CB52-5E69-4F0F-A4CD-6965BF0C3F4E}" srcId="{1B395B1B-2AB6-4139-887A-16234A74E9A3}" destId="{95130965-21D1-450F-8A8E-F04B2C0A2D5C}" srcOrd="3" destOrd="0" parTransId="{270D4AE7-007D-41FF-BEC5-9095D63A1515}" sibTransId="{B49B0057-4022-4FC5-AC3D-D5AE47DD86CC}"/>
    <dgm:cxn modelId="{DF106046-94DA-4CFD-9598-C8E4C15C2D25}" srcId="{1B395B1B-2AB6-4139-887A-16234A74E9A3}" destId="{661B5D27-8FFD-4E6C-A92E-2D2BD83616D4}" srcOrd="2" destOrd="0" parTransId="{D2566EDB-6134-4EC3-9011-6C9A587D6194}" sibTransId="{BA1F26DF-2FF9-4469-9962-04C3690CD8A1}"/>
    <dgm:cxn modelId="{29F76D52-7AA3-4598-8E96-49DCD85DC621}" type="presOf" srcId="{1B395B1B-2AB6-4139-887A-16234A74E9A3}" destId="{719060AB-E144-4F8E-8F8D-49B728644313}" srcOrd="0" destOrd="0" presId="urn:microsoft.com/office/officeart/2008/layout/CircularPictureCallout"/>
    <dgm:cxn modelId="{8386A8D6-ADF9-4E2E-A14F-50364EB73AFD}" type="presOf" srcId="{95130965-21D1-450F-8A8E-F04B2C0A2D5C}" destId="{94C183DF-5523-4645-B844-5A65E8BD09AE}" srcOrd="0" destOrd="0" presId="urn:microsoft.com/office/officeart/2008/layout/CircularPictureCallout"/>
    <dgm:cxn modelId="{1266BA50-EADB-443C-8CDD-EB01E1BD653D}" srcId="{1B395B1B-2AB6-4139-887A-16234A74E9A3}" destId="{D02073DE-27E5-402B-A753-CF35D940FA99}" srcOrd="1" destOrd="0" parTransId="{D03F06B0-8B6A-4546-817B-A277760CC07A}" sibTransId="{14A0A20A-1262-4A07-ADD3-216264FBAC71}"/>
    <dgm:cxn modelId="{2C7A63FB-037A-483B-A394-84CCBA63ECC8}" type="presOf" srcId="{D634FDC5-29E6-4BA0-B279-CB7EB97BAE21}" destId="{18D387EC-3CBC-4AAE-AA6E-2946DE6DA32E}" srcOrd="0" destOrd="0" presId="urn:microsoft.com/office/officeart/2008/layout/CircularPictureCallout"/>
    <dgm:cxn modelId="{8E6C13F3-E403-4FFA-A012-8485718A9888}" type="presOf" srcId="{83CB7D23-19BA-491F-AB56-000C5AD93D2E}" destId="{4682F487-C94B-4206-8629-677B0EBC5EAB}" srcOrd="0" destOrd="0" presId="urn:microsoft.com/office/officeart/2008/layout/CircularPictureCallout"/>
    <dgm:cxn modelId="{5A3913A7-1D9C-4798-BF70-7DCC0426AF0E}" type="presOf" srcId="{D02073DE-27E5-402B-A753-CF35D940FA99}" destId="{F2C1E7E4-B44F-4D1B-91DC-FF794CFC4D74}" srcOrd="0" destOrd="0" presId="urn:microsoft.com/office/officeart/2008/layout/CircularPictureCallout"/>
    <dgm:cxn modelId="{ACAFDD44-737C-4BF8-BF81-B582F3BB26F7}" type="presOf" srcId="{661B5D27-8FFD-4E6C-A92E-2D2BD83616D4}" destId="{5D9904D9-9BFA-4550-BB57-0FBC9274C9C3}" srcOrd="0" destOrd="0" presId="urn:microsoft.com/office/officeart/2008/layout/CircularPictureCallout"/>
    <dgm:cxn modelId="{A26D3254-44E4-49AC-8A41-FB104602D76F}" srcId="{1B395B1B-2AB6-4139-887A-16234A74E9A3}" destId="{D634FDC5-29E6-4BA0-B279-CB7EB97BAE21}" srcOrd="0" destOrd="0" parTransId="{510508AB-FFF6-4F9D-8FDA-1F9536B1DAB8}" sibTransId="{83CB7D23-19BA-491F-AB56-000C5AD93D2E}"/>
    <dgm:cxn modelId="{915974FB-B831-42CC-B66B-AA8B8F9E913C}" type="presOf" srcId="{14A0A20A-1262-4A07-ADD3-216264FBAC71}" destId="{DA9867D4-EA26-4DB8-8881-800D901C0E2C}" srcOrd="0" destOrd="0" presId="urn:microsoft.com/office/officeart/2008/layout/CircularPictureCallout"/>
    <dgm:cxn modelId="{95047BA5-4855-4713-B98C-B8CF560A2CB9}" type="presOf" srcId="{BA1F26DF-2FF9-4469-9962-04C3690CD8A1}" destId="{CE814101-55E5-4212-8312-513BF35DD30E}" srcOrd="0" destOrd="0" presId="urn:microsoft.com/office/officeart/2008/layout/CircularPictureCallout"/>
    <dgm:cxn modelId="{76993380-BFAB-43CC-A585-334BBEC380F6}" type="presOf" srcId="{B49B0057-4022-4FC5-AC3D-D5AE47DD86CC}" destId="{37597ADD-C0FE-4A2E-B773-57A0A51F92F5}" srcOrd="0" destOrd="0" presId="urn:microsoft.com/office/officeart/2008/layout/CircularPictureCallout"/>
    <dgm:cxn modelId="{61EDD19A-0AFE-49FD-9C2F-F4623F5B4576}" type="presParOf" srcId="{719060AB-E144-4F8E-8F8D-49B728644313}" destId="{02E28D09-787F-4059-B076-CC80E555431F}" srcOrd="0" destOrd="0" presId="urn:microsoft.com/office/officeart/2008/layout/CircularPictureCallout"/>
    <dgm:cxn modelId="{F02B9074-B25A-48B2-8DCF-63ABBD90DB02}" type="presParOf" srcId="{02E28D09-787F-4059-B076-CC80E555431F}" destId="{7C9EDAF4-4DFC-4A6C-9CE3-B3FA5F74879B}" srcOrd="0" destOrd="0" presId="urn:microsoft.com/office/officeart/2008/layout/CircularPictureCallout"/>
    <dgm:cxn modelId="{38C1739D-EB36-44AA-80A1-F7D6D180F0B0}" type="presParOf" srcId="{7C9EDAF4-4DFC-4A6C-9CE3-B3FA5F74879B}" destId="{4682F487-C94B-4206-8629-677B0EBC5EAB}" srcOrd="0" destOrd="0" presId="urn:microsoft.com/office/officeart/2008/layout/CircularPictureCallout"/>
    <dgm:cxn modelId="{05C4EC6F-FAF1-4F2A-A8E8-8303EC808901}" type="presParOf" srcId="{02E28D09-787F-4059-B076-CC80E555431F}" destId="{18D387EC-3CBC-4AAE-AA6E-2946DE6DA32E}" srcOrd="1" destOrd="0" presId="urn:microsoft.com/office/officeart/2008/layout/CircularPictureCallout"/>
    <dgm:cxn modelId="{FA01E6E3-C878-4A50-B3B2-0EB071553620}" type="presParOf" srcId="{02E28D09-787F-4059-B076-CC80E555431F}" destId="{EE5EA14E-894B-43C3-B322-0CA60C1D8642}" srcOrd="2" destOrd="0" presId="urn:microsoft.com/office/officeart/2008/layout/CircularPictureCallout"/>
    <dgm:cxn modelId="{ECAB4DC2-3C82-4F3F-AA2A-4B89D5F3A56C}" type="presParOf" srcId="{EE5EA14E-894B-43C3-B322-0CA60C1D8642}" destId="{DA9867D4-EA26-4DB8-8881-800D901C0E2C}" srcOrd="0" destOrd="0" presId="urn:microsoft.com/office/officeart/2008/layout/CircularPictureCallout"/>
    <dgm:cxn modelId="{DE4FD1C9-BB81-489A-84D3-F3CA3EBF6882}" type="presParOf" srcId="{02E28D09-787F-4059-B076-CC80E555431F}" destId="{1C8F5105-B0F3-4470-96C5-C240C087A728}" srcOrd="3" destOrd="0" presId="urn:microsoft.com/office/officeart/2008/layout/CircularPictureCallout"/>
    <dgm:cxn modelId="{558A097B-AE6C-46BF-9AE2-1F7FD1A4060E}" type="presParOf" srcId="{02E28D09-787F-4059-B076-CC80E555431F}" destId="{86191C5E-DE20-4EAA-9EFB-1E780562A720}" srcOrd="4" destOrd="0" presId="urn:microsoft.com/office/officeart/2008/layout/CircularPictureCallout"/>
    <dgm:cxn modelId="{2C4D2AE2-12FF-4B63-961A-410CA2C1D470}" type="presParOf" srcId="{86191C5E-DE20-4EAA-9EFB-1E780562A720}" destId="{F2C1E7E4-B44F-4D1B-91DC-FF794CFC4D74}" srcOrd="0" destOrd="0" presId="urn:microsoft.com/office/officeart/2008/layout/CircularPictureCallout"/>
    <dgm:cxn modelId="{193F2F68-F355-4DF1-8CA2-B42117EE77D9}" type="presParOf" srcId="{02E28D09-787F-4059-B076-CC80E555431F}" destId="{E72C9D2E-B9B6-4888-AD3A-C26AC9D29522}" srcOrd="5" destOrd="0" presId="urn:microsoft.com/office/officeart/2008/layout/CircularPictureCallout"/>
    <dgm:cxn modelId="{4E25AAD2-9C1D-4BFD-B1F5-D3B882DB7698}" type="presParOf" srcId="{E72C9D2E-B9B6-4888-AD3A-C26AC9D29522}" destId="{CE814101-55E5-4212-8312-513BF35DD30E}" srcOrd="0" destOrd="0" presId="urn:microsoft.com/office/officeart/2008/layout/CircularPictureCallout"/>
    <dgm:cxn modelId="{3ABE12EC-C482-4DAB-819D-04D3878E0E99}" type="presParOf" srcId="{02E28D09-787F-4059-B076-CC80E555431F}" destId="{434D7F34-7631-49EF-B37D-C2C17D7E5A33}" srcOrd="6" destOrd="0" presId="urn:microsoft.com/office/officeart/2008/layout/CircularPictureCallout"/>
    <dgm:cxn modelId="{F81240FE-E690-459C-8B99-0C693E654EB0}" type="presParOf" srcId="{02E28D09-787F-4059-B076-CC80E555431F}" destId="{D251FA80-DB27-4B04-BB41-953DAED377D8}" srcOrd="7" destOrd="0" presId="urn:microsoft.com/office/officeart/2008/layout/CircularPictureCallout"/>
    <dgm:cxn modelId="{5E1C994C-73C4-4FC0-A146-EC5EDECCA040}" type="presParOf" srcId="{D251FA80-DB27-4B04-BB41-953DAED377D8}" destId="{5D9904D9-9BFA-4550-BB57-0FBC9274C9C3}" srcOrd="0" destOrd="0" presId="urn:microsoft.com/office/officeart/2008/layout/CircularPictureCallout"/>
    <dgm:cxn modelId="{D9D4B113-8CCE-43C6-8CB5-826150B65F5E}" type="presParOf" srcId="{02E28D09-787F-4059-B076-CC80E555431F}" destId="{9D3F752A-BA2D-4558-A7D1-4FEAC8840EA4}" srcOrd="8" destOrd="0" presId="urn:microsoft.com/office/officeart/2008/layout/CircularPictureCallout"/>
    <dgm:cxn modelId="{C1135D26-C67F-4886-8AB2-539B786BF532}" type="presParOf" srcId="{9D3F752A-BA2D-4558-A7D1-4FEAC8840EA4}" destId="{37597ADD-C0FE-4A2E-B773-57A0A51F92F5}" srcOrd="0" destOrd="0" presId="urn:microsoft.com/office/officeart/2008/layout/CircularPictureCallout"/>
    <dgm:cxn modelId="{02052EC8-22EF-4D40-A6EB-9BA2788C3876}" type="presParOf" srcId="{02E28D09-787F-4059-B076-CC80E555431F}" destId="{87CF838A-4E29-4D8D-9F88-CD55E11B2256}" srcOrd="9" destOrd="0" presId="urn:microsoft.com/office/officeart/2008/layout/CircularPictureCallout"/>
    <dgm:cxn modelId="{8B84A3F0-5422-4226-A555-172FC357531A}" type="presParOf" srcId="{02E28D09-787F-4059-B076-CC80E555431F}" destId="{58292924-E98E-4ADD-8CF2-EA818D79C1FE}" srcOrd="10" destOrd="0" presId="urn:microsoft.com/office/officeart/2008/layout/CircularPictureCallout"/>
    <dgm:cxn modelId="{B0D965DC-93BE-401A-BC64-5BD63AC197D0}" type="presParOf" srcId="{58292924-E98E-4ADD-8CF2-EA818D79C1FE}" destId="{94C183DF-5523-4645-B844-5A65E8BD09AE}"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747E6F-D3BF-436C-94F1-097637C721AB}" type="doc">
      <dgm:prSet loTypeId="urn:microsoft.com/office/officeart/2009/3/layout/HorizontalOrganizationChart" loCatId="hierarchy" qsTypeId="urn:microsoft.com/office/officeart/2005/8/quickstyle/simple3" qsCatId="simple" csTypeId="urn:microsoft.com/office/officeart/2005/8/colors/colorful3" csCatId="colorful" phldr="1"/>
      <dgm:spPr/>
      <dgm:t>
        <a:bodyPr/>
        <a:lstStyle/>
        <a:p>
          <a:endParaRPr lang="es-EC"/>
        </a:p>
      </dgm:t>
    </dgm:pt>
    <dgm:pt modelId="{026856EE-2D45-47D1-807E-0F5AF6D29211}">
      <dgm:prSet phldrT="[Texto]"/>
      <dgm:spPr/>
      <dgm:t>
        <a:bodyPr/>
        <a:lstStyle/>
        <a:p>
          <a:r>
            <a:rPr lang="es-EC" dirty="0" err="1"/>
            <a:t>Gró</a:t>
          </a:r>
          <a:r>
            <a:rPr lang="es-EC" dirty="0"/>
            <a:t> Harlem Brundtland</a:t>
          </a:r>
        </a:p>
      </dgm:t>
    </dgm:pt>
    <dgm:pt modelId="{7AEE1BA4-FB89-4557-B066-253D511CF0BF}" type="parTrans" cxnId="{FCF71557-A980-4252-A184-5C20829CA840}">
      <dgm:prSet/>
      <dgm:spPr/>
      <dgm:t>
        <a:bodyPr/>
        <a:lstStyle/>
        <a:p>
          <a:endParaRPr lang="es-EC"/>
        </a:p>
      </dgm:t>
    </dgm:pt>
    <dgm:pt modelId="{AD62A51C-D5EC-49CE-BD73-8C3377C81F3C}" type="sibTrans" cxnId="{FCF71557-A980-4252-A184-5C20829CA840}">
      <dgm:prSet/>
      <dgm:spPr/>
      <dgm:t>
        <a:bodyPr/>
        <a:lstStyle/>
        <a:p>
          <a:endParaRPr lang="es-EC"/>
        </a:p>
      </dgm:t>
    </dgm:pt>
    <dgm:pt modelId="{872C481F-1EF3-470E-B417-32F1F4D8442C}">
      <dgm:prSet phldrT="[Texto]"/>
      <dgm:spPr/>
      <dgm:t>
        <a:bodyPr/>
        <a:lstStyle/>
        <a:p>
          <a:r>
            <a:rPr lang="es-EC" dirty="0"/>
            <a:t>3 ejes de sostenibilidad </a:t>
          </a:r>
        </a:p>
      </dgm:t>
    </dgm:pt>
    <dgm:pt modelId="{D6CC9CDB-6603-4050-BC2C-B5A9CA67123F}" type="parTrans" cxnId="{294A8996-95F8-49DC-AD86-C91F97F48C24}">
      <dgm:prSet/>
      <dgm:spPr/>
      <dgm:t>
        <a:bodyPr/>
        <a:lstStyle/>
        <a:p>
          <a:endParaRPr lang="es-EC"/>
        </a:p>
      </dgm:t>
    </dgm:pt>
    <dgm:pt modelId="{3AA5D903-5352-4A2B-A924-08E8DF1EADB5}" type="sibTrans" cxnId="{294A8996-95F8-49DC-AD86-C91F97F48C24}">
      <dgm:prSet/>
      <dgm:spPr/>
      <dgm:t>
        <a:bodyPr/>
        <a:lstStyle/>
        <a:p>
          <a:endParaRPr lang="es-EC"/>
        </a:p>
      </dgm:t>
    </dgm:pt>
    <dgm:pt modelId="{09328FC5-59C5-4D45-B5AB-0A28BE045C6B}">
      <dgm:prSet phldrT="[Texto]"/>
      <dgm:spPr/>
      <dgm:t>
        <a:bodyPr/>
        <a:lstStyle/>
        <a:p>
          <a:r>
            <a:rPr lang="es-EC" dirty="0"/>
            <a:t>Evitar colapso Global </a:t>
          </a:r>
        </a:p>
      </dgm:t>
    </dgm:pt>
    <dgm:pt modelId="{8684BDEF-C1CB-4B29-9DD3-AA0093D73E49}" type="parTrans" cxnId="{67479B2B-F56F-4A0A-A267-AB2A3A279AEF}">
      <dgm:prSet/>
      <dgm:spPr/>
      <dgm:t>
        <a:bodyPr/>
        <a:lstStyle/>
        <a:p>
          <a:endParaRPr lang="es-EC"/>
        </a:p>
      </dgm:t>
    </dgm:pt>
    <dgm:pt modelId="{9B5A918A-59F9-4620-A9D8-45811533885A}" type="sibTrans" cxnId="{67479B2B-F56F-4A0A-A267-AB2A3A279AEF}">
      <dgm:prSet/>
      <dgm:spPr/>
      <dgm:t>
        <a:bodyPr/>
        <a:lstStyle/>
        <a:p>
          <a:endParaRPr lang="es-EC"/>
        </a:p>
      </dgm:t>
    </dgm:pt>
    <dgm:pt modelId="{21D01B05-306A-4821-AD5B-8FC0D98BF9B1}">
      <dgm:prSet phldrT="[Texto]"/>
      <dgm:spPr/>
      <dgm:t>
        <a:bodyPr/>
        <a:lstStyle/>
        <a:p>
          <a:r>
            <a:rPr lang="es-EC" dirty="0"/>
            <a:t>Generaciones presentes y futuras</a:t>
          </a:r>
        </a:p>
      </dgm:t>
    </dgm:pt>
    <dgm:pt modelId="{B23A302D-A9F5-4981-9774-24D8DB2051F6}" type="parTrans" cxnId="{6D8C0F9B-BF80-4413-B339-42CBCBEC8A6B}">
      <dgm:prSet/>
      <dgm:spPr/>
      <dgm:t>
        <a:bodyPr/>
        <a:lstStyle/>
        <a:p>
          <a:endParaRPr lang="es-EC"/>
        </a:p>
      </dgm:t>
    </dgm:pt>
    <dgm:pt modelId="{1B9723D9-1438-49D5-A822-AF7CAD2B73EC}" type="sibTrans" cxnId="{6D8C0F9B-BF80-4413-B339-42CBCBEC8A6B}">
      <dgm:prSet/>
      <dgm:spPr/>
      <dgm:t>
        <a:bodyPr/>
        <a:lstStyle/>
        <a:p>
          <a:endParaRPr lang="es-EC"/>
        </a:p>
      </dgm:t>
    </dgm:pt>
    <dgm:pt modelId="{69AD6D6F-446A-410F-BAB0-6593110FFE9C}">
      <dgm:prSet phldrT="[Texto]"/>
      <dgm:spPr/>
      <dgm:t>
        <a:bodyPr/>
        <a:lstStyle/>
        <a:p>
          <a:r>
            <a:rPr lang="es-EC" dirty="0"/>
            <a:t>Nuestro futuro común o Informe Brundtland 1983</a:t>
          </a:r>
        </a:p>
      </dgm:t>
    </dgm:pt>
    <dgm:pt modelId="{34080866-4644-4D7B-B79A-2DC9E69C14D9}" type="parTrans" cxnId="{F4ED0163-548B-44A4-95EF-5F356B6A422C}">
      <dgm:prSet/>
      <dgm:spPr/>
      <dgm:t>
        <a:bodyPr/>
        <a:lstStyle/>
        <a:p>
          <a:endParaRPr lang="es-EC"/>
        </a:p>
      </dgm:t>
    </dgm:pt>
    <dgm:pt modelId="{DE0E50CB-3168-4BC4-AA37-556A166E5E20}" type="sibTrans" cxnId="{F4ED0163-548B-44A4-95EF-5F356B6A422C}">
      <dgm:prSet/>
      <dgm:spPr/>
      <dgm:t>
        <a:bodyPr/>
        <a:lstStyle/>
        <a:p>
          <a:endParaRPr lang="es-EC"/>
        </a:p>
      </dgm:t>
    </dgm:pt>
    <dgm:pt modelId="{50BF4B5C-5B36-430C-A1D2-DF77C71F5C73}" type="pres">
      <dgm:prSet presAssocID="{66747E6F-D3BF-436C-94F1-097637C721AB}" presName="hierChild1" presStyleCnt="0">
        <dgm:presLayoutVars>
          <dgm:orgChart val="1"/>
          <dgm:chPref val="1"/>
          <dgm:dir/>
          <dgm:animOne val="branch"/>
          <dgm:animLvl val="lvl"/>
          <dgm:resizeHandles/>
        </dgm:presLayoutVars>
      </dgm:prSet>
      <dgm:spPr/>
      <dgm:t>
        <a:bodyPr/>
        <a:lstStyle/>
        <a:p>
          <a:endParaRPr lang="es-EC"/>
        </a:p>
      </dgm:t>
    </dgm:pt>
    <dgm:pt modelId="{C7FB707E-B320-4F32-B300-3101A15C683C}" type="pres">
      <dgm:prSet presAssocID="{026856EE-2D45-47D1-807E-0F5AF6D29211}" presName="hierRoot1" presStyleCnt="0">
        <dgm:presLayoutVars>
          <dgm:hierBranch val="init"/>
        </dgm:presLayoutVars>
      </dgm:prSet>
      <dgm:spPr/>
    </dgm:pt>
    <dgm:pt modelId="{F78F5A55-2747-429C-99FA-8AA525DC573F}" type="pres">
      <dgm:prSet presAssocID="{026856EE-2D45-47D1-807E-0F5AF6D29211}" presName="rootComposite1" presStyleCnt="0"/>
      <dgm:spPr/>
    </dgm:pt>
    <dgm:pt modelId="{9F160B97-8164-4E05-B5EA-81B97B0984D5}" type="pres">
      <dgm:prSet presAssocID="{026856EE-2D45-47D1-807E-0F5AF6D29211}" presName="rootText1" presStyleLbl="node0" presStyleIdx="0" presStyleCnt="2">
        <dgm:presLayoutVars>
          <dgm:chPref val="3"/>
        </dgm:presLayoutVars>
      </dgm:prSet>
      <dgm:spPr/>
      <dgm:t>
        <a:bodyPr/>
        <a:lstStyle/>
        <a:p>
          <a:endParaRPr lang="es-EC"/>
        </a:p>
      </dgm:t>
    </dgm:pt>
    <dgm:pt modelId="{18E5F36B-D824-4C79-AB4D-FD9593B1C10A}" type="pres">
      <dgm:prSet presAssocID="{026856EE-2D45-47D1-807E-0F5AF6D29211}" presName="rootConnector1" presStyleLbl="node1" presStyleIdx="0" presStyleCnt="0"/>
      <dgm:spPr/>
      <dgm:t>
        <a:bodyPr/>
        <a:lstStyle/>
        <a:p>
          <a:endParaRPr lang="es-EC"/>
        </a:p>
      </dgm:t>
    </dgm:pt>
    <dgm:pt modelId="{CE1DA55B-9816-42D5-958E-0B36609D112F}" type="pres">
      <dgm:prSet presAssocID="{026856EE-2D45-47D1-807E-0F5AF6D29211}" presName="hierChild2" presStyleCnt="0"/>
      <dgm:spPr/>
    </dgm:pt>
    <dgm:pt modelId="{CDA50800-FEE2-4D64-BAA8-086146145AA7}" type="pres">
      <dgm:prSet presAssocID="{026856EE-2D45-47D1-807E-0F5AF6D29211}" presName="hierChild3" presStyleCnt="0"/>
      <dgm:spPr/>
    </dgm:pt>
    <dgm:pt modelId="{0050520A-AD88-45DF-9163-D0144C60E74E}" type="pres">
      <dgm:prSet presAssocID="{69AD6D6F-446A-410F-BAB0-6593110FFE9C}" presName="hierRoot1" presStyleCnt="0">
        <dgm:presLayoutVars>
          <dgm:hierBranch val="init"/>
        </dgm:presLayoutVars>
      </dgm:prSet>
      <dgm:spPr/>
    </dgm:pt>
    <dgm:pt modelId="{7F6CF0BB-ACCB-42A4-AF10-3B354AEC710E}" type="pres">
      <dgm:prSet presAssocID="{69AD6D6F-446A-410F-BAB0-6593110FFE9C}" presName="rootComposite1" presStyleCnt="0"/>
      <dgm:spPr/>
    </dgm:pt>
    <dgm:pt modelId="{B2AEB807-7B6B-46E1-9EA6-0D820835A3FC}" type="pres">
      <dgm:prSet presAssocID="{69AD6D6F-446A-410F-BAB0-6593110FFE9C}" presName="rootText1" presStyleLbl="node0" presStyleIdx="1" presStyleCnt="2">
        <dgm:presLayoutVars>
          <dgm:chPref val="3"/>
        </dgm:presLayoutVars>
      </dgm:prSet>
      <dgm:spPr/>
      <dgm:t>
        <a:bodyPr/>
        <a:lstStyle/>
        <a:p>
          <a:endParaRPr lang="es-EC"/>
        </a:p>
      </dgm:t>
    </dgm:pt>
    <dgm:pt modelId="{ACD63EFA-6B8B-49CB-81CC-02675A433484}" type="pres">
      <dgm:prSet presAssocID="{69AD6D6F-446A-410F-BAB0-6593110FFE9C}" presName="rootConnector1" presStyleLbl="node1" presStyleIdx="0" presStyleCnt="0"/>
      <dgm:spPr/>
      <dgm:t>
        <a:bodyPr/>
        <a:lstStyle/>
        <a:p>
          <a:endParaRPr lang="es-EC"/>
        </a:p>
      </dgm:t>
    </dgm:pt>
    <dgm:pt modelId="{C5F9FC6A-3852-4300-8024-E762B7A76B26}" type="pres">
      <dgm:prSet presAssocID="{69AD6D6F-446A-410F-BAB0-6593110FFE9C}" presName="hierChild2" presStyleCnt="0"/>
      <dgm:spPr/>
    </dgm:pt>
    <dgm:pt modelId="{1C437387-4173-4D56-BE6A-A3D5D961FA08}" type="pres">
      <dgm:prSet presAssocID="{D6CC9CDB-6603-4050-BC2C-B5A9CA67123F}" presName="Name64" presStyleLbl="parChTrans1D2" presStyleIdx="0" presStyleCnt="3"/>
      <dgm:spPr/>
      <dgm:t>
        <a:bodyPr/>
        <a:lstStyle/>
        <a:p>
          <a:endParaRPr lang="es-EC"/>
        </a:p>
      </dgm:t>
    </dgm:pt>
    <dgm:pt modelId="{01F16050-DC32-4390-8994-6EB35CB9BE31}" type="pres">
      <dgm:prSet presAssocID="{872C481F-1EF3-470E-B417-32F1F4D8442C}" presName="hierRoot2" presStyleCnt="0">
        <dgm:presLayoutVars>
          <dgm:hierBranch val="init"/>
        </dgm:presLayoutVars>
      </dgm:prSet>
      <dgm:spPr/>
    </dgm:pt>
    <dgm:pt modelId="{3A9268B7-D6B4-4028-A073-B1ABF92B35E2}" type="pres">
      <dgm:prSet presAssocID="{872C481F-1EF3-470E-B417-32F1F4D8442C}" presName="rootComposite" presStyleCnt="0"/>
      <dgm:spPr/>
    </dgm:pt>
    <dgm:pt modelId="{BB2EBA11-93B5-43EC-9938-C806AB28A697}" type="pres">
      <dgm:prSet presAssocID="{872C481F-1EF3-470E-B417-32F1F4D8442C}" presName="rootText" presStyleLbl="node2" presStyleIdx="0" presStyleCnt="3">
        <dgm:presLayoutVars>
          <dgm:chPref val="3"/>
        </dgm:presLayoutVars>
      </dgm:prSet>
      <dgm:spPr/>
      <dgm:t>
        <a:bodyPr/>
        <a:lstStyle/>
        <a:p>
          <a:endParaRPr lang="es-EC"/>
        </a:p>
      </dgm:t>
    </dgm:pt>
    <dgm:pt modelId="{7286E39A-414A-4DDF-AC80-B89ECA540399}" type="pres">
      <dgm:prSet presAssocID="{872C481F-1EF3-470E-B417-32F1F4D8442C}" presName="rootConnector" presStyleLbl="node2" presStyleIdx="0" presStyleCnt="3"/>
      <dgm:spPr/>
      <dgm:t>
        <a:bodyPr/>
        <a:lstStyle/>
        <a:p>
          <a:endParaRPr lang="es-EC"/>
        </a:p>
      </dgm:t>
    </dgm:pt>
    <dgm:pt modelId="{BBF7A5CE-3C26-4BDD-92E0-B34C5C1C48EB}" type="pres">
      <dgm:prSet presAssocID="{872C481F-1EF3-470E-B417-32F1F4D8442C}" presName="hierChild4" presStyleCnt="0"/>
      <dgm:spPr/>
    </dgm:pt>
    <dgm:pt modelId="{461084CE-2340-4436-A174-3DCFEE7E1421}" type="pres">
      <dgm:prSet presAssocID="{872C481F-1EF3-470E-B417-32F1F4D8442C}" presName="hierChild5" presStyleCnt="0"/>
      <dgm:spPr/>
    </dgm:pt>
    <dgm:pt modelId="{F2D8CB4B-C7AC-420B-8301-20D63BE0E806}" type="pres">
      <dgm:prSet presAssocID="{8684BDEF-C1CB-4B29-9DD3-AA0093D73E49}" presName="Name64" presStyleLbl="parChTrans1D2" presStyleIdx="1" presStyleCnt="3"/>
      <dgm:spPr/>
      <dgm:t>
        <a:bodyPr/>
        <a:lstStyle/>
        <a:p>
          <a:endParaRPr lang="es-EC"/>
        </a:p>
      </dgm:t>
    </dgm:pt>
    <dgm:pt modelId="{626B88C7-8BA1-4289-B82D-FD51CA25C58A}" type="pres">
      <dgm:prSet presAssocID="{09328FC5-59C5-4D45-B5AB-0A28BE045C6B}" presName="hierRoot2" presStyleCnt="0">
        <dgm:presLayoutVars>
          <dgm:hierBranch val="init"/>
        </dgm:presLayoutVars>
      </dgm:prSet>
      <dgm:spPr/>
    </dgm:pt>
    <dgm:pt modelId="{B7757603-FFD0-4C66-ACC4-AE0CF5E76F08}" type="pres">
      <dgm:prSet presAssocID="{09328FC5-59C5-4D45-B5AB-0A28BE045C6B}" presName="rootComposite" presStyleCnt="0"/>
      <dgm:spPr/>
    </dgm:pt>
    <dgm:pt modelId="{61E5E6F0-18CC-49BD-A7BA-BD02755373D9}" type="pres">
      <dgm:prSet presAssocID="{09328FC5-59C5-4D45-B5AB-0A28BE045C6B}" presName="rootText" presStyleLbl="node2" presStyleIdx="1" presStyleCnt="3">
        <dgm:presLayoutVars>
          <dgm:chPref val="3"/>
        </dgm:presLayoutVars>
      </dgm:prSet>
      <dgm:spPr/>
      <dgm:t>
        <a:bodyPr/>
        <a:lstStyle/>
        <a:p>
          <a:endParaRPr lang="es-EC"/>
        </a:p>
      </dgm:t>
    </dgm:pt>
    <dgm:pt modelId="{DFC62E41-0516-4D80-8D27-A10E912E7CC3}" type="pres">
      <dgm:prSet presAssocID="{09328FC5-59C5-4D45-B5AB-0A28BE045C6B}" presName="rootConnector" presStyleLbl="node2" presStyleIdx="1" presStyleCnt="3"/>
      <dgm:spPr/>
      <dgm:t>
        <a:bodyPr/>
        <a:lstStyle/>
        <a:p>
          <a:endParaRPr lang="es-EC"/>
        </a:p>
      </dgm:t>
    </dgm:pt>
    <dgm:pt modelId="{7B7E62D8-35AF-482A-AAF8-3FBA91FE26CF}" type="pres">
      <dgm:prSet presAssocID="{09328FC5-59C5-4D45-B5AB-0A28BE045C6B}" presName="hierChild4" presStyleCnt="0"/>
      <dgm:spPr/>
    </dgm:pt>
    <dgm:pt modelId="{9B6AAE5B-0EDE-4311-A8F4-E6F21A0B6CC2}" type="pres">
      <dgm:prSet presAssocID="{09328FC5-59C5-4D45-B5AB-0A28BE045C6B}" presName="hierChild5" presStyleCnt="0"/>
      <dgm:spPr/>
    </dgm:pt>
    <dgm:pt modelId="{BB9FF37F-00B6-492F-B03E-1E46C5261D06}" type="pres">
      <dgm:prSet presAssocID="{B23A302D-A9F5-4981-9774-24D8DB2051F6}" presName="Name64" presStyleLbl="parChTrans1D2" presStyleIdx="2" presStyleCnt="3"/>
      <dgm:spPr/>
      <dgm:t>
        <a:bodyPr/>
        <a:lstStyle/>
        <a:p>
          <a:endParaRPr lang="es-EC"/>
        </a:p>
      </dgm:t>
    </dgm:pt>
    <dgm:pt modelId="{7126ACBB-7824-43FD-A1D0-B69287ACBF60}" type="pres">
      <dgm:prSet presAssocID="{21D01B05-306A-4821-AD5B-8FC0D98BF9B1}" presName="hierRoot2" presStyleCnt="0">
        <dgm:presLayoutVars>
          <dgm:hierBranch val="init"/>
        </dgm:presLayoutVars>
      </dgm:prSet>
      <dgm:spPr/>
    </dgm:pt>
    <dgm:pt modelId="{DC21B1F6-821D-4561-904D-2306A1F8EA41}" type="pres">
      <dgm:prSet presAssocID="{21D01B05-306A-4821-AD5B-8FC0D98BF9B1}" presName="rootComposite" presStyleCnt="0"/>
      <dgm:spPr/>
    </dgm:pt>
    <dgm:pt modelId="{26FD6072-21A4-4EA7-A635-32E1DB799399}" type="pres">
      <dgm:prSet presAssocID="{21D01B05-306A-4821-AD5B-8FC0D98BF9B1}" presName="rootText" presStyleLbl="node2" presStyleIdx="2" presStyleCnt="3">
        <dgm:presLayoutVars>
          <dgm:chPref val="3"/>
        </dgm:presLayoutVars>
      </dgm:prSet>
      <dgm:spPr/>
      <dgm:t>
        <a:bodyPr/>
        <a:lstStyle/>
        <a:p>
          <a:endParaRPr lang="es-EC"/>
        </a:p>
      </dgm:t>
    </dgm:pt>
    <dgm:pt modelId="{8EEEFF77-D1DD-4E44-8786-26F7CB76233C}" type="pres">
      <dgm:prSet presAssocID="{21D01B05-306A-4821-AD5B-8FC0D98BF9B1}" presName="rootConnector" presStyleLbl="node2" presStyleIdx="2" presStyleCnt="3"/>
      <dgm:spPr/>
      <dgm:t>
        <a:bodyPr/>
        <a:lstStyle/>
        <a:p>
          <a:endParaRPr lang="es-EC"/>
        </a:p>
      </dgm:t>
    </dgm:pt>
    <dgm:pt modelId="{F39535AD-3BCF-44DC-A22F-980FBA25036A}" type="pres">
      <dgm:prSet presAssocID="{21D01B05-306A-4821-AD5B-8FC0D98BF9B1}" presName="hierChild4" presStyleCnt="0"/>
      <dgm:spPr/>
    </dgm:pt>
    <dgm:pt modelId="{144787D8-1959-43A3-9F2F-9E2211B5C6E2}" type="pres">
      <dgm:prSet presAssocID="{21D01B05-306A-4821-AD5B-8FC0D98BF9B1}" presName="hierChild5" presStyleCnt="0"/>
      <dgm:spPr/>
    </dgm:pt>
    <dgm:pt modelId="{2A02D9C2-191A-4EA3-933C-80DCF5A8710C}" type="pres">
      <dgm:prSet presAssocID="{69AD6D6F-446A-410F-BAB0-6593110FFE9C}" presName="hierChild3" presStyleCnt="0"/>
      <dgm:spPr/>
    </dgm:pt>
  </dgm:ptLst>
  <dgm:cxnLst>
    <dgm:cxn modelId="{4A57F37D-EA26-4E2B-9265-981FFF1C0779}" type="presOf" srcId="{09328FC5-59C5-4D45-B5AB-0A28BE045C6B}" destId="{DFC62E41-0516-4D80-8D27-A10E912E7CC3}" srcOrd="1" destOrd="0" presId="urn:microsoft.com/office/officeart/2009/3/layout/HorizontalOrganizationChart"/>
    <dgm:cxn modelId="{7C554AEE-9F5D-4550-95C8-51AEE93C911B}" type="presOf" srcId="{69AD6D6F-446A-410F-BAB0-6593110FFE9C}" destId="{ACD63EFA-6B8B-49CB-81CC-02675A433484}" srcOrd="1" destOrd="0" presId="urn:microsoft.com/office/officeart/2009/3/layout/HorizontalOrganizationChart"/>
    <dgm:cxn modelId="{AC3AD366-20F1-420B-8DDD-C6F5CF28C9A2}" type="presOf" srcId="{66747E6F-D3BF-436C-94F1-097637C721AB}" destId="{50BF4B5C-5B36-430C-A1D2-DF77C71F5C73}" srcOrd="0" destOrd="0" presId="urn:microsoft.com/office/officeart/2009/3/layout/HorizontalOrganizationChart"/>
    <dgm:cxn modelId="{F334E464-C64A-464A-B5C0-C129B65C18B5}" type="presOf" srcId="{09328FC5-59C5-4D45-B5AB-0A28BE045C6B}" destId="{61E5E6F0-18CC-49BD-A7BA-BD02755373D9}" srcOrd="0" destOrd="0" presId="urn:microsoft.com/office/officeart/2009/3/layout/HorizontalOrganizationChart"/>
    <dgm:cxn modelId="{6D8C0F9B-BF80-4413-B339-42CBCBEC8A6B}" srcId="{69AD6D6F-446A-410F-BAB0-6593110FFE9C}" destId="{21D01B05-306A-4821-AD5B-8FC0D98BF9B1}" srcOrd="2" destOrd="0" parTransId="{B23A302D-A9F5-4981-9774-24D8DB2051F6}" sibTransId="{1B9723D9-1438-49D5-A822-AF7CAD2B73EC}"/>
    <dgm:cxn modelId="{FCF71557-A980-4252-A184-5C20829CA840}" srcId="{66747E6F-D3BF-436C-94F1-097637C721AB}" destId="{026856EE-2D45-47D1-807E-0F5AF6D29211}" srcOrd="0" destOrd="0" parTransId="{7AEE1BA4-FB89-4557-B066-253D511CF0BF}" sibTransId="{AD62A51C-D5EC-49CE-BD73-8C3377C81F3C}"/>
    <dgm:cxn modelId="{9E3E4463-4ABD-42DB-92FE-12725D0C6B4B}" type="presOf" srcId="{69AD6D6F-446A-410F-BAB0-6593110FFE9C}" destId="{B2AEB807-7B6B-46E1-9EA6-0D820835A3FC}" srcOrd="0" destOrd="0" presId="urn:microsoft.com/office/officeart/2009/3/layout/HorizontalOrganizationChart"/>
    <dgm:cxn modelId="{F4ED0163-548B-44A4-95EF-5F356B6A422C}" srcId="{66747E6F-D3BF-436C-94F1-097637C721AB}" destId="{69AD6D6F-446A-410F-BAB0-6593110FFE9C}" srcOrd="1" destOrd="0" parTransId="{34080866-4644-4D7B-B79A-2DC9E69C14D9}" sibTransId="{DE0E50CB-3168-4BC4-AA37-556A166E5E20}"/>
    <dgm:cxn modelId="{5383D8A4-D8A8-4005-9E5C-0F8519A7859B}" type="presOf" srcId="{026856EE-2D45-47D1-807E-0F5AF6D29211}" destId="{9F160B97-8164-4E05-B5EA-81B97B0984D5}" srcOrd="0" destOrd="0" presId="urn:microsoft.com/office/officeart/2009/3/layout/HorizontalOrganizationChart"/>
    <dgm:cxn modelId="{89D751AB-DED6-4155-A268-76A3230BF9B0}" type="presOf" srcId="{872C481F-1EF3-470E-B417-32F1F4D8442C}" destId="{7286E39A-414A-4DDF-AC80-B89ECA540399}" srcOrd="1" destOrd="0" presId="urn:microsoft.com/office/officeart/2009/3/layout/HorizontalOrganizationChart"/>
    <dgm:cxn modelId="{9DC7B790-A0BC-400E-B3CE-F1217A3AD7DD}" type="presOf" srcId="{D6CC9CDB-6603-4050-BC2C-B5A9CA67123F}" destId="{1C437387-4173-4D56-BE6A-A3D5D961FA08}" srcOrd="0" destOrd="0" presId="urn:microsoft.com/office/officeart/2009/3/layout/HorizontalOrganizationChart"/>
    <dgm:cxn modelId="{67479B2B-F56F-4A0A-A267-AB2A3A279AEF}" srcId="{69AD6D6F-446A-410F-BAB0-6593110FFE9C}" destId="{09328FC5-59C5-4D45-B5AB-0A28BE045C6B}" srcOrd="1" destOrd="0" parTransId="{8684BDEF-C1CB-4B29-9DD3-AA0093D73E49}" sibTransId="{9B5A918A-59F9-4620-A9D8-45811533885A}"/>
    <dgm:cxn modelId="{CC592659-AB38-4A44-B851-257AB8EAADEE}" type="presOf" srcId="{B23A302D-A9F5-4981-9774-24D8DB2051F6}" destId="{BB9FF37F-00B6-492F-B03E-1E46C5261D06}" srcOrd="0" destOrd="0" presId="urn:microsoft.com/office/officeart/2009/3/layout/HorizontalOrganizationChart"/>
    <dgm:cxn modelId="{294A8996-95F8-49DC-AD86-C91F97F48C24}" srcId="{69AD6D6F-446A-410F-BAB0-6593110FFE9C}" destId="{872C481F-1EF3-470E-B417-32F1F4D8442C}" srcOrd="0" destOrd="0" parTransId="{D6CC9CDB-6603-4050-BC2C-B5A9CA67123F}" sibTransId="{3AA5D903-5352-4A2B-A924-08E8DF1EADB5}"/>
    <dgm:cxn modelId="{1C4FEEF0-B1E1-4CBB-9250-E807661810C8}" type="presOf" srcId="{21D01B05-306A-4821-AD5B-8FC0D98BF9B1}" destId="{26FD6072-21A4-4EA7-A635-32E1DB799399}" srcOrd="0" destOrd="0" presId="urn:microsoft.com/office/officeart/2009/3/layout/HorizontalOrganizationChart"/>
    <dgm:cxn modelId="{A5CC0560-00F7-42EE-A37F-8EBEF36B2FE6}" type="presOf" srcId="{026856EE-2D45-47D1-807E-0F5AF6D29211}" destId="{18E5F36B-D824-4C79-AB4D-FD9593B1C10A}" srcOrd="1" destOrd="0" presId="urn:microsoft.com/office/officeart/2009/3/layout/HorizontalOrganizationChart"/>
    <dgm:cxn modelId="{1A364950-0095-4A59-A483-EA8AFB42B509}" type="presOf" srcId="{8684BDEF-C1CB-4B29-9DD3-AA0093D73E49}" destId="{F2D8CB4B-C7AC-420B-8301-20D63BE0E806}" srcOrd="0" destOrd="0" presId="urn:microsoft.com/office/officeart/2009/3/layout/HorizontalOrganizationChart"/>
    <dgm:cxn modelId="{BD322F42-AC3F-43D1-9D28-F6B03FD07182}" type="presOf" srcId="{21D01B05-306A-4821-AD5B-8FC0D98BF9B1}" destId="{8EEEFF77-D1DD-4E44-8786-26F7CB76233C}" srcOrd="1" destOrd="0" presId="urn:microsoft.com/office/officeart/2009/3/layout/HorizontalOrganizationChart"/>
    <dgm:cxn modelId="{85C8C5FA-4B10-4532-8FD7-F437D78CB1E5}" type="presOf" srcId="{872C481F-1EF3-470E-B417-32F1F4D8442C}" destId="{BB2EBA11-93B5-43EC-9938-C806AB28A697}" srcOrd="0" destOrd="0" presId="urn:microsoft.com/office/officeart/2009/3/layout/HorizontalOrganizationChart"/>
    <dgm:cxn modelId="{3D3308B8-F23B-4CFC-9513-345007DE0E24}" type="presParOf" srcId="{50BF4B5C-5B36-430C-A1D2-DF77C71F5C73}" destId="{C7FB707E-B320-4F32-B300-3101A15C683C}" srcOrd="0" destOrd="0" presId="urn:microsoft.com/office/officeart/2009/3/layout/HorizontalOrganizationChart"/>
    <dgm:cxn modelId="{8122BD9F-1510-42AC-BAC8-AEE71A5183AC}" type="presParOf" srcId="{C7FB707E-B320-4F32-B300-3101A15C683C}" destId="{F78F5A55-2747-429C-99FA-8AA525DC573F}" srcOrd="0" destOrd="0" presId="urn:microsoft.com/office/officeart/2009/3/layout/HorizontalOrganizationChart"/>
    <dgm:cxn modelId="{C09CB5B4-3169-4DFE-868F-652C37353900}" type="presParOf" srcId="{F78F5A55-2747-429C-99FA-8AA525DC573F}" destId="{9F160B97-8164-4E05-B5EA-81B97B0984D5}" srcOrd="0" destOrd="0" presId="urn:microsoft.com/office/officeart/2009/3/layout/HorizontalOrganizationChart"/>
    <dgm:cxn modelId="{BC410267-4630-4A9D-A525-34B2960F213B}" type="presParOf" srcId="{F78F5A55-2747-429C-99FA-8AA525DC573F}" destId="{18E5F36B-D824-4C79-AB4D-FD9593B1C10A}" srcOrd="1" destOrd="0" presId="urn:microsoft.com/office/officeart/2009/3/layout/HorizontalOrganizationChart"/>
    <dgm:cxn modelId="{2CFF9694-1337-4D12-83F5-73C5687DA623}" type="presParOf" srcId="{C7FB707E-B320-4F32-B300-3101A15C683C}" destId="{CE1DA55B-9816-42D5-958E-0B36609D112F}" srcOrd="1" destOrd="0" presId="urn:microsoft.com/office/officeart/2009/3/layout/HorizontalOrganizationChart"/>
    <dgm:cxn modelId="{E44AA235-6273-4ABD-9B1E-0FEFF5FF51E3}" type="presParOf" srcId="{C7FB707E-B320-4F32-B300-3101A15C683C}" destId="{CDA50800-FEE2-4D64-BAA8-086146145AA7}" srcOrd="2" destOrd="0" presId="urn:microsoft.com/office/officeart/2009/3/layout/HorizontalOrganizationChart"/>
    <dgm:cxn modelId="{25DD7629-280B-4C6A-8AA3-436F86121680}" type="presParOf" srcId="{50BF4B5C-5B36-430C-A1D2-DF77C71F5C73}" destId="{0050520A-AD88-45DF-9163-D0144C60E74E}" srcOrd="1" destOrd="0" presId="urn:microsoft.com/office/officeart/2009/3/layout/HorizontalOrganizationChart"/>
    <dgm:cxn modelId="{40B6F686-7CB2-44F6-87C0-9E76E919C855}" type="presParOf" srcId="{0050520A-AD88-45DF-9163-D0144C60E74E}" destId="{7F6CF0BB-ACCB-42A4-AF10-3B354AEC710E}" srcOrd="0" destOrd="0" presId="urn:microsoft.com/office/officeart/2009/3/layout/HorizontalOrganizationChart"/>
    <dgm:cxn modelId="{BEDC11B0-8805-46BA-887B-AE407CDE243E}" type="presParOf" srcId="{7F6CF0BB-ACCB-42A4-AF10-3B354AEC710E}" destId="{B2AEB807-7B6B-46E1-9EA6-0D820835A3FC}" srcOrd="0" destOrd="0" presId="urn:microsoft.com/office/officeart/2009/3/layout/HorizontalOrganizationChart"/>
    <dgm:cxn modelId="{33561757-630A-4C1B-9654-C185CB887E21}" type="presParOf" srcId="{7F6CF0BB-ACCB-42A4-AF10-3B354AEC710E}" destId="{ACD63EFA-6B8B-49CB-81CC-02675A433484}" srcOrd="1" destOrd="0" presId="urn:microsoft.com/office/officeart/2009/3/layout/HorizontalOrganizationChart"/>
    <dgm:cxn modelId="{318C80D5-C959-4D68-99F3-DFB7F83DB2B6}" type="presParOf" srcId="{0050520A-AD88-45DF-9163-D0144C60E74E}" destId="{C5F9FC6A-3852-4300-8024-E762B7A76B26}" srcOrd="1" destOrd="0" presId="urn:microsoft.com/office/officeart/2009/3/layout/HorizontalOrganizationChart"/>
    <dgm:cxn modelId="{BDAB6AEB-202C-454E-8554-46E90B74DCB3}" type="presParOf" srcId="{C5F9FC6A-3852-4300-8024-E762B7A76B26}" destId="{1C437387-4173-4D56-BE6A-A3D5D961FA08}" srcOrd="0" destOrd="0" presId="urn:microsoft.com/office/officeart/2009/3/layout/HorizontalOrganizationChart"/>
    <dgm:cxn modelId="{5CEA0D6D-BD15-4077-8F98-F3F13B640AD1}" type="presParOf" srcId="{C5F9FC6A-3852-4300-8024-E762B7A76B26}" destId="{01F16050-DC32-4390-8994-6EB35CB9BE31}" srcOrd="1" destOrd="0" presId="urn:microsoft.com/office/officeart/2009/3/layout/HorizontalOrganizationChart"/>
    <dgm:cxn modelId="{3E2A6E7A-C829-446D-A7C3-CA2C067F89F9}" type="presParOf" srcId="{01F16050-DC32-4390-8994-6EB35CB9BE31}" destId="{3A9268B7-D6B4-4028-A073-B1ABF92B35E2}" srcOrd="0" destOrd="0" presId="urn:microsoft.com/office/officeart/2009/3/layout/HorizontalOrganizationChart"/>
    <dgm:cxn modelId="{C226ED02-EED3-43C1-8612-90DB21779E32}" type="presParOf" srcId="{3A9268B7-D6B4-4028-A073-B1ABF92B35E2}" destId="{BB2EBA11-93B5-43EC-9938-C806AB28A697}" srcOrd="0" destOrd="0" presId="urn:microsoft.com/office/officeart/2009/3/layout/HorizontalOrganizationChart"/>
    <dgm:cxn modelId="{569B50D9-69DF-4335-8682-F4D37B831E72}" type="presParOf" srcId="{3A9268B7-D6B4-4028-A073-B1ABF92B35E2}" destId="{7286E39A-414A-4DDF-AC80-B89ECA540399}" srcOrd="1" destOrd="0" presId="urn:microsoft.com/office/officeart/2009/3/layout/HorizontalOrganizationChart"/>
    <dgm:cxn modelId="{377F9D86-6CEC-4A87-90E6-55DCDDC268E5}" type="presParOf" srcId="{01F16050-DC32-4390-8994-6EB35CB9BE31}" destId="{BBF7A5CE-3C26-4BDD-92E0-B34C5C1C48EB}" srcOrd="1" destOrd="0" presId="urn:microsoft.com/office/officeart/2009/3/layout/HorizontalOrganizationChart"/>
    <dgm:cxn modelId="{EA52C371-0C0D-4593-84B0-9CEC9FFD2946}" type="presParOf" srcId="{01F16050-DC32-4390-8994-6EB35CB9BE31}" destId="{461084CE-2340-4436-A174-3DCFEE7E1421}" srcOrd="2" destOrd="0" presId="urn:microsoft.com/office/officeart/2009/3/layout/HorizontalOrganizationChart"/>
    <dgm:cxn modelId="{70582894-D0F5-472D-B836-17F5EC855135}" type="presParOf" srcId="{C5F9FC6A-3852-4300-8024-E762B7A76B26}" destId="{F2D8CB4B-C7AC-420B-8301-20D63BE0E806}" srcOrd="2" destOrd="0" presId="urn:microsoft.com/office/officeart/2009/3/layout/HorizontalOrganizationChart"/>
    <dgm:cxn modelId="{7DA8155E-CFE6-42DC-B008-D444D261E64C}" type="presParOf" srcId="{C5F9FC6A-3852-4300-8024-E762B7A76B26}" destId="{626B88C7-8BA1-4289-B82D-FD51CA25C58A}" srcOrd="3" destOrd="0" presId="urn:microsoft.com/office/officeart/2009/3/layout/HorizontalOrganizationChart"/>
    <dgm:cxn modelId="{69C7D5E4-987C-4129-A48B-9984FF05F050}" type="presParOf" srcId="{626B88C7-8BA1-4289-B82D-FD51CA25C58A}" destId="{B7757603-FFD0-4C66-ACC4-AE0CF5E76F08}" srcOrd="0" destOrd="0" presId="urn:microsoft.com/office/officeart/2009/3/layout/HorizontalOrganizationChart"/>
    <dgm:cxn modelId="{16A36ABF-417E-4596-B3F9-2649B6F00712}" type="presParOf" srcId="{B7757603-FFD0-4C66-ACC4-AE0CF5E76F08}" destId="{61E5E6F0-18CC-49BD-A7BA-BD02755373D9}" srcOrd="0" destOrd="0" presId="urn:microsoft.com/office/officeart/2009/3/layout/HorizontalOrganizationChart"/>
    <dgm:cxn modelId="{1CA0400B-06CF-4AE9-8A5B-7306AE245E37}" type="presParOf" srcId="{B7757603-FFD0-4C66-ACC4-AE0CF5E76F08}" destId="{DFC62E41-0516-4D80-8D27-A10E912E7CC3}" srcOrd="1" destOrd="0" presId="urn:microsoft.com/office/officeart/2009/3/layout/HorizontalOrganizationChart"/>
    <dgm:cxn modelId="{0178627A-4711-408A-B33D-5E1D52C66C2A}" type="presParOf" srcId="{626B88C7-8BA1-4289-B82D-FD51CA25C58A}" destId="{7B7E62D8-35AF-482A-AAF8-3FBA91FE26CF}" srcOrd="1" destOrd="0" presId="urn:microsoft.com/office/officeart/2009/3/layout/HorizontalOrganizationChart"/>
    <dgm:cxn modelId="{3FFF6DD7-FEB5-460F-A5D1-A28E4DBD7071}" type="presParOf" srcId="{626B88C7-8BA1-4289-B82D-FD51CA25C58A}" destId="{9B6AAE5B-0EDE-4311-A8F4-E6F21A0B6CC2}" srcOrd="2" destOrd="0" presId="urn:microsoft.com/office/officeart/2009/3/layout/HorizontalOrganizationChart"/>
    <dgm:cxn modelId="{35847C25-3DED-4B12-B908-54055D30C894}" type="presParOf" srcId="{C5F9FC6A-3852-4300-8024-E762B7A76B26}" destId="{BB9FF37F-00B6-492F-B03E-1E46C5261D06}" srcOrd="4" destOrd="0" presId="urn:microsoft.com/office/officeart/2009/3/layout/HorizontalOrganizationChart"/>
    <dgm:cxn modelId="{4F988B71-EA0B-44E7-89A4-56B43F6698EB}" type="presParOf" srcId="{C5F9FC6A-3852-4300-8024-E762B7A76B26}" destId="{7126ACBB-7824-43FD-A1D0-B69287ACBF60}" srcOrd="5" destOrd="0" presId="urn:microsoft.com/office/officeart/2009/3/layout/HorizontalOrganizationChart"/>
    <dgm:cxn modelId="{9C01B2EA-6F91-4883-A192-4D2EFF209CB2}" type="presParOf" srcId="{7126ACBB-7824-43FD-A1D0-B69287ACBF60}" destId="{DC21B1F6-821D-4561-904D-2306A1F8EA41}" srcOrd="0" destOrd="0" presId="urn:microsoft.com/office/officeart/2009/3/layout/HorizontalOrganizationChart"/>
    <dgm:cxn modelId="{E0A0893E-A128-43D8-9F7F-A275978630A2}" type="presParOf" srcId="{DC21B1F6-821D-4561-904D-2306A1F8EA41}" destId="{26FD6072-21A4-4EA7-A635-32E1DB799399}" srcOrd="0" destOrd="0" presId="urn:microsoft.com/office/officeart/2009/3/layout/HorizontalOrganizationChart"/>
    <dgm:cxn modelId="{690B14D9-7834-4FF8-88AF-7D51BC26F3BD}" type="presParOf" srcId="{DC21B1F6-821D-4561-904D-2306A1F8EA41}" destId="{8EEEFF77-D1DD-4E44-8786-26F7CB76233C}" srcOrd="1" destOrd="0" presId="urn:microsoft.com/office/officeart/2009/3/layout/HorizontalOrganizationChart"/>
    <dgm:cxn modelId="{7D14832A-A124-439F-AAFB-BFD6C84C61DE}" type="presParOf" srcId="{7126ACBB-7824-43FD-A1D0-B69287ACBF60}" destId="{F39535AD-3BCF-44DC-A22F-980FBA25036A}" srcOrd="1" destOrd="0" presId="urn:microsoft.com/office/officeart/2009/3/layout/HorizontalOrganizationChart"/>
    <dgm:cxn modelId="{182D2952-DB55-44F6-8C9D-2D5FE90B3BCE}" type="presParOf" srcId="{7126ACBB-7824-43FD-A1D0-B69287ACBF60}" destId="{144787D8-1959-43A3-9F2F-9E2211B5C6E2}" srcOrd="2" destOrd="0" presId="urn:microsoft.com/office/officeart/2009/3/layout/HorizontalOrganizationChart"/>
    <dgm:cxn modelId="{162AB0F3-AD27-4BEA-828F-E2FE9AC79DF4}" type="presParOf" srcId="{0050520A-AD88-45DF-9163-D0144C60E74E}" destId="{2A02D9C2-191A-4EA3-933C-80DCF5A8710C}" srcOrd="2" destOrd="0" presId="urn:microsoft.com/office/officeart/2009/3/layout/HorizontalOrganizationChar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0EDA73-7562-45CE-8D58-79201BD9B4CD}" type="doc">
      <dgm:prSet loTypeId="urn:microsoft.com/office/officeart/2005/8/layout/pList1" loCatId="picture" qsTypeId="urn:microsoft.com/office/officeart/2005/8/quickstyle/simple3" qsCatId="simple" csTypeId="urn:microsoft.com/office/officeart/2005/8/colors/colorful3" csCatId="colorful" phldr="1"/>
      <dgm:spPr/>
      <dgm:t>
        <a:bodyPr/>
        <a:lstStyle/>
        <a:p>
          <a:endParaRPr lang="es-EC"/>
        </a:p>
      </dgm:t>
    </dgm:pt>
    <dgm:pt modelId="{4C29D8B5-8924-4BA2-B660-E05AE18408D4}">
      <dgm:prSet phldrT="[Texto]"/>
      <dgm:spPr/>
      <dgm:t>
        <a:bodyPr/>
        <a:lstStyle/>
        <a:p>
          <a:r>
            <a:rPr lang="es-EC" dirty="0"/>
            <a:t>Económico </a:t>
          </a:r>
        </a:p>
      </dgm:t>
    </dgm:pt>
    <dgm:pt modelId="{AFBE76DB-C419-4087-BF0D-002732016B4C}" type="parTrans" cxnId="{1AAE2FCE-C5AE-45C3-9991-98E53A72CDC1}">
      <dgm:prSet/>
      <dgm:spPr/>
      <dgm:t>
        <a:bodyPr/>
        <a:lstStyle/>
        <a:p>
          <a:endParaRPr lang="es-EC"/>
        </a:p>
      </dgm:t>
    </dgm:pt>
    <dgm:pt modelId="{C368572A-6472-431D-8093-307C668524B1}" type="sibTrans" cxnId="{1AAE2FCE-C5AE-45C3-9991-98E53A72CDC1}">
      <dgm:prSet/>
      <dgm:spPr/>
      <dgm:t>
        <a:bodyPr/>
        <a:lstStyle/>
        <a:p>
          <a:endParaRPr lang="es-EC"/>
        </a:p>
      </dgm:t>
    </dgm:pt>
    <dgm:pt modelId="{CF44D460-7DD8-451A-A58A-63179A89F381}">
      <dgm:prSet phldrT="[Texto]"/>
      <dgm:spPr/>
      <dgm:t>
        <a:bodyPr/>
        <a:lstStyle/>
        <a:p>
          <a:r>
            <a:rPr lang="es-EC" dirty="0"/>
            <a:t>Ambiental </a:t>
          </a:r>
        </a:p>
      </dgm:t>
    </dgm:pt>
    <dgm:pt modelId="{EFE036B7-0859-4682-8579-F24242430BB2}" type="parTrans" cxnId="{CC2EFDDB-7241-4AA2-9DAE-961471E90BF7}">
      <dgm:prSet/>
      <dgm:spPr/>
      <dgm:t>
        <a:bodyPr/>
        <a:lstStyle/>
        <a:p>
          <a:endParaRPr lang="es-EC"/>
        </a:p>
      </dgm:t>
    </dgm:pt>
    <dgm:pt modelId="{A84C1CD1-B97C-4B08-88C7-46C1AF4C99D0}" type="sibTrans" cxnId="{CC2EFDDB-7241-4AA2-9DAE-961471E90BF7}">
      <dgm:prSet/>
      <dgm:spPr/>
      <dgm:t>
        <a:bodyPr/>
        <a:lstStyle/>
        <a:p>
          <a:endParaRPr lang="es-EC"/>
        </a:p>
      </dgm:t>
    </dgm:pt>
    <dgm:pt modelId="{165F13C3-202C-4D2B-977C-0FD7B365FA84}">
      <dgm:prSet phldrT="[Texto]"/>
      <dgm:spPr/>
      <dgm:t>
        <a:bodyPr/>
        <a:lstStyle/>
        <a:p>
          <a:r>
            <a:rPr lang="es-EC" dirty="0"/>
            <a:t>Social </a:t>
          </a:r>
        </a:p>
      </dgm:t>
    </dgm:pt>
    <dgm:pt modelId="{D70E019D-2C68-45F0-BECE-43BE22BDDBE5}" type="parTrans" cxnId="{7DFDDE8D-477B-44CD-B1D9-1C78504DF495}">
      <dgm:prSet/>
      <dgm:spPr/>
      <dgm:t>
        <a:bodyPr/>
        <a:lstStyle/>
        <a:p>
          <a:endParaRPr lang="es-EC"/>
        </a:p>
      </dgm:t>
    </dgm:pt>
    <dgm:pt modelId="{59B11B70-7782-460E-B592-3970E6137739}" type="sibTrans" cxnId="{7DFDDE8D-477B-44CD-B1D9-1C78504DF495}">
      <dgm:prSet/>
      <dgm:spPr/>
      <dgm:t>
        <a:bodyPr/>
        <a:lstStyle/>
        <a:p>
          <a:endParaRPr lang="es-EC"/>
        </a:p>
      </dgm:t>
    </dgm:pt>
    <dgm:pt modelId="{D488267E-3369-45E9-83B2-CF04854D904B}">
      <dgm:prSet phldrT="[Texto]"/>
      <dgm:spPr/>
      <dgm:t>
        <a:bodyPr/>
        <a:lstStyle/>
        <a:p>
          <a:r>
            <a:rPr lang="es-EC" dirty="0"/>
            <a:t>Cultural y patrimonial </a:t>
          </a:r>
        </a:p>
      </dgm:t>
    </dgm:pt>
    <dgm:pt modelId="{920EDA07-016D-40A0-9CCB-A1BE4BECFBF0}" type="parTrans" cxnId="{CD9189BC-820F-4231-8EC2-7262939925E2}">
      <dgm:prSet/>
      <dgm:spPr/>
      <dgm:t>
        <a:bodyPr/>
        <a:lstStyle/>
        <a:p>
          <a:endParaRPr lang="es-EC"/>
        </a:p>
      </dgm:t>
    </dgm:pt>
    <dgm:pt modelId="{ECE44D2C-6AE8-49FE-ADCC-C04456DDD0AD}" type="sibTrans" cxnId="{CD9189BC-820F-4231-8EC2-7262939925E2}">
      <dgm:prSet/>
      <dgm:spPr/>
      <dgm:t>
        <a:bodyPr/>
        <a:lstStyle/>
        <a:p>
          <a:endParaRPr lang="es-EC"/>
        </a:p>
      </dgm:t>
    </dgm:pt>
    <dgm:pt modelId="{52E0665C-3DDF-4D68-9B43-9F404B019FC4}">
      <dgm:prSet phldrT="[Texto]"/>
      <dgm:spPr/>
      <dgm:t>
        <a:bodyPr/>
        <a:lstStyle/>
        <a:p>
          <a:r>
            <a:rPr lang="es-EC" dirty="0"/>
            <a:t>Tecnológico </a:t>
          </a:r>
        </a:p>
      </dgm:t>
    </dgm:pt>
    <dgm:pt modelId="{B9E9095F-71F5-4B41-8F01-A60EB9C78188}" type="parTrans" cxnId="{F50FC964-B530-4D1C-A5CA-0B6CCE573359}">
      <dgm:prSet/>
      <dgm:spPr/>
      <dgm:t>
        <a:bodyPr/>
        <a:lstStyle/>
        <a:p>
          <a:endParaRPr lang="es-EC"/>
        </a:p>
      </dgm:t>
    </dgm:pt>
    <dgm:pt modelId="{5AD32A32-F93C-4DD2-B6E6-212144B34991}" type="sibTrans" cxnId="{F50FC964-B530-4D1C-A5CA-0B6CCE573359}">
      <dgm:prSet/>
      <dgm:spPr/>
      <dgm:t>
        <a:bodyPr/>
        <a:lstStyle/>
        <a:p>
          <a:endParaRPr lang="es-EC"/>
        </a:p>
      </dgm:t>
    </dgm:pt>
    <dgm:pt modelId="{30DE768A-A90E-4EE4-8B57-969058EB3A0C}">
      <dgm:prSet phldrT="[Texto]"/>
      <dgm:spPr/>
      <dgm:t>
        <a:bodyPr/>
        <a:lstStyle/>
        <a:p>
          <a:r>
            <a:rPr lang="es-EC" dirty="0"/>
            <a:t>Político </a:t>
          </a:r>
        </a:p>
      </dgm:t>
    </dgm:pt>
    <dgm:pt modelId="{15C80F97-FF25-4E80-AA91-92D6832464D4}" type="parTrans" cxnId="{4E54CE6C-9217-46C1-9789-A8861C564597}">
      <dgm:prSet/>
      <dgm:spPr/>
      <dgm:t>
        <a:bodyPr/>
        <a:lstStyle/>
        <a:p>
          <a:endParaRPr lang="es-EC"/>
        </a:p>
      </dgm:t>
    </dgm:pt>
    <dgm:pt modelId="{2671BFDF-86FD-4098-832E-992E05D3456A}" type="sibTrans" cxnId="{4E54CE6C-9217-46C1-9789-A8861C564597}">
      <dgm:prSet/>
      <dgm:spPr/>
      <dgm:t>
        <a:bodyPr/>
        <a:lstStyle/>
        <a:p>
          <a:endParaRPr lang="es-EC"/>
        </a:p>
      </dgm:t>
    </dgm:pt>
    <dgm:pt modelId="{790253A3-B9F1-46F7-A3F0-9A731EFCDF66}" type="pres">
      <dgm:prSet presAssocID="{310EDA73-7562-45CE-8D58-79201BD9B4CD}" presName="Name0" presStyleCnt="0">
        <dgm:presLayoutVars>
          <dgm:dir/>
          <dgm:resizeHandles val="exact"/>
        </dgm:presLayoutVars>
      </dgm:prSet>
      <dgm:spPr/>
      <dgm:t>
        <a:bodyPr/>
        <a:lstStyle/>
        <a:p>
          <a:endParaRPr lang="es-EC"/>
        </a:p>
      </dgm:t>
    </dgm:pt>
    <dgm:pt modelId="{56221932-78CB-4405-ACA1-54412CC3BD30}" type="pres">
      <dgm:prSet presAssocID="{4C29D8B5-8924-4BA2-B660-E05AE18408D4}" presName="compNode" presStyleCnt="0"/>
      <dgm:spPr/>
    </dgm:pt>
    <dgm:pt modelId="{9F278234-97D3-49BB-A1F4-ED5780D6DE4D}" type="pres">
      <dgm:prSet presAssocID="{4C29D8B5-8924-4BA2-B660-E05AE18408D4}" presName="pict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a:ext>
            </a:extLst>
          </a:blip>
          <a:srcRect/>
          <a:stretch>
            <a:fillRect l="-16000" r="-16000"/>
          </a:stretch>
        </a:blipFill>
      </dgm:spPr>
    </dgm:pt>
    <dgm:pt modelId="{8030C21B-65CE-40C0-9FD6-2F723CAC11C4}" type="pres">
      <dgm:prSet presAssocID="{4C29D8B5-8924-4BA2-B660-E05AE18408D4}" presName="textRect" presStyleLbl="revTx" presStyleIdx="0" presStyleCnt="6">
        <dgm:presLayoutVars>
          <dgm:bulletEnabled val="1"/>
        </dgm:presLayoutVars>
      </dgm:prSet>
      <dgm:spPr/>
      <dgm:t>
        <a:bodyPr/>
        <a:lstStyle/>
        <a:p>
          <a:endParaRPr lang="es-EC"/>
        </a:p>
      </dgm:t>
    </dgm:pt>
    <dgm:pt modelId="{E70BDAA5-148C-46DE-ACD8-F752889B634E}" type="pres">
      <dgm:prSet presAssocID="{C368572A-6472-431D-8093-307C668524B1}" presName="sibTrans" presStyleLbl="sibTrans2D1" presStyleIdx="0" presStyleCnt="0"/>
      <dgm:spPr/>
      <dgm:t>
        <a:bodyPr/>
        <a:lstStyle/>
        <a:p>
          <a:endParaRPr lang="es-EC"/>
        </a:p>
      </dgm:t>
    </dgm:pt>
    <dgm:pt modelId="{A6312074-3D90-4893-ACD6-8146654EB3D3}" type="pres">
      <dgm:prSet presAssocID="{CF44D460-7DD8-451A-A58A-63179A89F381}" presName="compNode" presStyleCnt="0"/>
      <dgm:spPr/>
    </dgm:pt>
    <dgm:pt modelId="{20F88413-F160-475C-AAC2-8EEDBF5D5090}" type="pres">
      <dgm:prSet presAssocID="{CF44D460-7DD8-451A-A58A-63179A89F381}" presName="pictRect" presStyleLbl="node1" presStyleIdx="1" presStyleCnt="6"/>
      <dgm:spPr>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dgm:spPr>
    </dgm:pt>
    <dgm:pt modelId="{5C2E04E1-C0B3-4F95-814C-6601FC52A82F}" type="pres">
      <dgm:prSet presAssocID="{CF44D460-7DD8-451A-A58A-63179A89F381}" presName="textRect" presStyleLbl="revTx" presStyleIdx="1" presStyleCnt="6">
        <dgm:presLayoutVars>
          <dgm:bulletEnabled val="1"/>
        </dgm:presLayoutVars>
      </dgm:prSet>
      <dgm:spPr/>
      <dgm:t>
        <a:bodyPr/>
        <a:lstStyle/>
        <a:p>
          <a:endParaRPr lang="es-EC"/>
        </a:p>
      </dgm:t>
    </dgm:pt>
    <dgm:pt modelId="{41E0235A-AFE5-4C37-898A-F5462D6D3ECD}" type="pres">
      <dgm:prSet presAssocID="{A84C1CD1-B97C-4B08-88C7-46C1AF4C99D0}" presName="sibTrans" presStyleLbl="sibTrans2D1" presStyleIdx="0" presStyleCnt="0"/>
      <dgm:spPr/>
      <dgm:t>
        <a:bodyPr/>
        <a:lstStyle/>
        <a:p>
          <a:endParaRPr lang="es-EC"/>
        </a:p>
      </dgm:t>
    </dgm:pt>
    <dgm:pt modelId="{40788FE9-93A8-4D92-841B-FA03047FCD8B}" type="pres">
      <dgm:prSet presAssocID="{165F13C3-202C-4D2B-977C-0FD7B365FA84}" presName="compNode" presStyleCnt="0"/>
      <dgm:spPr/>
    </dgm:pt>
    <dgm:pt modelId="{C133C1D1-2D6D-4D25-9430-26C4F37A463C}" type="pres">
      <dgm:prSet presAssocID="{165F13C3-202C-4D2B-977C-0FD7B365FA84}" presName="pictRect" presStyleLbl="node1" presStyleIdx="2" presStyleCnt="6"/>
      <dgm:spPr>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solidFill>
            <a:schemeClr val="bg1">
              <a:lumMod val="95000"/>
            </a:schemeClr>
          </a:solidFill>
        </a:ln>
      </dgm:spPr>
    </dgm:pt>
    <dgm:pt modelId="{8D0A5BD7-3C40-40C8-870C-19B21A88ED09}" type="pres">
      <dgm:prSet presAssocID="{165F13C3-202C-4D2B-977C-0FD7B365FA84}" presName="textRect" presStyleLbl="revTx" presStyleIdx="2" presStyleCnt="6">
        <dgm:presLayoutVars>
          <dgm:bulletEnabled val="1"/>
        </dgm:presLayoutVars>
      </dgm:prSet>
      <dgm:spPr/>
      <dgm:t>
        <a:bodyPr/>
        <a:lstStyle/>
        <a:p>
          <a:endParaRPr lang="es-EC"/>
        </a:p>
      </dgm:t>
    </dgm:pt>
    <dgm:pt modelId="{953DC081-170D-4A71-B6F3-FC8BF76A0EC6}" type="pres">
      <dgm:prSet presAssocID="{59B11B70-7782-460E-B592-3970E6137739}" presName="sibTrans" presStyleLbl="sibTrans2D1" presStyleIdx="0" presStyleCnt="0"/>
      <dgm:spPr/>
      <dgm:t>
        <a:bodyPr/>
        <a:lstStyle/>
        <a:p>
          <a:endParaRPr lang="es-EC"/>
        </a:p>
      </dgm:t>
    </dgm:pt>
    <dgm:pt modelId="{DBC22293-5759-4525-8316-2B22F13375D3}" type="pres">
      <dgm:prSet presAssocID="{D488267E-3369-45E9-83B2-CF04854D904B}" presName="compNode" presStyleCnt="0"/>
      <dgm:spPr/>
    </dgm:pt>
    <dgm:pt modelId="{ED96B248-95AF-486D-936E-8242E1D207C4}" type="pres">
      <dgm:prSet presAssocID="{D488267E-3369-45E9-83B2-CF04854D904B}" presName="pictRect" presStyleLbl="node1" presStyleIdx="3" presStyleCnt="6"/>
      <dgm:spPr>
        <a:blipFill>
          <a:blip xmlns:r="http://schemas.openxmlformats.org/officeDocument/2006/relationships" r:embed="rId4" cstate="print">
            <a:extLst>
              <a:ext uri="{28A0092B-C50C-407E-A947-70E740481C1C}">
                <a14:useLocalDpi xmlns:a14="http://schemas.microsoft.com/office/drawing/2010/main"/>
              </a:ext>
            </a:extLst>
          </a:blip>
          <a:srcRect/>
          <a:stretch>
            <a:fillRect l="-4000" r="-4000"/>
          </a:stretch>
        </a:blipFill>
      </dgm:spPr>
    </dgm:pt>
    <dgm:pt modelId="{77A273F9-5C74-4A7E-82A3-CE8A7DCA90C5}" type="pres">
      <dgm:prSet presAssocID="{D488267E-3369-45E9-83B2-CF04854D904B}" presName="textRect" presStyleLbl="revTx" presStyleIdx="3" presStyleCnt="6">
        <dgm:presLayoutVars>
          <dgm:bulletEnabled val="1"/>
        </dgm:presLayoutVars>
      </dgm:prSet>
      <dgm:spPr/>
      <dgm:t>
        <a:bodyPr/>
        <a:lstStyle/>
        <a:p>
          <a:endParaRPr lang="es-EC"/>
        </a:p>
      </dgm:t>
    </dgm:pt>
    <dgm:pt modelId="{2A670513-E867-4B32-B563-736F76E773AF}" type="pres">
      <dgm:prSet presAssocID="{ECE44D2C-6AE8-49FE-ADCC-C04456DDD0AD}" presName="sibTrans" presStyleLbl="sibTrans2D1" presStyleIdx="0" presStyleCnt="0"/>
      <dgm:spPr/>
      <dgm:t>
        <a:bodyPr/>
        <a:lstStyle/>
        <a:p>
          <a:endParaRPr lang="es-EC"/>
        </a:p>
      </dgm:t>
    </dgm:pt>
    <dgm:pt modelId="{C32CF13E-6A71-437F-B880-82ED7D25B562}" type="pres">
      <dgm:prSet presAssocID="{30DE768A-A90E-4EE4-8B57-969058EB3A0C}" presName="compNode" presStyleCnt="0"/>
      <dgm:spPr/>
    </dgm:pt>
    <dgm:pt modelId="{2BF0B52E-03D9-4B0D-830F-729BCC3CAF9C}" type="pres">
      <dgm:prSet presAssocID="{30DE768A-A90E-4EE4-8B57-969058EB3A0C}" presName="pictRect" presStyleLbl="node1" presStyleIdx="4" presStyleCnt="6"/>
      <dgm:spPr>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dgm:spPr>
    </dgm:pt>
    <dgm:pt modelId="{17B547E9-778B-45F7-B412-7B9B1140513D}" type="pres">
      <dgm:prSet presAssocID="{30DE768A-A90E-4EE4-8B57-969058EB3A0C}" presName="textRect" presStyleLbl="revTx" presStyleIdx="4" presStyleCnt="6">
        <dgm:presLayoutVars>
          <dgm:bulletEnabled val="1"/>
        </dgm:presLayoutVars>
      </dgm:prSet>
      <dgm:spPr/>
      <dgm:t>
        <a:bodyPr/>
        <a:lstStyle/>
        <a:p>
          <a:endParaRPr lang="es-EC"/>
        </a:p>
      </dgm:t>
    </dgm:pt>
    <dgm:pt modelId="{714737F7-EF6B-40C5-BB41-8126E33297CF}" type="pres">
      <dgm:prSet presAssocID="{2671BFDF-86FD-4098-832E-992E05D3456A}" presName="sibTrans" presStyleLbl="sibTrans2D1" presStyleIdx="0" presStyleCnt="0"/>
      <dgm:spPr/>
      <dgm:t>
        <a:bodyPr/>
        <a:lstStyle/>
        <a:p>
          <a:endParaRPr lang="es-EC"/>
        </a:p>
      </dgm:t>
    </dgm:pt>
    <dgm:pt modelId="{55B0D43B-E59E-4A13-B1D5-459943872DF3}" type="pres">
      <dgm:prSet presAssocID="{52E0665C-3DDF-4D68-9B43-9F404B019FC4}" presName="compNode" presStyleCnt="0"/>
      <dgm:spPr/>
    </dgm:pt>
    <dgm:pt modelId="{441B7BB4-27F5-4CE0-9BAA-A03530F1B282}" type="pres">
      <dgm:prSet presAssocID="{52E0665C-3DDF-4D68-9B43-9F404B019FC4}" presName="pictRect" presStyleLbl="node1" presStyleIdx="5" presStyleCnt="6"/>
      <dgm:spPr>
        <a:blipFill>
          <a:blip xmlns:r="http://schemas.openxmlformats.org/officeDocument/2006/relationships" r:embed="rId6" cstate="print">
            <a:extLst>
              <a:ext uri="{28A0092B-C50C-407E-A947-70E740481C1C}">
                <a14:useLocalDpi xmlns:a14="http://schemas.microsoft.com/office/drawing/2010/main"/>
              </a:ext>
            </a:extLst>
          </a:blip>
          <a:srcRect/>
          <a:stretch>
            <a:fillRect/>
          </a:stretch>
        </a:blipFill>
      </dgm:spPr>
    </dgm:pt>
    <dgm:pt modelId="{4861DCE5-92D1-424A-B858-55352EF287B5}" type="pres">
      <dgm:prSet presAssocID="{52E0665C-3DDF-4D68-9B43-9F404B019FC4}" presName="textRect" presStyleLbl="revTx" presStyleIdx="5" presStyleCnt="6">
        <dgm:presLayoutVars>
          <dgm:bulletEnabled val="1"/>
        </dgm:presLayoutVars>
      </dgm:prSet>
      <dgm:spPr/>
      <dgm:t>
        <a:bodyPr/>
        <a:lstStyle/>
        <a:p>
          <a:endParaRPr lang="es-EC"/>
        </a:p>
      </dgm:t>
    </dgm:pt>
  </dgm:ptLst>
  <dgm:cxnLst>
    <dgm:cxn modelId="{0FD3466A-8266-4505-9720-AFB02E2CEDA4}" type="presOf" srcId="{D488267E-3369-45E9-83B2-CF04854D904B}" destId="{77A273F9-5C74-4A7E-82A3-CE8A7DCA90C5}" srcOrd="0" destOrd="0" presId="urn:microsoft.com/office/officeart/2005/8/layout/pList1"/>
    <dgm:cxn modelId="{33689583-C5FB-41C9-843E-375A29A88AD9}" type="presOf" srcId="{59B11B70-7782-460E-B592-3970E6137739}" destId="{953DC081-170D-4A71-B6F3-FC8BF76A0EC6}" srcOrd="0" destOrd="0" presId="urn:microsoft.com/office/officeart/2005/8/layout/pList1"/>
    <dgm:cxn modelId="{629ED1CB-5B93-49FD-A023-CF4D603047E2}" type="presOf" srcId="{ECE44D2C-6AE8-49FE-ADCC-C04456DDD0AD}" destId="{2A670513-E867-4B32-B563-736F76E773AF}" srcOrd="0" destOrd="0" presId="urn:microsoft.com/office/officeart/2005/8/layout/pList1"/>
    <dgm:cxn modelId="{CD9189BC-820F-4231-8EC2-7262939925E2}" srcId="{310EDA73-7562-45CE-8D58-79201BD9B4CD}" destId="{D488267E-3369-45E9-83B2-CF04854D904B}" srcOrd="3" destOrd="0" parTransId="{920EDA07-016D-40A0-9CCB-A1BE4BECFBF0}" sibTransId="{ECE44D2C-6AE8-49FE-ADCC-C04456DDD0AD}"/>
    <dgm:cxn modelId="{DCDE93DC-1B4E-451C-8077-27ED53DA47E4}" type="presOf" srcId="{CF44D460-7DD8-451A-A58A-63179A89F381}" destId="{5C2E04E1-C0B3-4F95-814C-6601FC52A82F}" srcOrd="0" destOrd="0" presId="urn:microsoft.com/office/officeart/2005/8/layout/pList1"/>
    <dgm:cxn modelId="{9280C865-FB49-4A9A-BB1D-9EADD7353CC3}" type="presOf" srcId="{4C29D8B5-8924-4BA2-B660-E05AE18408D4}" destId="{8030C21B-65CE-40C0-9FD6-2F723CAC11C4}" srcOrd="0" destOrd="0" presId="urn:microsoft.com/office/officeart/2005/8/layout/pList1"/>
    <dgm:cxn modelId="{7DFDDE8D-477B-44CD-B1D9-1C78504DF495}" srcId="{310EDA73-7562-45CE-8D58-79201BD9B4CD}" destId="{165F13C3-202C-4D2B-977C-0FD7B365FA84}" srcOrd="2" destOrd="0" parTransId="{D70E019D-2C68-45F0-BECE-43BE22BDDBE5}" sibTransId="{59B11B70-7782-460E-B592-3970E6137739}"/>
    <dgm:cxn modelId="{2FE43FA6-3C4F-433C-A3BD-2B401BA117B3}" type="presOf" srcId="{165F13C3-202C-4D2B-977C-0FD7B365FA84}" destId="{8D0A5BD7-3C40-40C8-870C-19B21A88ED09}" srcOrd="0" destOrd="0" presId="urn:microsoft.com/office/officeart/2005/8/layout/pList1"/>
    <dgm:cxn modelId="{4E54CE6C-9217-46C1-9789-A8861C564597}" srcId="{310EDA73-7562-45CE-8D58-79201BD9B4CD}" destId="{30DE768A-A90E-4EE4-8B57-969058EB3A0C}" srcOrd="4" destOrd="0" parTransId="{15C80F97-FF25-4E80-AA91-92D6832464D4}" sibTransId="{2671BFDF-86FD-4098-832E-992E05D3456A}"/>
    <dgm:cxn modelId="{3B856601-E720-4173-8B54-D0EBB23EBF73}" type="presOf" srcId="{52E0665C-3DDF-4D68-9B43-9F404B019FC4}" destId="{4861DCE5-92D1-424A-B858-55352EF287B5}" srcOrd="0" destOrd="0" presId="urn:microsoft.com/office/officeart/2005/8/layout/pList1"/>
    <dgm:cxn modelId="{30A18BF3-4227-4513-9E3F-074CB198BC42}" type="presOf" srcId="{C368572A-6472-431D-8093-307C668524B1}" destId="{E70BDAA5-148C-46DE-ACD8-F752889B634E}" srcOrd="0" destOrd="0" presId="urn:microsoft.com/office/officeart/2005/8/layout/pList1"/>
    <dgm:cxn modelId="{277CB4B9-5F85-4571-B9DF-648172FA079D}" type="presOf" srcId="{2671BFDF-86FD-4098-832E-992E05D3456A}" destId="{714737F7-EF6B-40C5-BB41-8126E33297CF}" srcOrd="0" destOrd="0" presId="urn:microsoft.com/office/officeart/2005/8/layout/pList1"/>
    <dgm:cxn modelId="{E00DE912-D2E8-4DC7-B32B-BC369F60B0B2}" type="presOf" srcId="{310EDA73-7562-45CE-8D58-79201BD9B4CD}" destId="{790253A3-B9F1-46F7-A3F0-9A731EFCDF66}" srcOrd="0" destOrd="0" presId="urn:microsoft.com/office/officeart/2005/8/layout/pList1"/>
    <dgm:cxn modelId="{CC2EFDDB-7241-4AA2-9DAE-961471E90BF7}" srcId="{310EDA73-7562-45CE-8D58-79201BD9B4CD}" destId="{CF44D460-7DD8-451A-A58A-63179A89F381}" srcOrd="1" destOrd="0" parTransId="{EFE036B7-0859-4682-8579-F24242430BB2}" sibTransId="{A84C1CD1-B97C-4B08-88C7-46C1AF4C99D0}"/>
    <dgm:cxn modelId="{F50FC964-B530-4D1C-A5CA-0B6CCE573359}" srcId="{310EDA73-7562-45CE-8D58-79201BD9B4CD}" destId="{52E0665C-3DDF-4D68-9B43-9F404B019FC4}" srcOrd="5" destOrd="0" parTransId="{B9E9095F-71F5-4B41-8F01-A60EB9C78188}" sibTransId="{5AD32A32-F93C-4DD2-B6E6-212144B34991}"/>
    <dgm:cxn modelId="{6D76E81D-17F0-4C5B-94D1-94AD93025BF4}" type="presOf" srcId="{A84C1CD1-B97C-4B08-88C7-46C1AF4C99D0}" destId="{41E0235A-AFE5-4C37-898A-F5462D6D3ECD}" srcOrd="0" destOrd="0" presId="urn:microsoft.com/office/officeart/2005/8/layout/pList1"/>
    <dgm:cxn modelId="{1AAE2FCE-C5AE-45C3-9991-98E53A72CDC1}" srcId="{310EDA73-7562-45CE-8D58-79201BD9B4CD}" destId="{4C29D8B5-8924-4BA2-B660-E05AE18408D4}" srcOrd="0" destOrd="0" parTransId="{AFBE76DB-C419-4087-BF0D-002732016B4C}" sibTransId="{C368572A-6472-431D-8093-307C668524B1}"/>
    <dgm:cxn modelId="{CC430C11-9AF5-4ED6-8E07-84AAF9F38997}" type="presOf" srcId="{30DE768A-A90E-4EE4-8B57-969058EB3A0C}" destId="{17B547E9-778B-45F7-B412-7B9B1140513D}" srcOrd="0" destOrd="0" presId="urn:microsoft.com/office/officeart/2005/8/layout/pList1"/>
    <dgm:cxn modelId="{A7EBE0DC-4424-42FA-8ED3-EFAF1612A857}" type="presParOf" srcId="{790253A3-B9F1-46F7-A3F0-9A731EFCDF66}" destId="{56221932-78CB-4405-ACA1-54412CC3BD30}" srcOrd="0" destOrd="0" presId="urn:microsoft.com/office/officeart/2005/8/layout/pList1"/>
    <dgm:cxn modelId="{C7331DB9-9FCE-4860-88B8-08550AA01B16}" type="presParOf" srcId="{56221932-78CB-4405-ACA1-54412CC3BD30}" destId="{9F278234-97D3-49BB-A1F4-ED5780D6DE4D}" srcOrd="0" destOrd="0" presId="urn:microsoft.com/office/officeart/2005/8/layout/pList1"/>
    <dgm:cxn modelId="{82A0173F-57A4-45CA-A128-061E50E06F38}" type="presParOf" srcId="{56221932-78CB-4405-ACA1-54412CC3BD30}" destId="{8030C21B-65CE-40C0-9FD6-2F723CAC11C4}" srcOrd="1" destOrd="0" presId="urn:microsoft.com/office/officeart/2005/8/layout/pList1"/>
    <dgm:cxn modelId="{62D59DD5-281A-455B-BD9B-7B102FE9BE54}" type="presParOf" srcId="{790253A3-B9F1-46F7-A3F0-9A731EFCDF66}" destId="{E70BDAA5-148C-46DE-ACD8-F752889B634E}" srcOrd="1" destOrd="0" presId="urn:microsoft.com/office/officeart/2005/8/layout/pList1"/>
    <dgm:cxn modelId="{48FD1EFD-E9E9-4BCC-9631-A205ECCD561F}" type="presParOf" srcId="{790253A3-B9F1-46F7-A3F0-9A731EFCDF66}" destId="{A6312074-3D90-4893-ACD6-8146654EB3D3}" srcOrd="2" destOrd="0" presId="urn:microsoft.com/office/officeart/2005/8/layout/pList1"/>
    <dgm:cxn modelId="{53438CE7-4DD5-4E26-973B-6EA9A9E8A6B8}" type="presParOf" srcId="{A6312074-3D90-4893-ACD6-8146654EB3D3}" destId="{20F88413-F160-475C-AAC2-8EEDBF5D5090}" srcOrd="0" destOrd="0" presId="urn:microsoft.com/office/officeart/2005/8/layout/pList1"/>
    <dgm:cxn modelId="{2983C701-18BD-4462-B72F-E8FDFD184656}" type="presParOf" srcId="{A6312074-3D90-4893-ACD6-8146654EB3D3}" destId="{5C2E04E1-C0B3-4F95-814C-6601FC52A82F}" srcOrd="1" destOrd="0" presId="urn:microsoft.com/office/officeart/2005/8/layout/pList1"/>
    <dgm:cxn modelId="{CD4C6885-5566-4CE1-8C0D-DDAC0AE129DB}" type="presParOf" srcId="{790253A3-B9F1-46F7-A3F0-9A731EFCDF66}" destId="{41E0235A-AFE5-4C37-898A-F5462D6D3ECD}" srcOrd="3" destOrd="0" presId="urn:microsoft.com/office/officeart/2005/8/layout/pList1"/>
    <dgm:cxn modelId="{3F1930DF-51D9-43DC-A8A8-8B5501024585}" type="presParOf" srcId="{790253A3-B9F1-46F7-A3F0-9A731EFCDF66}" destId="{40788FE9-93A8-4D92-841B-FA03047FCD8B}" srcOrd="4" destOrd="0" presId="urn:microsoft.com/office/officeart/2005/8/layout/pList1"/>
    <dgm:cxn modelId="{6164447C-58B3-45A0-8D18-79C0DB1EE15F}" type="presParOf" srcId="{40788FE9-93A8-4D92-841B-FA03047FCD8B}" destId="{C133C1D1-2D6D-4D25-9430-26C4F37A463C}" srcOrd="0" destOrd="0" presId="urn:microsoft.com/office/officeart/2005/8/layout/pList1"/>
    <dgm:cxn modelId="{802F943D-D639-4C2A-A6E1-D690849C1622}" type="presParOf" srcId="{40788FE9-93A8-4D92-841B-FA03047FCD8B}" destId="{8D0A5BD7-3C40-40C8-870C-19B21A88ED09}" srcOrd="1" destOrd="0" presId="urn:microsoft.com/office/officeart/2005/8/layout/pList1"/>
    <dgm:cxn modelId="{CB824115-68A5-4A86-B00B-067D049AC739}" type="presParOf" srcId="{790253A3-B9F1-46F7-A3F0-9A731EFCDF66}" destId="{953DC081-170D-4A71-B6F3-FC8BF76A0EC6}" srcOrd="5" destOrd="0" presId="urn:microsoft.com/office/officeart/2005/8/layout/pList1"/>
    <dgm:cxn modelId="{36B1C7D9-CADD-4332-9BCC-E2A232FB9FE9}" type="presParOf" srcId="{790253A3-B9F1-46F7-A3F0-9A731EFCDF66}" destId="{DBC22293-5759-4525-8316-2B22F13375D3}" srcOrd="6" destOrd="0" presId="urn:microsoft.com/office/officeart/2005/8/layout/pList1"/>
    <dgm:cxn modelId="{665B9AB8-D22F-4CAC-8DE6-55F5EF2CD975}" type="presParOf" srcId="{DBC22293-5759-4525-8316-2B22F13375D3}" destId="{ED96B248-95AF-486D-936E-8242E1D207C4}" srcOrd="0" destOrd="0" presId="urn:microsoft.com/office/officeart/2005/8/layout/pList1"/>
    <dgm:cxn modelId="{4C3D0310-C0EF-44A2-ABBA-B763C91A53FB}" type="presParOf" srcId="{DBC22293-5759-4525-8316-2B22F13375D3}" destId="{77A273F9-5C74-4A7E-82A3-CE8A7DCA90C5}" srcOrd="1" destOrd="0" presId="urn:microsoft.com/office/officeart/2005/8/layout/pList1"/>
    <dgm:cxn modelId="{92170BFA-88C7-46DC-96E8-F8D1DEBFF5EF}" type="presParOf" srcId="{790253A3-B9F1-46F7-A3F0-9A731EFCDF66}" destId="{2A670513-E867-4B32-B563-736F76E773AF}" srcOrd="7" destOrd="0" presId="urn:microsoft.com/office/officeart/2005/8/layout/pList1"/>
    <dgm:cxn modelId="{351C474B-EC83-46B6-B335-A5EF0CBAB42A}" type="presParOf" srcId="{790253A3-B9F1-46F7-A3F0-9A731EFCDF66}" destId="{C32CF13E-6A71-437F-B880-82ED7D25B562}" srcOrd="8" destOrd="0" presId="urn:microsoft.com/office/officeart/2005/8/layout/pList1"/>
    <dgm:cxn modelId="{C04DDF5C-0121-451A-9B58-D58897E24873}" type="presParOf" srcId="{C32CF13E-6A71-437F-B880-82ED7D25B562}" destId="{2BF0B52E-03D9-4B0D-830F-729BCC3CAF9C}" srcOrd="0" destOrd="0" presId="urn:microsoft.com/office/officeart/2005/8/layout/pList1"/>
    <dgm:cxn modelId="{625C1031-6913-4F57-A18C-DF6611C398B7}" type="presParOf" srcId="{C32CF13E-6A71-437F-B880-82ED7D25B562}" destId="{17B547E9-778B-45F7-B412-7B9B1140513D}" srcOrd="1" destOrd="0" presId="urn:microsoft.com/office/officeart/2005/8/layout/pList1"/>
    <dgm:cxn modelId="{C3D399A0-1D13-43E9-A4ED-09CBAFA7EE2B}" type="presParOf" srcId="{790253A3-B9F1-46F7-A3F0-9A731EFCDF66}" destId="{714737F7-EF6B-40C5-BB41-8126E33297CF}" srcOrd="9" destOrd="0" presId="urn:microsoft.com/office/officeart/2005/8/layout/pList1"/>
    <dgm:cxn modelId="{F5953C96-90B7-4AE9-8776-3D0DF7F75374}" type="presParOf" srcId="{790253A3-B9F1-46F7-A3F0-9A731EFCDF66}" destId="{55B0D43B-E59E-4A13-B1D5-459943872DF3}" srcOrd="10" destOrd="0" presId="urn:microsoft.com/office/officeart/2005/8/layout/pList1"/>
    <dgm:cxn modelId="{E3AABB13-2E87-48D7-B708-8CDA52138FA5}" type="presParOf" srcId="{55B0D43B-E59E-4A13-B1D5-459943872DF3}" destId="{441B7BB4-27F5-4CE0-9BAA-A03530F1B282}" srcOrd="0" destOrd="0" presId="urn:microsoft.com/office/officeart/2005/8/layout/pList1"/>
    <dgm:cxn modelId="{57D58537-72EB-4C61-B43B-60232211262E}" type="presParOf" srcId="{55B0D43B-E59E-4A13-B1D5-459943872DF3}" destId="{4861DCE5-92D1-424A-B858-55352EF287B5}"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AABD67-35F3-471A-8489-0CF23CA0627D}" type="doc">
      <dgm:prSet loTypeId="urn:microsoft.com/office/officeart/2008/layout/IncreasingCircleProcess" loCatId="process" qsTypeId="urn:microsoft.com/office/officeart/2005/8/quickstyle/simple3" qsCatId="simple" csTypeId="urn:microsoft.com/office/officeart/2005/8/colors/colorful4" csCatId="colorful" phldr="1"/>
      <dgm:spPr/>
      <dgm:t>
        <a:bodyPr/>
        <a:lstStyle/>
        <a:p>
          <a:endParaRPr lang="es-EC"/>
        </a:p>
      </dgm:t>
    </dgm:pt>
    <dgm:pt modelId="{2CA91C99-EE35-4BFA-AC87-A3ABBA261007}">
      <dgm:prSet phldrT="[Texto]"/>
      <dgm:spPr/>
      <dgm:t>
        <a:bodyPr/>
        <a:lstStyle/>
        <a:p>
          <a:r>
            <a:rPr lang="es-EC" dirty="0"/>
            <a:t>Turistas</a:t>
          </a:r>
        </a:p>
      </dgm:t>
    </dgm:pt>
    <dgm:pt modelId="{F161D49A-D929-4235-B580-F24FC4FC0C82}" type="parTrans" cxnId="{437CDAB2-D539-416A-85DC-AB9FB1CE2802}">
      <dgm:prSet/>
      <dgm:spPr/>
      <dgm:t>
        <a:bodyPr/>
        <a:lstStyle/>
        <a:p>
          <a:endParaRPr lang="es-EC"/>
        </a:p>
      </dgm:t>
    </dgm:pt>
    <dgm:pt modelId="{73E3C253-1CBC-45BE-9FC0-6C1197F32FAE}" type="sibTrans" cxnId="{437CDAB2-D539-416A-85DC-AB9FB1CE2802}">
      <dgm:prSet/>
      <dgm:spPr/>
      <dgm:t>
        <a:bodyPr/>
        <a:lstStyle/>
        <a:p>
          <a:endParaRPr lang="es-EC"/>
        </a:p>
      </dgm:t>
    </dgm:pt>
    <dgm:pt modelId="{1679D0F3-7346-46B3-8AB3-C1F59D502FFD}">
      <dgm:prSet phldrT="[Texto]"/>
      <dgm:spPr/>
      <dgm:t>
        <a:bodyPr/>
        <a:lstStyle/>
        <a:p>
          <a:r>
            <a:rPr lang="es-EC" dirty="0"/>
            <a:t>Atiende turistas y la comunidad receptora </a:t>
          </a:r>
        </a:p>
      </dgm:t>
    </dgm:pt>
    <dgm:pt modelId="{AFDEF3D2-D5CA-4746-95BD-D62070CFBC8F}" type="parTrans" cxnId="{47AE527B-CF77-4111-A9E5-94A3A371BF21}">
      <dgm:prSet/>
      <dgm:spPr/>
      <dgm:t>
        <a:bodyPr/>
        <a:lstStyle/>
        <a:p>
          <a:endParaRPr lang="es-EC"/>
        </a:p>
      </dgm:t>
    </dgm:pt>
    <dgm:pt modelId="{B690D7A2-4FB6-4964-95C3-3A94ECA126B9}" type="sibTrans" cxnId="{47AE527B-CF77-4111-A9E5-94A3A371BF21}">
      <dgm:prSet/>
      <dgm:spPr/>
      <dgm:t>
        <a:bodyPr/>
        <a:lstStyle/>
        <a:p>
          <a:endParaRPr lang="es-EC"/>
        </a:p>
      </dgm:t>
    </dgm:pt>
    <dgm:pt modelId="{46C660A9-FC61-4494-885A-B14098588E01}">
      <dgm:prSet phldrT="[Texto]"/>
      <dgm:spPr/>
      <dgm:t>
        <a:bodyPr/>
        <a:lstStyle/>
        <a:p>
          <a:r>
            <a:rPr lang="es-EC" dirty="0"/>
            <a:t>Futuro </a:t>
          </a:r>
        </a:p>
      </dgm:t>
    </dgm:pt>
    <dgm:pt modelId="{D7B45DAC-9D16-46DB-ACB8-41DC9566A2DF}" type="parTrans" cxnId="{E1D824FE-7997-4381-BB60-4A0A4CFAD322}">
      <dgm:prSet/>
      <dgm:spPr/>
      <dgm:t>
        <a:bodyPr/>
        <a:lstStyle/>
        <a:p>
          <a:endParaRPr lang="es-EC"/>
        </a:p>
      </dgm:t>
    </dgm:pt>
    <dgm:pt modelId="{6DD6B10B-4E04-48BB-858E-A2A80032AFC0}" type="sibTrans" cxnId="{E1D824FE-7997-4381-BB60-4A0A4CFAD322}">
      <dgm:prSet/>
      <dgm:spPr/>
      <dgm:t>
        <a:bodyPr/>
        <a:lstStyle/>
        <a:p>
          <a:endParaRPr lang="es-EC"/>
        </a:p>
      </dgm:t>
    </dgm:pt>
    <dgm:pt modelId="{AA3577D6-0F1D-418E-995E-4EF4320AB633}">
      <dgm:prSet phldrT="[Texto]"/>
      <dgm:spPr/>
      <dgm:t>
        <a:bodyPr/>
        <a:lstStyle/>
        <a:p>
          <a:r>
            <a:rPr lang="es-EC" dirty="0"/>
            <a:t>Mejora condiciones vida </a:t>
          </a:r>
        </a:p>
      </dgm:t>
    </dgm:pt>
    <dgm:pt modelId="{954C866A-DB5B-4617-AB3E-281AFE38073D}" type="parTrans" cxnId="{011C27CD-B8DD-43CF-AF5C-14601F172D7A}">
      <dgm:prSet/>
      <dgm:spPr/>
      <dgm:t>
        <a:bodyPr/>
        <a:lstStyle/>
        <a:p>
          <a:endParaRPr lang="es-EC"/>
        </a:p>
      </dgm:t>
    </dgm:pt>
    <dgm:pt modelId="{D2542B14-0C28-4619-8B42-4858A68ACECE}" type="sibTrans" cxnId="{011C27CD-B8DD-43CF-AF5C-14601F172D7A}">
      <dgm:prSet/>
      <dgm:spPr/>
      <dgm:t>
        <a:bodyPr/>
        <a:lstStyle/>
        <a:p>
          <a:endParaRPr lang="es-EC"/>
        </a:p>
      </dgm:t>
    </dgm:pt>
    <dgm:pt modelId="{3E63DDD6-422A-481A-9CC0-93190EE584C2}">
      <dgm:prSet phldrT="[Texto]"/>
      <dgm:spPr/>
      <dgm:t>
        <a:bodyPr/>
        <a:lstStyle/>
        <a:p>
          <a:r>
            <a:rPr lang="es-EC" dirty="0"/>
            <a:t>Entorno </a:t>
          </a:r>
        </a:p>
      </dgm:t>
    </dgm:pt>
    <dgm:pt modelId="{11BB0AC9-9887-4DB8-8FC8-F570B2A1466B}" type="parTrans" cxnId="{C7863077-326C-436A-959C-1A074CDD6EBD}">
      <dgm:prSet/>
      <dgm:spPr/>
      <dgm:t>
        <a:bodyPr/>
        <a:lstStyle/>
        <a:p>
          <a:endParaRPr lang="es-EC"/>
        </a:p>
      </dgm:t>
    </dgm:pt>
    <dgm:pt modelId="{227DDB90-22C4-4B5D-877D-30F6ED8E6EAD}" type="sibTrans" cxnId="{C7863077-326C-436A-959C-1A074CDD6EBD}">
      <dgm:prSet/>
      <dgm:spPr/>
      <dgm:t>
        <a:bodyPr/>
        <a:lstStyle/>
        <a:p>
          <a:endParaRPr lang="es-EC"/>
        </a:p>
      </dgm:t>
    </dgm:pt>
    <dgm:pt modelId="{0384D682-76CC-4FFC-AA94-B3E8E8D19416}">
      <dgm:prSet phldrT="[Texto]"/>
      <dgm:spPr/>
      <dgm:t>
        <a:bodyPr/>
        <a:lstStyle/>
        <a:p>
          <a:r>
            <a:rPr lang="es-EC" dirty="0"/>
            <a:t>Desarrollo local </a:t>
          </a:r>
        </a:p>
        <a:p>
          <a:r>
            <a:rPr lang="es-EC" dirty="0"/>
            <a:t>Calidad </a:t>
          </a:r>
        </a:p>
      </dgm:t>
    </dgm:pt>
    <dgm:pt modelId="{98782157-1AA8-48DD-9D7D-1F7712D7279D}" type="parTrans" cxnId="{55390431-2A44-4BE4-9E70-44E72567031B}">
      <dgm:prSet/>
      <dgm:spPr/>
      <dgm:t>
        <a:bodyPr/>
        <a:lstStyle/>
        <a:p>
          <a:endParaRPr lang="es-EC"/>
        </a:p>
      </dgm:t>
    </dgm:pt>
    <dgm:pt modelId="{10CB3EFD-8027-4BF5-A85D-207D6A6A1455}" type="sibTrans" cxnId="{55390431-2A44-4BE4-9E70-44E72567031B}">
      <dgm:prSet/>
      <dgm:spPr/>
      <dgm:t>
        <a:bodyPr/>
        <a:lstStyle/>
        <a:p>
          <a:endParaRPr lang="es-EC"/>
        </a:p>
      </dgm:t>
    </dgm:pt>
    <dgm:pt modelId="{4B3B37BC-3233-41AF-8379-54CDED6B021C}" type="pres">
      <dgm:prSet presAssocID="{05AABD67-35F3-471A-8489-0CF23CA0627D}" presName="Name0" presStyleCnt="0">
        <dgm:presLayoutVars>
          <dgm:chMax val="7"/>
          <dgm:chPref val="7"/>
          <dgm:dir/>
          <dgm:animOne val="branch"/>
          <dgm:animLvl val="lvl"/>
        </dgm:presLayoutVars>
      </dgm:prSet>
      <dgm:spPr/>
      <dgm:t>
        <a:bodyPr/>
        <a:lstStyle/>
        <a:p>
          <a:endParaRPr lang="es-EC"/>
        </a:p>
      </dgm:t>
    </dgm:pt>
    <dgm:pt modelId="{E35B7AF3-D9BD-46CB-AFF4-6C3EADD0E9BD}" type="pres">
      <dgm:prSet presAssocID="{2CA91C99-EE35-4BFA-AC87-A3ABBA261007}" presName="composite" presStyleCnt="0"/>
      <dgm:spPr/>
    </dgm:pt>
    <dgm:pt modelId="{491665BC-D289-4E20-8EE1-0BAC18BACFBE}" type="pres">
      <dgm:prSet presAssocID="{2CA91C99-EE35-4BFA-AC87-A3ABBA261007}" presName="BackAccent" presStyleLbl="bgShp" presStyleIdx="0" presStyleCnt="3"/>
      <dgm:spPr/>
    </dgm:pt>
    <dgm:pt modelId="{3BF1CCF5-1BBB-43CA-9619-2CF4BC36F388}" type="pres">
      <dgm:prSet presAssocID="{2CA91C99-EE35-4BFA-AC87-A3ABBA261007}" presName="Accent" presStyleLbl="alignNode1" presStyleIdx="0" presStyleCnt="3"/>
      <dgm:spPr/>
    </dgm:pt>
    <dgm:pt modelId="{27152FF6-7190-417F-A0F3-757A1AF4C4CB}" type="pres">
      <dgm:prSet presAssocID="{2CA91C99-EE35-4BFA-AC87-A3ABBA261007}" presName="Child" presStyleLbl="revTx" presStyleIdx="0" presStyleCnt="6">
        <dgm:presLayoutVars>
          <dgm:chMax val="0"/>
          <dgm:chPref val="0"/>
          <dgm:bulletEnabled val="1"/>
        </dgm:presLayoutVars>
      </dgm:prSet>
      <dgm:spPr/>
      <dgm:t>
        <a:bodyPr/>
        <a:lstStyle/>
        <a:p>
          <a:endParaRPr lang="es-EC"/>
        </a:p>
      </dgm:t>
    </dgm:pt>
    <dgm:pt modelId="{E3CDA4BD-B652-4403-92F3-A4D84D60C0AD}" type="pres">
      <dgm:prSet presAssocID="{2CA91C99-EE35-4BFA-AC87-A3ABBA261007}" presName="Parent" presStyleLbl="revTx" presStyleIdx="1" presStyleCnt="6">
        <dgm:presLayoutVars>
          <dgm:chMax val="1"/>
          <dgm:chPref val="1"/>
          <dgm:bulletEnabled val="1"/>
        </dgm:presLayoutVars>
      </dgm:prSet>
      <dgm:spPr/>
      <dgm:t>
        <a:bodyPr/>
        <a:lstStyle/>
        <a:p>
          <a:endParaRPr lang="es-EC"/>
        </a:p>
      </dgm:t>
    </dgm:pt>
    <dgm:pt modelId="{4C2FE0A8-EB1C-4073-AB06-7C6D22663769}" type="pres">
      <dgm:prSet presAssocID="{73E3C253-1CBC-45BE-9FC0-6C1197F32FAE}" presName="sibTrans" presStyleCnt="0"/>
      <dgm:spPr/>
    </dgm:pt>
    <dgm:pt modelId="{B430D071-0A3F-4EEB-96DC-47A7A5537762}" type="pres">
      <dgm:prSet presAssocID="{46C660A9-FC61-4494-885A-B14098588E01}" presName="composite" presStyleCnt="0"/>
      <dgm:spPr/>
    </dgm:pt>
    <dgm:pt modelId="{0765D57C-AD6D-4030-8582-83DFAC54C788}" type="pres">
      <dgm:prSet presAssocID="{46C660A9-FC61-4494-885A-B14098588E01}" presName="BackAccent" presStyleLbl="bgShp" presStyleIdx="1" presStyleCnt="3"/>
      <dgm:spPr/>
    </dgm:pt>
    <dgm:pt modelId="{FD823B52-0409-413F-91B6-9DD0F2211157}" type="pres">
      <dgm:prSet presAssocID="{46C660A9-FC61-4494-885A-B14098588E01}" presName="Accent" presStyleLbl="alignNode1" presStyleIdx="1" presStyleCnt="3"/>
      <dgm:spPr/>
    </dgm:pt>
    <dgm:pt modelId="{69CA421D-CC63-4D42-92E4-DFC03BFCA3A9}" type="pres">
      <dgm:prSet presAssocID="{46C660A9-FC61-4494-885A-B14098588E01}" presName="Child" presStyleLbl="revTx" presStyleIdx="2" presStyleCnt="6">
        <dgm:presLayoutVars>
          <dgm:chMax val="0"/>
          <dgm:chPref val="0"/>
          <dgm:bulletEnabled val="1"/>
        </dgm:presLayoutVars>
      </dgm:prSet>
      <dgm:spPr/>
      <dgm:t>
        <a:bodyPr/>
        <a:lstStyle/>
        <a:p>
          <a:endParaRPr lang="es-EC"/>
        </a:p>
      </dgm:t>
    </dgm:pt>
    <dgm:pt modelId="{ED53B8C0-D2BC-4737-813A-516704238DEA}" type="pres">
      <dgm:prSet presAssocID="{46C660A9-FC61-4494-885A-B14098588E01}" presName="Parent" presStyleLbl="revTx" presStyleIdx="3" presStyleCnt="6">
        <dgm:presLayoutVars>
          <dgm:chMax val="1"/>
          <dgm:chPref val="1"/>
          <dgm:bulletEnabled val="1"/>
        </dgm:presLayoutVars>
      </dgm:prSet>
      <dgm:spPr/>
      <dgm:t>
        <a:bodyPr/>
        <a:lstStyle/>
        <a:p>
          <a:endParaRPr lang="es-EC"/>
        </a:p>
      </dgm:t>
    </dgm:pt>
    <dgm:pt modelId="{8BD5347A-7153-4D36-90DC-286668E6F5B5}" type="pres">
      <dgm:prSet presAssocID="{6DD6B10B-4E04-48BB-858E-A2A80032AFC0}" presName="sibTrans" presStyleCnt="0"/>
      <dgm:spPr/>
    </dgm:pt>
    <dgm:pt modelId="{1948F93D-6DB4-4FD0-9BD8-13B572857945}" type="pres">
      <dgm:prSet presAssocID="{3E63DDD6-422A-481A-9CC0-93190EE584C2}" presName="composite" presStyleCnt="0"/>
      <dgm:spPr/>
    </dgm:pt>
    <dgm:pt modelId="{CB2654AF-16A7-46FF-9668-534A9D29AE75}" type="pres">
      <dgm:prSet presAssocID="{3E63DDD6-422A-481A-9CC0-93190EE584C2}" presName="BackAccent" presStyleLbl="bgShp" presStyleIdx="2" presStyleCnt="3"/>
      <dgm:spPr/>
    </dgm:pt>
    <dgm:pt modelId="{16744329-091F-4ABF-B581-EF404FC48286}" type="pres">
      <dgm:prSet presAssocID="{3E63DDD6-422A-481A-9CC0-93190EE584C2}" presName="Accent" presStyleLbl="alignNode1" presStyleIdx="2" presStyleCnt="3"/>
      <dgm:spPr/>
    </dgm:pt>
    <dgm:pt modelId="{5C34AEBF-5041-4EBC-8D2A-5BAD49FBF118}" type="pres">
      <dgm:prSet presAssocID="{3E63DDD6-422A-481A-9CC0-93190EE584C2}" presName="Child" presStyleLbl="revTx" presStyleIdx="4" presStyleCnt="6">
        <dgm:presLayoutVars>
          <dgm:chMax val="0"/>
          <dgm:chPref val="0"/>
          <dgm:bulletEnabled val="1"/>
        </dgm:presLayoutVars>
      </dgm:prSet>
      <dgm:spPr/>
      <dgm:t>
        <a:bodyPr/>
        <a:lstStyle/>
        <a:p>
          <a:endParaRPr lang="es-EC"/>
        </a:p>
      </dgm:t>
    </dgm:pt>
    <dgm:pt modelId="{41CD2613-2A71-4BB8-8380-86B3EA57DBC5}" type="pres">
      <dgm:prSet presAssocID="{3E63DDD6-422A-481A-9CC0-93190EE584C2}" presName="Parent" presStyleLbl="revTx" presStyleIdx="5" presStyleCnt="6">
        <dgm:presLayoutVars>
          <dgm:chMax val="1"/>
          <dgm:chPref val="1"/>
          <dgm:bulletEnabled val="1"/>
        </dgm:presLayoutVars>
      </dgm:prSet>
      <dgm:spPr/>
      <dgm:t>
        <a:bodyPr/>
        <a:lstStyle/>
        <a:p>
          <a:endParaRPr lang="es-EC"/>
        </a:p>
      </dgm:t>
    </dgm:pt>
  </dgm:ptLst>
  <dgm:cxnLst>
    <dgm:cxn modelId="{47AE527B-CF77-4111-A9E5-94A3A371BF21}" srcId="{2CA91C99-EE35-4BFA-AC87-A3ABBA261007}" destId="{1679D0F3-7346-46B3-8AB3-C1F59D502FFD}" srcOrd="0" destOrd="0" parTransId="{AFDEF3D2-D5CA-4746-95BD-D62070CFBC8F}" sibTransId="{B690D7A2-4FB6-4964-95C3-3A94ECA126B9}"/>
    <dgm:cxn modelId="{437CDAB2-D539-416A-85DC-AB9FB1CE2802}" srcId="{05AABD67-35F3-471A-8489-0CF23CA0627D}" destId="{2CA91C99-EE35-4BFA-AC87-A3ABBA261007}" srcOrd="0" destOrd="0" parTransId="{F161D49A-D929-4235-B580-F24FC4FC0C82}" sibTransId="{73E3C253-1CBC-45BE-9FC0-6C1197F32FAE}"/>
    <dgm:cxn modelId="{BE2921DE-E862-48B7-9803-0BA78E145DC4}" type="presOf" srcId="{1679D0F3-7346-46B3-8AB3-C1F59D502FFD}" destId="{27152FF6-7190-417F-A0F3-757A1AF4C4CB}" srcOrd="0" destOrd="0" presId="urn:microsoft.com/office/officeart/2008/layout/IncreasingCircleProcess"/>
    <dgm:cxn modelId="{A859F976-DF99-4021-8354-02B1741EB4F0}" type="presOf" srcId="{46C660A9-FC61-4494-885A-B14098588E01}" destId="{ED53B8C0-D2BC-4737-813A-516704238DEA}" srcOrd="0" destOrd="0" presId="urn:microsoft.com/office/officeart/2008/layout/IncreasingCircleProcess"/>
    <dgm:cxn modelId="{BCCA7783-C7B7-40E5-B8EF-EED8EFC6FC05}" type="presOf" srcId="{0384D682-76CC-4FFC-AA94-B3E8E8D19416}" destId="{5C34AEBF-5041-4EBC-8D2A-5BAD49FBF118}" srcOrd="0" destOrd="0" presId="urn:microsoft.com/office/officeart/2008/layout/IncreasingCircleProcess"/>
    <dgm:cxn modelId="{011C27CD-B8DD-43CF-AF5C-14601F172D7A}" srcId="{46C660A9-FC61-4494-885A-B14098588E01}" destId="{AA3577D6-0F1D-418E-995E-4EF4320AB633}" srcOrd="0" destOrd="0" parTransId="{954C866A-DB5B-4617-AB3E-281AFE38073D}" sibTransId="{D2542B14-0C28-4619-8B42-4858A68ACECE}"/>
    <dgm:cxn modelId="{55390431-2A44-4BE4-9E70-44E72567031B}" srcId="{3E63DDD6-422A-481A-9CC0-93190EE584C2}" destId="{0384D682-76CC-4FFC-AA94-B3E8E8D19416}" srcOrd="0" destOrd="0" parTransId="{98782157-1AA8-48DD-9D7D-1F7712D7279D}" sibTransId="{10CB3EFD-8027-4BF5-A85D-207D6A6A1455}"/>
    <dgm:cxn modelId="{E1D824FE-7997-4381-BB60-4A0A4CFAD322}" srcId="{05AABD67-35F3-471A-8489-0CF23CA0627D}" destId="{46C660A9-FC61-4494-885A-B14098588E01}" srcOrd="1" destOrd="0" parTransId="{D7B45DAC-9D16-46DB-ACB8-41DC9566A2DF}" sibTransId="{6DD6B10B-4E04-48BB-858E-A2A80032AFC0}"/>
    <dgm:cxn modelId="{F4A2073B-34DC-4A5C-A0EE-F7980B113E0E}" type="presOf" srcId="{05AABD67-35F3-471A-8489-0CF23CA0627D}" destId="{4B3B37BC-3233-41AF-8379-54CDED6B021C}" srcOrd="0" destOrd="0" presId="urn:microsoft.com/office/officeart/2008/layout/IncreasingCircleProcess"/>
    <dgm:cxn modelId="{15924D78-5232-4990-8EED-89D1A5FD929C}" type="presOf" srcId="{3E63DDD6-422A-481A-9CC0-93190EE584C2}" destId="{41CD2613-2A71-4BB8-8380-86B3EA57DBC5}" srcOrd="0" destOrd="0" presId="urn:microsoft.com/office/officeart/2008/layout/IncreasingCircleProcess"/>
    <dgm:cxn modelId="{4C41A068-2C67-4426-B1FF-83549804FAD3}" type="presOf" srcId="{AA3577D6-0F1D-418E-995E-4EF4320AB633}" destId="{69CA421D-CC63-4D42-92E4-DFC03BFCA3A9}" srcOrd="0" destOrd="0" presId="urn:microsoft.com/office/officeart/2008/layout/IncreasingCircleProcess"/>
    <dgm:cxn modelId="{8FFB34F3-8535-44B6-B5FB-215B829E2F31}" type="presOf" srcId="{2CA91C99-EE35-4BFA-AC87-A3ABBA261007}" destId="{E3CDA4BD-B652-4403-92F3-A4D84D60C0AD}" srcOrd="0" destOrd="0" presId="urn:microsoft.com/office/officeart/2008/layout/IncreasingCircleProcess"/>
    <dgm:cxn modelId="{C7863077-326C-436A-959C-1A074CDD6EBD}" srcId="{05AABD67-35F3-471A-8489-0CF23CA0627D}" destId="{3E63DDD6-422A-481A-9CC0-93190EE584C2}" srcOrd="2" destOrd="0" parTransId="{11BB0AC9-9887-4DB8-8FC8-F570B2A1466B}" sibTransId="{227DDB90-22C4-4B5D-877D-30F6ED8E6EAD}"/>
    <dgm:cxn modelId="{14797587-1FDD-4DDC-9559-AD2B447AD8B4}" type="presParOf" srcId="{4B3B37BC-3233-41AF-8379-54CDED6B021C}" destId="{E35B7AF3-D9BD-46CB-AFF4-6C3EADD0E9BD}" srcOrd="0" destOrd="0" presId="urn:microsoft.com/office/officeart/2008/layout/IncreasingCircleProcess"/>
    <dgm:cxn modelId="{9849B9F2-42B7-4B55-A374-F9B9ACB10696}" type="presParOf" srcId="{E35B7AF3-D9BD-46CB-AFF4-6C3EADD0E9BD}" destId="{491665BC-D289-4E20-8EE1-0BAC18BACFBE}" srcOrd="0" destOrd="0" presId="urn:microsoft.com/office/officeart/2008/layout/IncreasingCircleProcess"/>
    <dgm:cxn modelId="{8E60F326-083E-4947-8FF8-FDCA1284BFF2}" type="presParOf" srcId="{E35B7AF3-D9BD-46CB-AFF4-6C3EADD0E9BD}" destId="{3BF1CCF5-1BBB-43CA-9619-2CF4BC36F388}" srcOrd="1" destOrd="0" presId="urn:microsoft.com/office/officeart/2008/layout/IncreasingCircleProcess"/>
    <dgm:cxn modelId="{BA2C0C6A-5460-4DED-AEFE-88EF7042CF12}" type="presParOf" srcId="{E35B7AF3-D9BD-46CB-AFF4-6C3EADD0E9BD}" destId="{27152FF6-7190-417F-A0F3-757A1AF4C4CB}" srcOrd="2" destOrd="0" presId="urn:microsoft.com/office/officeart/2008/layout/IncreasingCircleProcess"/>
    <dgm:cxn modelId="{D225AF48-91A9-426F-B177-047E750847D7}" type="presParOf" srcId="{E35B7AF3-D9BD-46CB-AFF4-6C3EADD0E9BD}" destId="{E3CDA4BD-B652-4403-92F3-A4D84D60C0AD}" srcOrd="3" destOrd="0" presId="urn:microsoft.com/office/officeart/2008/layout/IncreasingCircleProcess"/>
    <dgm:cxn modelId="{909F99B4-C83E-4199-9198-2D55CDBD667F}" type="presParOf" srcId="{4B3B37BC-3233-41AF-8379-54CDED6B021C}" destId="{4C2FE0A8-EB1C-4073-AB06-7C6D22663769}" srcOrd="1" destOrd="0" presId="urn:microsoft.com/office/officeart/2008/layout/IncreasingCircleProcess"/>
    <dgm:cxn modelId="{2D3408BE-DF77-4F83-B645-B426853E46A2}" type="presParOf" srcId="{4B3B37BC-3233-41AF-8379-54CDED6B021C}" destId="{B430D071-0A3F-4EEB-96DC-47A7A5537762}" srcOrd="2" destOrd="0" presId="urn:microsoft.com/office/officeart/2008/layout/IncreasingCircleProcess"/>
    <dgm:cxn modelId="{1DF325A6-BD3A-41DC-BF86-D6741275CD9F}" type="presParOf" srcId="{B430D071-0A3F-4EEB-96DC-47A7A5537762}" destId="{0765D57C-AD6D-4030-8582-83DFAC54C788}" srcOrd="0" destOrd="0" presId="urn:microsoft.com/office/officeart/2008/layout/IncreasingCircleProcess"/>
    <dgm:cxn modelId="{67D07C3E-4B4A-42D1-B943-4A787CF68CB1}" type="presParOf" srcId="{B430D071-0A3F-4EEB-96DC-47A7A5537762}" destId="{FD823B52-0409-413F-91B6-9DD0F2211157}" srcOrd="1" destOrd="0" presId="urn:microsoft.com/office/officeart/2008/layout/IncreasingCircleProcess"/>
    <dgm:cxn modelId="{4BFDD4AE-C003-4AFB-9BCA-0C8C93C34ECE}" type="presParOf" srcId="{B430D071-0A3F-4EEB-96DC-47A7A5537762}" destId="{69CA421D-CC63-4D42-92E4-DFC03BFCA3A9}" srcOrd="2" destOrd="0" presId="urn:microsoft.com/office/officeart/2008/layout/IncreasingCircleProcess"/>
    <dgm:cxn modelId="{DD13C6B7-1668-4F35-AE53-A7C4B5E2C8AC}" type="presParOf" srcId="{B430D071-0A3F-4EEB-96DC-47A7A5537762}" destId="{ED53B8C0-D2BC-4737-813A-516704238DEA}" srcOrd="3" destOrd="0" presId="urn:microsoft.com/office/officeart/2008/layout/IncreasingCircleProcess"/>
    <dgm:cxn modelId="{06B931C7-A73C-480D-8F17-C307A56815C1}" type="presParOf" srcId="{4B3B37BC-3233-41AF-8379-54CDED6B021C}" destId="{8BD5347A-7153-4D36-90DC-286668E6F5B5}" srcOrd="3" destOrd="0" presId="urn:microsoft.com/office/officeart/2008/layout/IncreasingCircleProcess"/>
    <dgm:cxn modelId="{C4E5CCA1-6279-4930-B219-1C888116774D}" type="presParOf" srcId="{4B3B37BC-3233-41AF-8379-54CDED6B021C}" destId="{1948F93D-6DB4-4FD0-9BD8-13B572857945}" srcOrd="4" destOrd="0" presId="urn:microsoft.com/office/officeart/2008/layout/IncreasingCircleProcess"/>
    <dgm:cxn modelId="{C4F1383F-C3BD-4D2B-AB3E-D72370508DA4}" type="presParOf" srcId="{1948F93D-6DB4-4FD0-9BD8-13B572857945}" destId="{CB2654AF-16A7-46FF-9668-534A9D29AE75}" srcOrd="0" destOrd="0" presId="urn:microsoft.com/office/officeart/2008/layout/IncreasingCircleProcess"/>
    <dgm:cxn modelId="{77A1FA96-2F7A-488B-B0B3-9D8E206AFE94}" type="presParOf" srcId="{1948F93D-6DB4-4FD0-9BD8-13B572857945}" destId="{16744329-091F-4ABF-B581-EF404FC48286}" srcOrd="1" destOrd="0" presId="urn:microsoft.com/office/officeart/2008/layout/IncreasingCircleProcess"/>
    <dgm:cxn modelId="{3D256572-BE60-40D1-942C-B09565DC737F}" type="presParOf" srcId="{1948F93D-6DB4-4FD0-9BD8-13B572857945}" destId="{5C34AEBF-5041-4EBC-8D2A-5BAD49FBF118}" srcOrd="2" destOrd="0" presId="urn:microsoft.com/office/officeart/2008/layout/IncreasingCircleProcess"/>
    <dgm:cxn modelId="{4E051204-30A1-400C-8B12-BA007192D382}" type="presParOf" srcId="{1948F93D-6DB4-4FD0-9BD8-13B572857945}" destId="{41CD2613-2A71-4BB8-8380-86B3EA57DBC5}" srcOrd="3" destOrd="0" presId="urn:microsoft.com/office/officeart/2008/layout/IncreasingCircle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4F98948-3320-4B7F-80FB-AB1137B5078B}" type="doc">
      <dgm:prSet loTypeId="urn:microsoft.com/office/officeart/2008/layout/BendingPictureSemiTransparentText" loCatId="picture" qsTypeId="urn:microsoft.com/office/officeart/2005/8/quickstyle/simple1" qsCatId="simple" csTypeId="urn:microsoft.com/office/officeart/2005/8/colors/colorful1" csCatId="colorful" phldr="1"/>
      <dgm:spPr/>
      <dgm:t>
        <a:bodyPr rtlCol="0"/>
        <a:lstStyle/>
        <a:p>
          <a:pPr rtl="0"/>
          <a:endParaRPr lang="en-US"/>
        </a:p>
      </dgm:t>
    </dgm:pt>
    <dgm:pt modelId="{15F858BE-12F3-4653-B340-0B188B98203C}">
      <dgm:prSet custT="1"/>
      <dgm:spPr/>
      <dgm:t>
        <a:bodyPr rtlCol="0"/>
        <a:lstStyle/>
        <a:p>
          <a:pPr rtl="0"/>
          <a:r>
            <a:rPr lang="es-ES" sz="1600" b="1" noProof="0" dirty="0">
              <a:solidFill>
                <a:schemeClr val="tx1"/>
              </a:solidFill>
            </a:rPr>
            <a:t>Planificación turística sostenible aplicado en el Municipio de Caldas </a:t>
          </a:r>
        </a:p>
      </dgm:t>
    </dgm:pt>
    <dgm:pt modelId="{A18FFBF8-8B7D-40D4-A330-31FF915469FD}" type="parTrans" cxnId="{DEBC30EA-F307-450A-9FE0-DE38E709B7C6}">
      <dgm:prSet/>
      <dgm:spPr/>
      <dgm:t>
        <a:bodyPr rtlCol="0"/>
        <a:lstStyle/>
        <a:p>
          <a:pPr rtl="0"/>
          <a:endParaRPr lang="es-ES" sz="1100" noProof="0" dirty="0">
            <a:solidFill>
              <a:schemeClr val="tx1">
                <a:lumMod val="75000"/>
                <a:lumOff val="25000"/>
              </a:schemeClr>
            </a:solidFill>
          </a:endParaRPr>
        </a:p>
      </dgm:t>
    </dgm:pt>
    <dgm:pt modelId="{BAF7F54C-54BB-4E32-A3BE-70FDDE1ACC7A}" type="sibTrans" cxnId="{DEBC30EA-F307-450A-9FE0-DE38E709B7C6}">
      <dgm:prSet/>
      <dgm:spPr/>
      <dgm:t>
        <a:bodyPr rtlCol="0"/>
        <a:lstStyle/>
        <a:p>
          <a:pPr rtl="0"/>
          <a:endParaRPr lang="es-ES" sz="1100" noProof="0" dirty="0">
            <a:solidFill>
              <a:schemeClr val="tx1">
                <a:lumMod val="75000"/>
                <a:lumOff val="25000"/>
              </a:schemeClr>
            </a:solidFill>
          </a:endParaRPr>
        </a:p>
      </dgm:t>
    </dgm:pt>
    <dgm:pt modelId="{3CA3A262-78E2-46B9-86B9-EC5A18FB14DE}">
      <dgm:prSet custT="1"/>
      <dgm:spPr/>
      <dgm:t>
        <a:bodyPr/>
        <a:lstStyle/>
        <a:p>
          <a:r>
            <a:rPr lang="es-ES" sz="1400" b="1" dirty="0">
              <a:solidFill>
                <a:schemeClr val="tx1"/>
              </a:solidFill>
            </a:rPr>
            <a:t>La Actividad Turística sostenible y el desarrollo socioeconómico en los habitantes de la parroquia San José de Huambaló Cantón Pelileo, provincia de Tungurahua</a:t>
          </a:r>
          <a:endParaRPr lang="es-ES" sz="1400" b="1" noProof="0" dirty="0">
            <a:solidFill>
              <a:schemeClr val="tx1"/>
            </a:solidFill>
          </a:endParaRPr>
        </a:p>
      </dgm:t>
    </dgm:pt>
    <dgm:pt modelId="{6BBE6B70-7535-4543-9D22-9A5FD3AA825E}" type="parTrans" cxnId="{DA22B488-0463-414F-B875-46191CF8188F}">
      <dgm:prSet/>
      <dgm:spPr/>
      <dgm:t>
        <a:bodyPr rtlCol="0"/>
        <a:lstStyle/>
        <a:p>
          <a:pPr rtl="0"/>
          <a:endParaRPr lang="es-ES" sz="1100" noProof="0" dirty="0">
            <a:solidFill>
              <a:schemeClr val="tx1">
                <a:lumMod val="75000"/>
                <a:lumOff val="25000"/>
              </a:schemeClr>
            </a:solidFill>
          </a:endParaRPr>
        </a:p>
      </dgm:t>
    </dgm:pt>
    <dgm:pt modelId="{B3A5339B-3B69-46DF-810A-B2517955555D}" type="sibTrans" cxnId="{DA22B488-0463-414F-B875-46191CF8188F}">
      <dgm:prSet/>
      <dgm:spPr/>
      <dgm:t>
        <a:bodyPr rtlCol="0"/>
        <a:lstStyle/>
        <a:p>
          <a:pPr rtl="0"/>
          <a:endParaRPr lang="es-ES" sz="1100" noProof="0" dirty="0">
            <a:solidFill>
              <a:schemeClr val="tx1">
                <a:lumMod val="75000"/>
                <a:lumOff val="25000"/>
              </a:schemeClr>
            </a:solidFill>
          </a:endParaRPr>
        </a:p>
      </dgm:t>
    </dgm:pt>
    <dgm:pt modelId="{C2C0C276-85A5-4D23-AC47-55BD8A8CAE4F}">
      <dgm:prSet custT="1"/>
      <dgm:spPr/>
      <dgm:t>
        <a:bodyPr/>
        <a:lstStyle/>
        <a:p>
          <a:pPr rtl="0"/>
          <a:r>
            <a:rPr lang="es-MX" sz="1600" b="1" noProof="0" dirty="0">
              <a:solidFill>
                <a:schemeClr val="tx1"/>
              </a:solidFill>
            </a:rPr>
            <a:t>Análisis del sistema turístico del Cantón Puerto López</a:t>
          </a:r>
          <a:endParaRPr lang="es-EC" sz="1600" b="1" noProof="0" dirty="0">
            <a:solidFill>
              <a:schemeClr val="tx1"/>
            </a:solidFill>
          </a:endParaRPr>
        </a:p>
      </dgm:t>
    </dgm:pt>
    <dgm:pt modelId="{B254F5C6-646A-4FB5-8C44-00B611E781BE}" type="parTrans" cxnId="{C388B700-D854-4C7C-94A6-F94EAAC6A25E}">
      <dgm:prSet/>
      <dgm:spPr/>
      <dgm:t>
        <a:bodyPr/>
        <a:lstStyle/>
        <a:p>
          <a:endParaRPr lang="es-EC"/>
        </a:p>
      </dgm:t>
    </dgm:pt>
    <dgm:pt modelId="{E4A50B97-62FA-452B-9A12-E6F073BB79AC}" type="sibTrans" cxnId="{C388B700-D854-4C7C-94A6-F94EAAC6A25E}">
      <dgm:prSet/>
      <dgm:spPr/>
      <dgm:t>
        <a:bodyPr/>
        <a:lstStyle/>
        <a:p>
          <a:endParaRPr lang="es-EC"/>
        </a:p>
      </dgm:t>
    </dgm:pt>
    <dgm:pt modelId="{0105855B-983F-48F6-A85E-5A2BBDC790C6}" type="pres">
      <dgm:prSet presAssocID="{64F98948-3320-4B7F-80FB-AB1137B5078B}" presName="Name0" presStyleCnt="0">
        <dgm:presLayoutVars>
          <dgm:dir/>
          <dgm:resizeHandles val="exact"/>
        </dgm:presLayoutVars>
      </dgm:prSet>
      <dgm:spPr/>
      <dgm:t>
        <a:bodyPr/>
        <a:lstStyle/>
        <a:p>
          <a:endParaRPr lang="es-EC"/>
        </a:p>
      </dgm:t>
    </dgm:pt>
    <dgm:pt modelId="{7D3E4DC9-FB62-4BC8-9950-33A09FB0AF81}" type="pres">
      <dgm:prSet presAssocID="{15F858BE-12F3-4653-B340-0B188B98203C}" presName="composite" presStyleCnt="0"/>
      <dgm:spPr/>
    </dgm:pt>
    <dgm:pt modelId="{D575A0FF-BC34-42F8-B692-381ACE64BC94}" type="pres">
      <dgm:prSet presAssocID="{15F858BE-12F3-4653-B340-0B188B98203C}" presName="rect1" presStyleLbl="bgShp" presStyleIdx="0" presStyleCnt="3" custLinFactNeighborX="-94" custLinFactNeighborY="-19759"/>
      <dgm:spPr>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l="11792" t="2080" r="11792" b="2080"/>
          </a:stretch>
        </a:blipFill>
      </dgm:spPr>
    </dgm:pt>
    <dgm:pt modelId="{307E501C-37B6-4C05-BE9F-B9BFD651FF63}" type="pres">
      <dgm:prSet presAssocID="{15F858BE-12F3-4653-B340-0B188B98203C}" presName="rect2" presStyleLbl="trBgShp" presStyleIdx="0" presStyleCnt="3" custScaleY="55772" custLinFactNeighborX="2569" custLinFactNeighborY="39007">
        <dgm:presLayoutVars>
          <dgm:bulletEnabled val="1"/>
        </dgm:presLayoutVars>
      </dgm:prSet>
      <dgm:spPr/>
      <dgm:t>
        <a:bodyPr/>
        <a:lstStyle/>
        <a:p>
          <a:endParaRPr lang="es-EC"/>
        </a:p>
      </dgm:t>
    </dgm:pt>
    <dgm:pt modelId="{3C58FE93-E86F-4EFE-950A-EB93021BD8E9}" type="pres">
      <dgm:prSet presAssocID="{BAF7F54C-54BB-4E32-A3BE-70FDDE1ACC7A}" presName="sibTrans" presStyleCnt="0"/>
      <dgm:spPr/>
    </dgm:pt>
    <dgm:pt modelId="{600523B2-5C63-4A84-B98B-9C2A72534545}" type="pres">
      <dgm:prSet presAssocID="{C2C0C276-85A5-4D23-AC47-55BD8A8CAE4F}" presName="composite" presStyleCnt="0"/>
      <dgm:spPr/>
    </dgm:pt>
    <dgm:pt modelId="{03BFA5BC-9813-472D-A17A-FB6E06E0D858}" type="pres">
      <dgm:prSet presAssocID="{C2C0C276-85A5-4D23-AC47-55BD8A8CAE4F}" presName="rect1" presStyleLbl="bgShp" presStyleIdx="1" presStyleCnt="3" custLinFactNeighborX="-2022" custLinFactNeighborY="-18640"/>
      <dgm:spPr>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t="12109" b="12109"/>
          </a:stretch>
        </a:blipFill>
      </dgm:spPr>
    </dgm:pt>
    <dgm:pt modelId="{29B98C4F-3308-434D-96BC-CBCD3FCFAF46}" type="pres">
      <dgm:prSet presAssocID="{C2C0C276-85A5-4D23-AC47-55BD8A8CAE4F}" presName="rect2" presStyleLbl="trBgShp" presStyleIdx="1" presStyleCnt="3" custScaleY="48718" custLinFactNeighborX="1453" custLinFactNeighborY="32459">
        <dgm:presLayoutVars>
          <dgm:bulletEnabled val="1"/>
        </dgm:presLayoutVars>
      </dgm:prSet>
      <dgm:spPr/>
      <dgm:t>
        <a:bodyPr/>
        <a:lstStyle/>
        <a:p>
          <a:endParaRPr lang="es-EC"/>
        </a:p>
      </dgm:t>
    </dgm:pt>
    <dgm:pt modelId="{5C0D48A7-4BB6-4EF4-93B4-E10B9014DABC}" type="pres">
      <dgm:prSet presAssocID="{E4A50B97-62FA-452B-9A12-E6F073BB79AC}" presName="sibTrans" presStyleCnt="0"/>
      <dgm:spPr/>
    </dgm:pt>
    <dgm:pt modelId="{222A3B25-18FF-44AB-B36D-D7F09DEE3574}" type="pres">
      <dgm:prSet presAssocID="{3CA3A262-78E2-46B9-86B9-EC5A18FB14DE}" presName="composite" presStyleCnt="0"/>
      <dgm:spPr/>
    </dgm:pt>
    <dgm:pt modelId="{8C52BCA2-949D-4C22-A8E0-49D37A6B26BD}" type="pres">
      <dgm:prSet presAssocID="{3CA3A262-78E2-46B9-86B9-EC5A18FB14DE}" presName="rect1" presStyleLbl="bgShp" presStyleIdx="2" presStyleCnt="3" custLinFactNeighborX="-2212" custLinFactNeighborY="-14187"/>
      <dgm:spPr>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517ED80A-F837-44F3-8763-32B7126BD8C4}" type="pres">
      <dgm:prSet presAssocID="{3CA3A262-78E2-46B9-86B9-EC5A18FB14DE}" presName="rect2" presStyleLbl="trBgShp" presStyleIdx="2" presStyleCnt="3" custLinFactNeighborX="101" custLinFactNeighborY="52648">
        <dgm:presLayoutVars>
          <dgm:bulletEnabled val="1"/>
        </dgm:presLayoutVars>
      </dgm:prSet>
      <dgm:spPr/>
      <dgm:t>
        <a:bodyPr/>
        <a:lstStyle/>
        <a:p>
          <a:endParaRPr lang="es-EC"/>
        </a:p>
      </dgm:t>
    </dgm:pt>
  </dgm:ptLst>
  <dgm:cxnLst>
    <dgm:cxn modelId="{C388B700-D854-4C7C-94A6-F94EAAC6A25E}" srcId="{64F98948-3320-4B7F-80FB-AB1137B5078B}" destId="{C2C0C276-85A5-4D23-AC47-55BD8A8CAE4F}" srcOrd="1" destOrd="0" parTransId="{B254F5C6-646A-4FB5-8C44-00B611E781BE}" sibTransId="{E4A50B97-62FA-452B-9A12-E6F073BB79AC}"/>
    <dgm:cxn modelId="{DA22B488-0463-414F-B875-46191CF8188F}" srcId="{64F98948-3320-4B7F-80FB-AB1137B5078B}" destId="{3CA3A262-78E2-46B9-86B9-EC5A18FB14DE}" srcOrd="2" destOrd="0" parTransId="{6BBE6B70-7535-4543-9D22-9A5FD3AA825E}" sibTransId="{B3A5339B-3B69-46DF-810A-B2517955555D}"/>
    <dgm:cxn modelId="{305CF26B-C09E-4AF4-9DEE-B77E3A8E3B77}" type="presOf" srcId="{64F98948-3320-4B7F-80FB-AB1137B5078B}" destId="{0105855B-983F-48F6-A85E-5A2BBDC790C6}" srcOrd="0" destOrd="0" presId="urn:microsoft.com/office/officeart/2008/layout/BendingPictureSemiTransparentText"/>
    <dgm:cxn modelId="{E86714B0-7A8C-4FC9-897D-5C0D1169F2D2}" type="presOf" srcId="{C2C0C276-85A5-4D23-AC47-55BD8A8CAE4F}" destId="{29B98C4F-3308-434D-96BC-CBCD3FCFAF46}" srcOrd="0" destOrd="0" presId="urn:microsoft.com/office/officeart/2008/layout/BendingPictureSemiTransparentText"/>
    <dgm:cxn modelId="{E6BD3D0B-78EB-4513-BF92-B5DEC143E417}" type="presOf" srcId="{3CA3A262-78E2-46B9-86B9-EC5A18FB14DE}" destId="{517ED80A-F837-44F3-8763-32B7126BD8C4}" srcOrd="0" destOrd="0" presId="urn:microsoft.com/office/officeart/2008/layout/BendingPictureSemiTransparentText"/>
    <dgm:cxn modelId="{F00FAF05-625F-47CA-9FFC-65A3206CB909}" type="presOf" srcId="{15F858BE-12F3-4653-B340-0B188B98203C}" destId="{307E501C-37B6-4C05-BE9F-B9BFD651FF63}" srcOrd="0" destOrd="0" presId="urn:microsoft.com/office/officeart/2008/layout/BendingPictureSemiTransparentText"/>
    <dgm:cxn modelId="{DEBC30EA-F307-450A-9FE0-DE38E709B7C6}" srcId="{64F98948-3320-4B7F-80FB-AB1137B5078B}" destId="{15F858BE-12F3-4653-B340-0B188B98203C}" srcOrd="0" destOrd="0" parTransId="{A18FFBF8-8B7D-40D4-A330-31FF915469FD}" sibTransId="{BAF7F54C-54BB-4E32-A3BE-70FDDE1ACC7A}"/>
    <dgm:cxn modelId="{6681636F-B12F-474C-9E80-919C0278E94C}" type="presParOf" srcId="{0105855B-983F-48F6-A85E-5A2BBDC790C6}" destId="{7D3E4DC9-FB62-4BC8-9950-33A09FB0AF81}" srcOrd="0" destOrd="0" presId="urn:microsoft.com/office/officeart/2008/layout/BendingPictureSemiTransparentText"/>
    <dgm:cxn modelId="{527726BA-6B60-4F33-B51D-51B285CA7CCB}" type="presParOf" srcId="{7D3E4DC9-FB62-4BC8-9950-33A09FB0AF81}" destId="{D575A0FF-BC34-42F8-B692-381ACE64BC94}" srcOrd="0" destOrd="0" presId="urn:microsoft.com/office/officeart/2008/layout/BendingPictureSemiTransparentText"/>
    <dgm:cxn modelId="{7629D389-1650-4E43-83DD-347209BB6034}" type="presParOf" srcId="{7D3E4DC9-FB62-4BC8-9950-33A09FB0AF81}" destId="{307E501C-37B6-4C05-BE9F-B9BFD651FF63}" srcOrd="1" destOrd="0" presId="urn:microsoft.com/office/officeart/2008/layout/BendingPictureSemiTransparentText"/>
    <dgm:cxn modelId="{A64036F3-E86F-4966-9D25-86F2AFD97F82}" type="presParOf" srcId="{0105855B-983F-48F6-A85E-5A2BBDC790C6}" destId="{3C58FE93-E86F-4EFE-950A-EB93021BD8E9}" srcOrd="1" destOrd="0" presId="urn:microsoft.com/office/officeart/2008/layout/BendingPictureSemiTransparentText"/>
    <dgm:cxn modelId="{45C85C73-A414-4D20-B1AD-9080AEE04420}" type="presParOf" srcId="{0105855B-983F-48F6-A85E-5A2BBDC790C6}" destId="{600523B2-5C63-4A84-B98B-9C2A72534545}" srcOrd="2" destOrd="0" presId="urn:microsoft.com/office/officeart/2008/layout/BendingPictureSemiTransparentText"/>
    <dgm:cxn modelId="{65536550-27C4-48D4-A379-2662270C8CE0}" type="presParOf" srcId="{600523B2-5C63-4A84-B98B-9C2A72534545}" destId="{03BFA5BC-9813-472D-A17A-FB6E06E0D858}" srcOrd="0" destOrd="0" presId="urn:microsoft.com/office/officeart/2008/layout/BendingPictureSemiTransparentText"/>
    <dgm:cxn modelId="{820CA629-845F-4944-859A-FC2451D5C6A5}" type="presParOf" srcId="{600523B2-5C63-4A84-B98B-9C2A72534545}" destId="{29B98C4F-3308-434D-96BC-CBCD3FCFAF46}" srcOrd="1" destOrd="0" presId="urn:microsoft.com/office/officeart/2008/layout/BendingPictureSemiTransparentText"/>
    <dgm:cxn modelId="{F7E3F9FE-202B-46A1-965F-81D32D6BB10E}" type="presParOf" srcId="{0105855B-983F-48F6-A85E-5A2BBDC790C6}" destId="{5C0D48A7-4BB6-4EF4-93B4-E10B9014DABC}" srcOrd="3" destOrd="0" presId="urn:microsoft.com/office/officeart/2008/layout/BendingPictureSemiTransparentText"/>
    <dgm:cxn modelId="{E841D8E5-F982-47B4-9C4F-E50B558756C6}" type="presParOf" srcId="{0105855B-983F-48F6-A85E-5A2BBDC790C6}" destId="{222A3B25-18FF-44AB-B36D-D7F09DEE3574}" srcOrd="4" destOrd="0" presId="urn:microsoft.com/office/officeart/2008/layout/BendingPictureSemiTransparentText"/>
    <dgm:cxn modelId="{A60CD513-1B4A-4DA7-9C6E-2BC503B363CD}" type="presParOf" srcId="{222A3B25-18FF-44AB-B36D-D7F09DEE3574}" destId="{8C52BCA2-949D-4C22-A8E0-49D37A6B26BD}" srcOrd="0" destOrd="0" presId="urn:microsoft.com/office/officeart/2008/layout/BendingPictureSemiTransparentText"/>
    <dgm:cxn modelId="{082E3290-694E-4B34-8A4E-C6789ECAB1BB}" type="presParOf" srcId="{222A3B25-18FF-44AB-B36D-D7F09DEE3574}" destId="{517ED80A-F837-44F3-8763-32B7126BD8C4}" srcOrd="1" destOrd="0" presId="urn:microsoft.com/office/officeart/2008/layout/BendingPictureSemiTransparent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0BF9C8C-5F42-498E-80E4-91A5FA7C3159}" type="doc">
      <dgm:prSet loTypeId="urn:microsoft.com/office/officeart/2005/8/layout/pyramid2" loCatId="pyramid" qsTypeId="urn:microsoft.com/office/officeart/2005/8/quickstyle/simple3" qsCatId="simple" csTypeId="urn:microsoft.com/office/officeart/2005/8/colors/colorful4" csCatId="colorful" phldr="1"/>
      <dgm:spPr/>
    </dgm:pt>
    <dgm:pt modelId="{A371E987-A7AB-4FEB-9896-EDCAD7886073}">
      <dgm:prSet phldrT="[Texto]"/>
      <dgm:spPr/>
      <dgm:t>
        <a:bodyPr/>
        <a:lstStyle/>
        <a:p>
          <a:r>
            <a:rPr lang="es-EC" dirty="0"/>
            <a:t>Constitución de La República del Ecuador 2008.</a:t>
          </a:r>
        </a:p>
      </dgm:t>
    </dgm:pt>
    <dgm:pt modelId="{714CF7FC-8956-42E3-BD73-990D280E9F28}" type="parTrans" cxnId="{49F86B77-E68D-4400-8409-21C60D9F631A}">
      <dgm:prSet/>
      <dgm:spPr/>
      <dgm:t>
        <a:bodyPr/>
        <a:lstStyle/>
        <a:p>
          <a:endParaRPr lang="es-EC"/>
        </a:p>
      </dgm:t>
    </dgm:pt>
    <dgm:pt modelId="{53D098ED-6421-4256-95EA-4CD14C9B6B3F}" type="sibTrans" cxnId="{49F86B77-E68D-4400-8409-21C60D9F631A}">
      <dgm:prSet/>
      <dgm:spPr/>
      <dgm:t>
        <a:bodyPr/>
        <a:lstStyle/>
        <a:p>
          <a:endParaRPr lang="es-EC"/>
        </a:p>
      </dgm:t>
    </dgm:pt>
    <dgm:pt modelId="{8EB53819-A3F1-4908-88AE-8FF37EA86058}">
      <dgm:prSet phldrT="[Texto]"/>
      <dgm:spPr/>
      <dgm:t>
        <a:bodyPr/>
        <a:lstStyle/>
        <a:p>
          <a:r>
            <a:rPr lang="es-EC" dirty="0"/>
            <a:t>Plan Nacional de desarrollo 2017-2021 “Toda una vida”</a:t>
          </a:r>
        </a:p>
      </dgm:t>
    </dgm:pt>
    <dgm:pt modelId="{FD504BB4-85D1-4BF7-A2E3-9C32DA1EB6EE}" type="parTrans" cxnId="{8675A520-D8A7-4E23-B993-B9ACFCD517FE}">
      <dgm:prSet/>
      <dgm:spPr/>
      <dgm:t>
        <a:bodyPr/>
        <a:lstStyle/>
        <a:p>
          <a:endParaRPr lang="es-EC"/>
        </a:p>
      </dgm:t>
    </dgm:pt>
    <dgm:pt modelId="{1A68DE20-E637-47C1-AC8A-E6B7C007FEA3}" type="sibTrans" cxnId="{8675A520-D8A7-4E23-B993-B9ACFCD517FE}">
      <dgm:prSet/>
      <dgm:spPr/>
      <dgm:t>
        <a:bodyPr/>
        <a:lstStyle/>
        <a:p>
          <a:endParaRPr lang="es-EC"/>
        </a:p>
      </dgm:t>
    </dgm:pt>
    <dgm:pt modelId="{A724AFD0-6450-49A5-B2A8-8E791A9943BA}">
      <dgm:prSet phldrT="[Texto]"/>
      <dgm:spPr/>
      <dgm:t>
        <a:bodyPr/>
        <a:lstStyle/>
        <a:p>
          <a:r>
            <a:rPr lang="es-MX" dirty="0"/>
            <a:t>Plan Estratégico de Desarrollo Turístico Sostenible e Innovación del Cantón Cayambe 2017-2022 </a:t>
          </a:r>
          <a:endParaRPr lang="es-EC" dirty="0"/>
        </a:p>
      </dgm:t>
    </dgm:pt>
    <dgm:pt modelId="{E347ABC0-2935-4826-A924-B6B2BFB074DF}" type="parTrans" cxnId="{C6B310A9-D13B-418B-A401-61E1D2A80889}">
      <dgm:prSet/>
      <dgm:spPr/>
      <dgm:t>
        <a:bodyPr/>
        <a:lstStyle/>
        <a:p>
          <a:endParaRPr lang="es-EC"/>
        </a:p>
      </dgm:t>
    </dgm:pt>
    <dgm:pt modelId="{9E7CF62B-F42A-4CA9-8B0C-38687B6B0745}" type="sibTrans" cxnId="{C6B310A9-D13B-418B-A401-61E1D2A80889}">
      <dgm:prSet/>
      <dgm:spPr/>
      <dgm:t>
        <a:bodyPr/>
        <a:lstStyle/>
        <a:p>
          <a:endParaRPr lang="es-EC"/>
        </a:p>
      </dgm:t>
    </dgm:pt>
    <dgm:pt modelId="{09DB5B1B-D3EE-4007-B050-6262339AA47A}" type="pres">
      <dgm:prSet presAssocID="{10BF9C8C-5F42-498E-80E4-91A5FA7C3159}" presName="compositeShape" presStyleCnt="0">
        <dgm:presLayoutVars>
          <dgm:dir/>
          <dgm:resizeHandles/>
        </dgm:presLayoutVars>
      </dgm:prSet>
      <dgm:spPr/>
    </dgm:pt>
    <dgm:pt modelId="{70861AAF-0758-40A7-B937-B9594F3F8A32}" type="pres">
      <dgm:prSet presAssocID="{10BF9C8C-5F42-498E-80E4-91A5FA7C3159}" presName="pyramid" presStyleLbl="node1" presStyleIdx="0" presStyleCnt="1"/>
      <dgm:spPr/>
    </dgm:pt>
    <dgm:pt modelId="{585E165C-4AC4-476C-A4AA-D7CACDE94B0F}" type="pres">
      <dgm:prSet presAssocID="{10BF9C8C-5F42-498E-80E4-91A5FA7C3159}" presName="theList" presStyleCnt="0"/>
      <dgm:spPr/>
    </dgm:pt>
    <dgm:pt modelId="{475C0F37-78AB-4F34-81A1-E63471E9D88F}" type="pres">
      <dgm:prSet presAssocID="{A371E987-A7AB-4FEB-9896-EDCAD7886073}" presName="aNode" presStyleLbl="fgAcc1" presStyleIdx="0" presStyleCnt="3">
        <dgm:presLayoutVars>
          <dgm:bulletEnabled val="1"/>
        </dgm:presLayoutVars>
      </dgm:prSet>
      <dgm:spPr/>
      <dgm:t>
        <a:bodyPr/>
        <a:lstStyle/>
        <a:p>
          <a:endParaRPr lang="es-EC"/>
        </a:p>
      </dgm:t>
    </dgm:pt>
    <dgm:pt modelId="{2CEB4BCA-1ABE-4BC4-B306-43B7A1BC557C}" type="pres">
      <dgm:prSet presAssocID="{A371E987-A7AB-4FEB-9896-EDCAD7886073}" presName="aSpace" presStyleCnt="0"/>
      <dgm:spPr/>
    </dgm:pt>
    <dgm:pt modelId="{F51E76F3-16AB-4DEA-8F5B-2314283E6E35}" type="pres">
      <dgm:prSet presAssocID="{8EB53819-A3F1-4908-88AE-8FF37EA86058}" presName="aNode" presStyleLbl="fgAcc1" presStyleIdx="1" presStyleCnt="3">
        <dgm:presLayoutVars>
          <dgm:bulletEnabled val="1"/>
        </dgm:presLayoutVars>
      </dgm:prSet>
      <dgm:spPr/>
      <dgm:t>
        <a:bodyPr/>
        <a:lstStyle/>
        <a:p>
          <a:endParaRPr lang="es-EC"/>
        </a:p>
      </dgm:t>
    </dgm:pt>
    <dgm:pt modelId="{420C3009-2AC5-4A27-B777-4EA0F3DD5456}" type="pres">
      <dgm:prSet presAssocID="{8EB53819-A3F1-4908-88AE-8FF37EA86058}" presName="aSpace" presStyleCnt="0"/>
      <dgm:spPr/>
    </dgm:pt>
    <dgm:pt modelId="{85285BD5-E29B-4231-901C-09CF027E90F3}" type="pres">
      <dgm:prSet presAssocID="{A724AFD0-6450-49A5-B2A8-8E791A9943BA}" presName="aNode" presStyleLbl="fgAcc1" presStyleIdx="2" presStyleCnt="3">
        <dgm:presLayoutVars>
          <dgm:bulletEnabled val="1"/>
        </dgm:presLayoutVars>
      </dgm:prSet>
      <dgm:spPr/>
      <dgm:t>
        <a:bodyPr/>
        <a:lstStyle/>
        <a:p>
          <a:endParaRPr lang="es-EC"/>
        </a:p>
      </dgm:t>
    </dgm:pt>
    <dgm:pt modelId="{5CCBFA9D-0D52-4473-AD7A-E5EEE8E98978}" type="pres">
      <dgm:prSet presAssocID="{A724AFD0-6450-49A5-B2A8-8E791A9943BA}" presName="aSpace" presStyleCnt="0"/>
      <dgm:spPr/>
    </dgm:pt>
  </dgm:ptLst>
  <dgm:cxnLst>
    <dgm:cxn modelId="{CB75CA3B-A65F-4467-AF9E-219BA1E7743F}" type="presOf" srcId="{A371E987-A7AB-4FEB-9896-EDCAD7886073}" destId="{475C0F37-78AB-4F34-81A1-E63471E9D88F}" srcOrd="0" destOrd="0" presId="urn:microsoft.com/office/officeart/2005/8/layout/pyramid2"/>
    <dgm:cxn modelId="{AE15647D-A727-43DB-A769-D8885119DB08}" type="presOf" srcId="{A724AFD0-6450-49A5-B2A8-8E791A9943BA}" destId="{85285BD5-E29B-4231-901C-09CF027E90F3}" srcOrd="0" destOrd="0" presId="urn:microsoft.com/office/officeart/2005/8/layout/pyramid2"/>
    <dgm:cxn modelId="{562DF7E0-CB11-4138-B44B-C84E234E1C67}" type="presOf" srcId="{10BF9C8C-5F42-498E-80E4-91A5FA7C3159}" destId="{09DB5B1B-D3EE-4007-B050-6262339AA47A}" srcOrd="0" destOrd="0" presId="urn:microsoft.com/office/officeart/2005/8/layout/pyramid2"/>
    <dgm:cxn modelId="{13DDE42B-7368-4D19-B43F-28F1F7A64E80}" type="presOf" srcId="{8EB53819-A3F1-4908-88AE-8FF37EA86058}" destId="{F51E76F3-16AB-4DEA-8F5B-2314283E6E35}" srcOrd="0" destOrd="0" presId="urn:microsoft.com/office/officeart/2005/8/layout/pyramid2"/>
    <dgm:cxn modelId="{49F86B77-E68D-4400-8409-21C60D9F631A}" srcId="{10BF9C8C-5F42-498E-80E4-91A5FA7C3159}" destId="{A371E987-A7AB-4FEB-9896-EDCAD7886073}" srcOrd="0" destOrd="0" parTransId="{714CF7FC-8956-42E3-BD73-990D280E9F28}" sibTransId="{53D098ED-6421-4256-95EA-4CD14C9B6B3F}"/>
    <dgm:cxn modelId="{8675A520-D8A7-4E23-B993-B9ACFCD517FE}" srcId="{10BF9C8C-5F42-498E-80E4-91A5FA7C3159}" destId="{8EB53819-A3F1-4908-88AE-8FF37EA86058}" srcOrd="1" destOrd="0" parTransId="{FD504BB4-85D1-4BF7-A2E3-9C32DA1EB6EE}" sibTransId="{1A68DE20-E637-47C1-AC8A-E6B7C007FEA3}"/>
    <dgm:cxn modelId="{C6B310A9-D13B-418B-A401-61E1D2A80889}" srcId="{10BF9C8C-5F42-498E-80E4-91A5FA7C3159}" destId="{A724AFD0-6450-49A5-B2A8-8E791A9943BA}" srcOrd="2" destOrd="0" parTransId="{E347ABC0-2935-4826-A924-B6B2BFB074DF}" sibTransId="{9E7CF62B-F42A-4CA9-8B0C-38687B6B0745}"/>
    <dgm:cxn modelId="{30CB3BCF-46C7-4AAC-B15E-3B6671FC369B}" type="presParOf" srcId="{09DB5B1B-D3EE-4007-B050-6262339AA47A}" destId="{70861AAF-0758-40A7-B937-B9594F3F8A32}" srcOrd="0" destOrd="0" presId="urn:microsoft.com/office/officeart/2005/8/layout/pyramid2"/>
    <dgm:cxn modelId="{337D330D-B3A6-4DC8-9895-2219333192B6}" type="presParOf" srcId="{09DB5B1B-D3EE-4007-B050-6262339AA47A}" destId="{585E165C-4AC4-476C-A4AA-D7CACDE94B0F}" srcOrd="1" destOrd="0" presId="urn:microsoft.com/office/officeart/2005/8/layout/pyramid2"/>
    <dgm:cxn modelId="{5BD143A9-41BC-480B-B9A1-20574052B8CD}" type="presParOf" srcId="{585E165C-4AC4-476C-A4AA-D7CACDE94B0F}" destId="{475C0F37-78AB-4F34-81A1-E63471E9D88F}" srcOrd="0" destOrd="0" presId="urn:microsoft.com/office/officeart/2005/8/layout/pyramid2"/>
    <dgm:cxn modelId="{8C77C336-2C0C-4289-B77B-120D787A2033}" type="presParOf" srcId="{585E165C-4AC4-476C-A4AA-D7CACDE94B0F}" destId="{2CEB4BCA-1ABE-4BC4-B306-43B7A1BC557C}" srcOrd="1" destOrd="0" presId="urn:microsoft.com/office/officeart/2005/8/layout/pyramid2"/>
    <dgm:cxn modelId="{0F77352B-22B3-4AB0-92E6-AB58FE0D6798}" type="presParOf" srcId="{585E165C-4AC4-476C-A4AA-D7CACDE94B0F}" destId="{F51E76F3-16AB-4DEA-8F5B-2314283E6E35}" srcOrd="2" destOrd="0" presId="urn:microsoft.com/office/officeart/2005/8/layout/pyramid2"/>
    <dgm:cxn modelId="{DA8B9EF8-85F3-47D8-92BB-7CA9E5DFCF15}" type="presParOf" srcId="{585E165C-4AC4-476C-A4AA-D7CACDE94B0F}" destId="{420C3009-2AC5-4A27-B777-4EA0F3DD5456}" srcOrd="3" destOrd="0" presId="urn:microsoft.com/office/officeart/2005/8/layout/pyramid2"/>
    <dgm:cxn modelId="{5AF9A5B2-C5C9-4C9D-B574-D59384DFDBF7}" type="presParOf" srcId="{585E165C-4AC4-476C-A4AA-D7CACDE94B0F}" destId="{85285BD5-E29B-4231-901C-09CF027E90F3}" srcOrd="4" destOrd="0" presId="urn:microsoft.com/office/officeart/2005/8/layout/pyramid2"/>
    <dgm:cxn modelId="{4146667E-434C-4F7B-842C-364B75FD109E}" type="presParOf" srcId="{585E165C-4AC4-476C-A4AA-D7CACDE94B0F}" destId="{5CCBFA9D-0D52-4473-AD7A-E5EEE8E98978}"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2D8F517-D421-4FFB-A3A6-B67FAA398C31}" type="doc">
      <dgm:prSet loTypeId="urn:microsoft.com/office/officeart/2008/layout/BubblePictureList" loCatId="picture" qsTypeId="urn:microsoft.com/office/officeart/2005/8/quickstyle/simple1" qsCatId="simple" csTypeId="urn:microsoft.com/office/officeart/2005/8/colors/colorful5" csCatId="colorful" phldr="1"/>
      <dgm:spPr/>
      <dgm:t>
        <a:bodyPr/>
        <a:lstStyle/>
        <a:p>
          <a:endParaRPr lang="es-EC"/>
        </a:p>
      </dgm:t>
    </dgm:pt>
    <dgm:pt modelId="{A1EC7BEA-00EF-4383-AA38-829D8467008A}">
      <dgm:prSet phldrT="[Texto]" custT="1"/>
      <dgm:spPr/>
      <dgm:t>
        <a:bodyPr/>
        <a:lstStyle/>
        <a:p>
          <a:r>
            <a:rPr lang="es-MX" sz="1600" dirty="0"/>
            <a:t>Garantizar los derechos de la naturaleza.</a:t>
          </a:r>
          <a:endParaRPr lang="es-EC" sz="1600" dirty="0"/>
        </a:p>
      </dgm:t>
    </dgm:pt>
    <dgm:pt modelId="{87D64527-3D98-45DC-A35B-980ABFED7234}" type="parTrans" cxnId="{D8FD2A40-88D1-468F-988C-4CF69FE86148}">
      <dgm:prSet/>
      <dgm:spPr/>
      <dgm:t>
        <a:bodyPr/>
        <a:lstStyle/>
        <a:p>
          <a:endParaRPr lang="es-EC" sz="1800"/>
        </a:p>
      </dgm:t>
    </dgm:pt>
    <dgm:pt modelId="{D13EEEF7-A81C-4538-B718-8C9F2AFB18CC}" type="sibTrans" cxnId="{D8FD2A40-88D1-468F-988C-4CF69FE86148}">
      <dgm:prSet/>
      <dgm:spPr>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t="9602" b="9602"/>
          </a:stretch>
        </a:blipFill>
      </dgm:spPr>
      <dgm:t>
        <a:bodyPr/>
        <a:lstStyle/>
        <a:p>
          <a:endParaRPr lang="es-EC" sz="1800"/>
        </a:p>
      </dgm:t>
    </dgm:pt>
    <dgm:pt modelId="{1328502F-75C9-480D-942D-2DB98A948DE5}">
      <dgm:prSet phldrT="[Texto]" custT="1"/>
      <dgm:spPr/>
      <dgm:t>
        <a:bodyPr/>
        <a:lstStyle/>
        <a:p>
          <a:r>
            <a:rPr lang="es-ES" sz="1600" dirty="0"/>
            <a:t>Impulsar la productividad y competitividad para el crecimiento económico sostenible. </a:t>
          </a:r>
          <a:endParaRPr lang="es-EC" sz="1600" dirty="0"/>
        </a:p>
      </dgm:t>
    </dgm:pt>
    <dgm:pt modelId="{70D9C176-F676-48B5-B1E8-520FEAD37B00}" type="parTrans" cxnId="{46EA767D-37CD-40D6-8AAC-DDB5F1EC89C0}">
      <dgm:prSet/>
      <dgm:spPr/>
      <dgm:t>
        <a:bodyPr/>
        <a:lstStyle/>
        <a:p>
          <a:endParaRPr lang="es-EC" sz="1800"/>
        </a:p>
      </dgm:t>
    </dgm:pt>
    <dgm:pt modelId="{DF2C9514-5174-434B-A850-F3F5EBF80160}" type="sibTrans" cxnId="{46EA767D-37CD-40D6-8AAC-DDB5F1EC89C0}">
      <dgm:prSet/>
      <dgm:spPr>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t>
        <a:bodyPr/>
        <a:lstStyle/>
        <a:p>
          <a:endParaRPr lang="es-EC" sz="1800"/>
        </a:p>
      </dgm:t>
    </dgm:pt>
    <dgm:pt modelId="{786F4CCC-D14C-4F23-8BD2-C34724BFC18D}">
      <dgm:prSet phldrT="[Texto]" custT="1"/>
      <dgm:spPr/>
      <dgm:t>
        <a:bodyPr/>
        <a:lstStyle/>
        <a:p>
          <a:r>
            <a:rPr lang="es-ES" sz="1600" dirty="0"/>
            <a:t>Mejorar la calidad de los productos y servicios turísticos.</a:t>
          </a:r>
          <a:endParaRPr lang="es-EC" sz="1600" dirty="0"/>
        </a:p>
      </dgm:t>
    </dgm:pt>
    <dgm:pt modelId="{793066FD-0660-4F5F-BAAC-A2F775450479}" type="parTrans" cxnId="{3B9C6E95-C5B3-48BF-A252-7F1CF1D4BA24}">
      <dgm:prSet/>
      <dgm:spPr/>
      <dgm:t>
        <a:bodyPr/>
        <a:lstStyle/>
        <a:p>
          <a:endParaRPr lang="es-EC" sz="1800"/>
        </a:p>
      </dgm:t>
    </dgm:pt>
    <dgm:pt modelId="{E82E15DF-23D0-4313-B238-B0A6505511A0}" type="sibTrans" cxnId="{3B9C6E95-C5B3-48BF-A252-7F1CF1D4BA24}">
      <dgm:prSet/>
      <dgm:spPr>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t>
        <a:bodyPr/>
        <a:lstStyle/>
        <a:p>
          <a:endParaRPr lang="es-EC" sz="1800"/>
        </a:p>
      </dgm:t>
    </dgm:pt>
    <dgm:pt modelId="{B5875B49-30F0-4717-B984-C8CA77E55224}" type="pres">
      <dgm:prSet presAssocID="{62D8F517-D421-4FFB-A3A6-B67FAA398C31}" presName="Name0" presStyleCnt="0">
        <dgm:presLayoutVars>
          <dgm:chMax val="8"/>
          <dgm:chPref val="8"/>
          <dgm:dir/>
        </dgm:presLayoutVars>
      </dgm:prSet>
      <dgm:spPr/>
      <dgm:t>
        <a:bodyPr/>
        <a:lstStyle/>
        <a:p>
          <a:endParaRPr lang="es-EC"/>
        </a:p>
      </dgm:t>
    </dgm:pt>
    <dgm:pt modelId="{CA9DEC5B-4FF7-4438-AE85-7BFCD918782C}" type="pres">
      <dgm:prSet presAssocID="{A1EC7BEA-00EF-4383-AA38-829D8467008A}" presName="parent_text_1" presStyleLbl="revTx" presStyleIdx="0" presStyleCnt="3" custLinFactX="69750" custLinFactNeighborX="100000" custLinFactNeighborY="-92164">
        <dgm:presLayoutVars>
          <dgm:chMax val="0"/>
          <dgm:chPref val="0"/>
          <dgm:bulletEnabled val="1"/>
        </dgm:presLayoutVars>
      </dgm:prSet>
      <dgm:spPr/>
      <dgm:t>
        <a:bodyPr/>
        <a:lstStyle/>
        <a:p>
          <a:endParaRPr lang="es-EC"/>
        </a:p>
      </dgm:t>
    </dgm:pt>
    <dgm:pt modelId="{226A77AE-3F46-448E-9613-A55356F9CDFC}" type="pres">
      <dgm:prSet presAssocID="{A1EC7BEA-00EF-4383-AA38-829D8467008A}" presName="image_accent_1" presStyleCnt="0"/>
      <dgm:spPr/>
    </dgm:pt>
    <dgm:pt modelId="{E7B1858B-1D5C-4B31-BC1A-4B2401237C9D}" type="pres">
      <dgm:prSet presAssocID="{A1EC7BEA-00EF-4383-AA38-829D8467008A}" presName="imageAccentRepeatNode" presStyleLbl="alignNode1" presStyleIdx="0" presStyleCnt="6" custLinFactNeighborX="-28159" custLinFactNeighborY="-55370"/>
      <dgm:spPr>
        <a:noFill/>
        <a:ln>
          <a:noFill/>
        </a:ln>
      </dgm:spPr>
    </dgm:pt>
    <dgm:pt modelId="{9008F701-195A-4995-9784-5D5382D0D6CF}" type="pres">
      <dgm:prSet presAssocID="{A1EC7BEA-00EF-4383-AA38-829D8467008A}" presName="accent_1" presStyleLbl="alignNode1" presStyleIdx="1" presStyleCnt="6" custScaleX="94677" custLinFactX="44548" custLinFactY="1726" custLinFactNeighborX="100000" custLinFactNeighborY="100000"/>
      <dgm:spPr/>
    </dgm:pt>
    <dgm:pt modelId="{4E5BC3C1-3579-4B51-BBE8-E7A307840DD6}" type="pres">
      <dgm:prSet presAssocID="{D13EEEF7-A81C-4538-B718-8C9F2AFB18CC}" presName="image_1" presStyleCnt="0"/>
      <dgm:spPr/>
    </dgm:pt>
    <dgm:pt modelId="{2723064D-5021-446E-9426-DA8787ACFB0E}" type="pres">
      <dgm:prSet presAssocID="{D13EEEF7-A81C-4538-B718-8C9F2AFB18CC}" presName="imageRepeatNode" presStyleLbl="fgImgPlace1" presStyleIdx="0" presStyleCnt="3" custScaleX="134878" custScaleY="93238" custLinFactNeighborX="-43173" custLinFactNeighborY="-35907"/>
      <dgm:spPr/>
      <dgm:t>
        <a:bodyPr/>
        <a:lstStyle/>
        <a:p>
          <a:endParaRPr lang="es-EC"/>
        </a:p>
      </dgm:t>
    </dgm:pt>
    <dgm:pt modelId="{E8A48EA7-C62B-49FE-A1FB-589AC6C0E497}" type="pres">
      <dgm:prSet presAssocID="{1328502F-75C9-480D-942D-2DB98A948DE5}" presName="parent_text_2" presStyleLbl="revTx" presStyleIdx="1" presStyleCnt="3" custScaleX="81352" custLinFactNeighborX="1229" custLinFactNeighborY="22257">
        <dgm:presLayoutVars>
          <dgm:chMax val="0"/>
          <dgm:chPref val="0"/>
          <dgm:bulletEnabled val="1"/>
        </dgm:presLayoutVars>
      </dgm:prSet>
      <dgm:spPr/>
      <dgm:t>
        <a:bodyPr/>
        <a:lstStyle/>
        <a:p>
          <a:endParaRPr lang="es-EC"/>
        </a:p>
      </dgm:t>
    </dgm:pt>
    <dgm:pt modelId="{B4E97884-9608-4044-B207-1CD8D6C0CF98}" type="pres">
      <dgm:prSet presAssocID="{1328502F-75C9-480D-942D-2DB98A948DE5}" presName="image_accent_2" presStyleCnt="0"/>
      <dgm:spPr/>
    </dgm:pt>
    <dgm:pt modelId="{436A3173-A392-49BE-9F6B-152C2152FD4E}" type="pres">
      <dgm:prSet presAssocID="{1328502F-75C9-480D-942D-2DB98A948DE5}" presName="imageAccentRepeatNode" presStyleLbl="alignNode1" presStyleIdx="2" presStyleCnt="6"/>
      <dgm:spPr/>
    </dgm:pt>
    <dgm:pt modelId="{578FCC8E-FC85-48B2-81D1-2D64AD641BED}" type="pres">
      <dgm:prSet presAssocID="{DF2C9514-5174-434B-A850-F3F5EBF80160}" presName="image_2" presStyleCnt="0"/>
      <dgm:spPr/>
    </dgm:pt>
    <dgm:pt modelId="{7EF7C1DD-938F-4FDB-BF66-080FB99283D3}" type="pres">
      <dgm:prSet presAssocID="{DF2C9514-5174-434B-A850-F3F5EBF80160}" presName="imageRepeatNode" presStyleLbl="fgImgPlace1" presStyleIdx="1" presStyleCnt="3"/>
      <dgm:spPr/>
      <dgm:t>
        <a:bodyPr/>
        <a:lstStyle/>
        <a:p>
          <a:endParaRPr lang="es-EC"/>
        </a:p>
      </dgm:t>
    </dgm:pt>
    <dgm:pt modelId="{DDF55CDD-5ECD-4EDB-ADEA-C9C8811730B7}" type="pres">
      <dgm:prSet presAssocID="{786F4CCC-D14C-4F23-8BD2-C34724BFC18D}" presName="image_accent_3" presStyleCnt="0"/>
      <dgm:spPr/>
    </dgm:pt>
    <dgm:pt modelId="{0F08B61A-D8B0-4993-8A3E-D6A39482D581}" type="pres">
      <dgm:prSet presAssocID="{786F4CCC-D14C-4F23-8BD2-C34724BFC18D}" presName="imageAccentRepeatNode" presStyleLbl="alignNode1" presStyleIdx="3" presStyleCnt="6"/>
      <dgm:spPr/>
    </dgm:pt>
    <dgm:pt modelId="{D6B338B6-CD1F-4E7D-992B-7DE97CE99FA9}" type="pres">
      <dgm:prSet presAssocID="{786F4CCC-D14C-4F23-8BD2-C34724BFC18D}" presName="parent_text_3" presStyleLbl="revTx" presStyleIdx="2" presStyleCnt="3" custScaleX="127516" custScaleY="57612" custLinFactX="-34006" custLinFactY="100000" custLinFactNeighborX="-100000" custLinFactNeighborY="115353">
        <dgm:presLayoutVars>
          <dgm:chMax val="0"/>
          <dgm:chPref val="0"/>
          <dgm:bulletEnabled val="1"/>
        </dgm:presLayoutVars>
      </dgm:prSet>
      <dgm:spPr/>
      <dgm:t>
        <a:bodyPr/>
        <a:lstStyle/>
        <a:p>
          <a:endParaRPr lang="es-EC"/>
        </a:p>
      </dgm:t>
    </dgm:pt>
    <dgm:pt modelId="{54A3AE22-72F5-4205-9177-3C1967B37C5A}" type="pres">
      <dgm:prSet presAssocID="{786F4CCC-D14C-4F23-8BD2-C34724BFC18D}" presName="accent_2" presStyleLbl="alignNode1" presStyleIdx="4" presStyleCnt="6"/>
      <dgm:spPr/>
    </dgm:pt>
    <dgm:pt modelId="{CD827D1A-A330-4F31-B79F-1C7FADBE5C04}" type="pres">
      <dgm:prSet presAssocID="{786F4CCC-D14C-4F23-8BD2-C34724BFC18D}" presName="accent_3" presStyleLbl="alignNode1" presStyleIdx="5" presStyleCnt="6"/>
      <dgm:spPr/>
    </dgm:pt>
    <dgm:pt modelId="{54E66EBF-0F45-4A9B-B02F-A1E67046A2D5}" type="pres">
      <dgm:prSet presAssocID="{E82E15DF-23D0-4313-B238-B0A6505511A0}" presName="image_3" presStyleCnt="0"/>
      <dgm:spPr/>
    </dgm:pt>
    <dgm:pt modelId="{ED135807-96BD-4675-A188-CCE39CCECE5D}" type="pres">
      <dgm:prSet presAssocID="{E82E15DF-23D0-4313-B238-B0A6505511A0}" presName="imageRepeatNode" presStyleLbl="fgImgPlace1" presStyleIdx="2" presStyleCnt="3"/>
      <dgm:spPr/>
      <dgm:t>
        <a:bodyPr/>
        <a:lstStyle/>
        <a:p>
          <a:endParaRPr lang="es-EC"/>
        </a:p>
      </dgm:t>
    </dgm:pt>
  </dgm:ptLst>
  <dgm:cxnLst>
    <dgm:cxn modelId="{46EA767D-37CD-40D6-8AAC-DDB5F1EC89C0}" srcId="{62D8F517-D421-4FFB-A3A6-B67FAA398C31}" destId="{1328502F-75C9-480D-942D-2DB98A948DE5}" srcOrd="1" destOrd="0" parTransId="{70D9C176-F676-48B5-B1E8-520FEAD37B00}" sibTransId="{DF2C9514-5174-434B-A850-F3F5EBF80160}"/>
    <dgm:cxn modelId="{095A2D27-4CBD-413C-84ED-D7BE0C45E62D}" type="presOf" srcId="{E82E15DF-23D0-4313-B238-B0A6505511A0}" destId="{ED135807-96BD-4675-A188-CCE39CCECE5D}" srcOrd="0" destOrd="0" presId="urn:microsoft.com/office/officeart/2008/layout/BubblePictureList"/>
    <dgm:cxn modelId="{CEB864BE-3D76-45B7-ABF9-DAFB962CE653}" type="presOf" srcId="{1328502F-75C9-480D-942D-2DB98A948DE5}" destId="{E8A48EA7-C62B-49FE-A1FB-589AC6C0E497}" srcOrd="0" destOrd="0" presId="urn:microsoft.com/office/officeart/2008/layout/BubblePictureList"/>
    <dgm:cxn modelId="{4024E5D0-1B97-4225-913B-C8DD1A375463}" type="presOf" srcId="{62D8F517-D421-4FFB-A3A6-B67FAA398C31}" destId="{B5875B49-30F0-4717-B984-C8CA77E55224}" srcOrd="0" destOrd="0" presId="urn:microsoft.com/office/officeart/2008/layout/BubblePictureList"/>
    <dgm:cxn modelId="{039CA7EB-652E-4E1D-ABED-12813DBBBF24}" type="presOf" srcId="{D13EEEF7-A81C-4538-B718-8C9F2AFB18CC}" destId="{2723064D-5021-446E-9426-DA8787ACFB0E}" srcOrd="0" destOrd="0" presId="urn:microsoft.com/office/officeart/2008/layout/BubblePictureList"/>
    <dgm:cxn modelId="{5A12B838-C7EE-4641-AD07-1631A6C84B35}" type="presOf" srcId="{786F4CCC-D14C-4F23-8BD2-C34724BFC18D}" destId="{D6B338B6-CD1F-4E7D-992B-7DE97CE99FA9}" srcOrd="0" destOrd="0" presId="urn:microsoft.com/office/officeart/2008/layout/BubblePictureList"/>
    <dgm:cxn modelId="{92B0B11F-E794-43C4-BAFA-81754407EBAE}" type="presOf" srcId="{A1EC7BEA-00EF-4383-AA38-829D8467008A}" destId="{CA9DEC5B-4FF7-4438-AE85-7BFCD918782C}" srcOrd="0" destOrd="0" presId="urn:microsoft.com/office/officeart/2008/layout/BubblePictureList"/>
    <dgm:cxn modelId="{D8FD2A40-88D1-468F-988C-4CF69FE86148}" srcId="{62D8F517-D421-4FFB-A3A6-B67FAA398C31}" destId="{A1EC7BEA-00EF-4383-AA38-829D8467008A}" srcOrd="0" destOrd="0" parTransId="{87D64527-3D98-45DC-A35B-980ABFED7234}" sibTransId="{D13EEEF7-A81C-4538-B718-8C9F2AFB18CC}"/>
    <dgm:cxn modelId="{3B9C6E95-C5B3-48BF-A252-7F1CF1D4BA24}" srcId="{62D8F517-D421-4FFB-A3A6-B67FAA398C31}" destId="{786F4CCC-D14C-4F23-8BD2-C34724BFC18D}" srcOrd="2" destOrd="0" parTransId="{793066FD-0660-4F5F-BAAC-A2F775450479}" sibTransId="{E82E15DF-23D0-4313-B238-B0A6505511A0}"/>
    <dgm:cxn modelId="{D486511D-0FF0-4F8A-B8F4-96E8016A5E00}" type="presOf" srcId="{DF2C9514-5174-434B-A850-F3F5EBF80160}" destId="{7EF7C1DD-938F-4FDB-BF66-080FB99283D3}" srcOrd="0" destOrd="0" presId="urn:microsoft.com/office/officeart/2008/layout/BubblePictureList"/>
    <dgm:cxn modelId="{8DCA01A7-F614-4B89-83E5-41C18FEC3BEA}" type="presParOf" srcId="{B5875B49-30F0-4717-B984-C8CA77E55224}" destId="{CA9DEC5B-4FF7-4438-AE85-7BFCD918782C}" srcOrd="0" destOrd="0" presId="urn:microsoft.com/office/officeart/2008/layout/BubblePictureList"/>
    <dgm:cxn modelId="{E9F6B455-A7B4-4C09-9B44-C8F078364C16}" type="presParOf" srcId="{B5875B49-30F0-4717-B984-C8CA77E55224}" destId="{226A77AE-3F46-448E-9613-A55356F9CDFC}" srcOrd="1" destOrd="0" presId="urn:microsoft.com/office/officeart/2008/layout/BubblePictureList"/>
    <dgm:cxn modelId="{F4DB04FF-C5D0-42DE-BD78-89BDCCBA01A9}" type="presParOf" srcId="{226A77AE-3F46-448E-9613-A55356F9CDFC}" destId="{E7B1858B-1D5C-4B31-BC1A-4B2401237C9D}" srcOrd="0" destOrd="0" presId="urn:microsoft.com/office/officeart/2008/layout/BubblePictureList"/>
    <dgm:cxn modelId="{C0330C55-45E5-4EE0-A268-E46C04651E99}" type="presParOf" srcId="{B5875B49-30F0-4717-B984-C8CA77E55224}" destId="{9008F701-195A-4995-9784-5D5382D0D6CF}" srcOrd="2" destOrd="0" presId="urn:microsoft.com/office/officeart/2008/layout/BubblePictureList"/>
    <dgm:cxn modelId="{600532B2-543A-460C-A9E9-9564555A097C}" type="presParOf" srcId="{B5875B49-30F0-4717-B984-C8CA77E55224}" destId="{4E5BC3C1-3579-4B51-BBE8-E7A307840DD6}" srcOrd="3" destOrd="0" presId="urn:microsoft.com/office/officeart/2008/layout/BubblePictureList"/>
    <dgm:cxn modelId="{D0324EBA-6599-4C68-9201-30B6556B49AB}" type="presParOf" srcId="{4E5BC3C1-3579-4B51-BBE8-E7A307840DD6}" destId="{2723064D-5021-446E-9426-DA8787ACFB0E}" srcOrd="0" destOrd="0" presId="urn:microsoft.com/office/officeart/2008/layout/BubblePictureList"/>
    <dgm:cxn modelId="{4D8F60D1-2276-4D0C-A62B-AF6F36EF0655}" type="presParOf" srcId="{B5875B49-30F0-4717-B984-C8CA77E55224}" destId="{E8A48EA7-C62B-49FE-A1FB-589AC6C0E497}" srcOrd="4" destOrd="0" presId="urn:microsoft.com/office/officeart/2008/layout/BubblePictureList"/>
    <dgm:cxn modelId="{7921D36B-11FE-4331-918A-59203618899D}" type="presParOf" srcId="{B5875B49-30F0-4717-B984-C8CA77E55224}" destId="{B4E97884-9608-4044-B207-1CD8D6C0CF98}" srcOrd="5" destOrd="0" presId="urn:microsoft.com/office/officeart/2008/layout/BubblePictureList"/>
    <dgm:cxn modelId="{90492BA8-CA0D-4C7A-B33D-F6F37315E7EC}" type="presParOf" srcId="{B4E97884-9608-4044-B207-1CD8D6C0CF98}" destId="{436A3173-A392-49BE-9F6B-152C2152FD4E}" srcOrd="0" destOrd="0" presId="urn:microsoft.com/office/officeart/2008/layout/BubblePictureList"/>
    <dgm:cxn modelId="{DE52EF00-4E36-4BA4-9E6B-A5527008EEEB}" type="presParOf" srcId="{B5875B49-30F0-4717-B984-C8CA77E55224}" destId="{578FCC8E-FC85-48B2-81D1-2D64AD641BED}" srcOrd="6" destOrd="0" presId="urn:microsoft.com/office/officeart/2008/layout/BubblePictureList"/>
    <dgm:cxn modelId="{D19F0D58-CD7B-4FE2-8689-4A2D08AC1705}" type="presParOf" srcId="{578FCC8E-FC85-48B2-81D1-2D64AD641BED}" destId="{7EF7C1DD-938F-4FDB-BF66-080FB99283D3}" srcOrd="0" destOrd="0" presId="urn:microsoft.com/office/officeart/2008/layout/BubblePictureList"/>
    <dgm:cxn modelId="{42B2EB3F-9B1D-49DA-9AFC-142F2A999136}" type="presParOf" srcId="{B5875B49-30F0-4717-B984-C8CA77E55224}" destId="{DDF55CDD-5ECD-4EDB-ADEA-C9C8811730B7}" srcOrd="7" destOrd="0" presId="urn:microsoft.com/office/officeart/2008/layout/BubblePictureList"/>
    <dgm:cxn modelId="{399CF8F1-A038-4B35-B736-40010D19B58B}" type="presParOf" srcId="{DDF55CDD-5ECD-4EDB-ADEA-C9C8811730B7}" destId="{0F08B61A-D8B0-4993-8A3E-D6A39482D581}" srcOrd="0" destOrd="0" presId="urn:microsoft.com/office/officeart/2008/layout/BubblePictureList"/>
    <dgm:cxn modelId="{AD95F1D8-43CC-47A9-BED1-D49232A64A01}" type="presParOf" srcId="{B5875B49-30F0-4717-B984-C8CA77E55224}" destId="{D6B338B6-CD1F-4E7D-992B-7DE97CE99FA9}" srcOrd="8" destOrd="0" presId="urn:microsoft.com/office/officeart/2008/layout/BubblePictureList"/>
    <dgm:cxn modelId="{0628D025-A5F2-43EF-9D6C-E7F33D62B4B8}" type="presParOf" srcId="{B5875B49-30F0-4717-B984-C8CA77E55224}" destId="{54A3AE22-72F5-4205-9177-3C1967B37C5A}" srcOrd="9" destOrd="0" presId="urn:microsoft.com/office/officeart/2008/layout/BubblePictureList"/>
    <dgm:cxn modelId="{2539C39D-214C-40DB-8FB0-A8D15F3625A1}" type="presParOf" srcId="{B5875B49-30F0-4717-B984-C8CA77E55224}" destId="{CD827D1A-A330-4F31-B79F-1C7FADBE5C04}" srcOrd="10" destOrd="0" presId="urn:microsoft.com/office/officeart/2008/layout/BubblePictureList"/>
    <dgm:cxn modelId="{0493CD49-8C30-4D24-9DA0-F41F8CF6D484}" type="presParOf" srcId="{B5875B49-30F0-4717-B984-C8CA77E55224}" destId="{54E66EBF-0F45-4A9B-B02F-A1E67046A2D5}" srcOrd="11" destOrd="0" presId="urn:microsoft.com/office/officeart/2008/layout/BubblePictureList"/>
    <dgm:cxn modelId="{7AE0E3D5-D322-40CD-9FB0-C5BADF5B03DD}" type="presParOf" srcId="{54E66EBF-0F45-4A9B-B02F-A1E67046A2D5}" destId="{ED135807-96BD-4675-A188-CCE39CCECE5D}" srcOrd="0" destOrd="0" presId="urn:microsoft.com/office/officeart/2008/layout/BubblePictur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68F9F9-FB91-4CB0-B9CE-2A99F56C553A}" type="datetimeFigureOut">
              <a:rPr lang="es-EC" smtClean="0"/>
              <a:t>2/3/2021</a:t>
            </a:fld>
            <a:endParaRPr lang="es-EC"/>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006760-2937-428F-8E5E-C0E3E6DBF8FA}" type="slidenum">
              <a:rPr lang="es-EC" smtClean="0"/>
              <a:t>‹Nº›</a:t>
            </a:fld>
            <a:endParaRPr lang="es-EC"/>
          </a:p>
        </p:txBody>
      </p:sp>
    </p:spTree>
    <p:extLst>
      <p:ext uri="{BB962C8B-B14F-4D97-AF65-F5344CB8AC3E}">
        <p14:creationId xmlns:p14="http://schemas.microsoft.com/office/powerpoint/2010/main" val="231095013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EC"/>
          </a:p>
        </p:txBody>
      </p:sp>
      <p:sp>
        <p:nvSpPr>
          <p:cNvPr id="4" name="Marcador de fecha 3"/>
          <p:cNvSpPr>
            <a:spLocks noGrp="1"/>
          </p:cNvSpPr>
          <p:nvPr>
            <p:ph type="dt" sz="half" idx="10"/>
          </p:nvPr>
        </p:nvSpPr>
        <p:spPr/>
        <p:txBody>
          <a:bodyPr/>
          <a:lstStyle/>
          <a:p>
            <a:fld id="{185A5C78-DD1C-4D1D-A54D-ED52BA6B9D14}" type="datetimeFigureOut">
              <a:rPr lang="es-EC" smtClean="0"/>
              <a:t>2/3/2021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5BF0248-34B2-4169-8612-44776171B0D8}" type="slidenum">
              <a:rPr lang="es-EC" smtClean="0"/>
              <a:t>‹Nº›</a:t>
            </a:fld>
            <a:endParaRPr lang="es-EC"/>
          </a:p>
        </p:txBody>
      </p:sp>
      <p:graphicFrame>
        <p:nvGraphicFramePr>
          <p:cNvPr id="7" name="Object 46"/>
          <p:cNvGraphicFramePr>
            <a:graphicFrameLocks noChangeAspect="1"/>
          </p:cNvGraphicFramePr>
          <p:nvPr userDrawn="1">
            <p:extLst>
              <p:ext uri="{D42A27DB-BD31-4B8C-83A1-F6EECF244321}">
                <p14:modId xmlns:p14="http://schemas.microsoft.com/office/powerpoint/2010/main" val="443133219"/>
              </p:ext>
            </p:extLst>
          </p:nvPr>
        </p:nvGraphicFramePr>
        <p:xfrm>
          <a:off x="-1" y="-1"/>
          <a:ext cx="12192001" cy="6858001"/>
        </p:xfrm>
        <a:graphic>
          <a:graphicData uri="http://schemas.openxmlformats.org/presentationml/2006/ole">
            <mc:AlternateContent xmlns:mc="http://schemas.openxmlformats.org/markup-compatibility/2006">
              <mc:Choice xmlns:v="urn:schemas-microsoft-com:vml" Requires="v">
                <p:oleObj spid="_x0000_s1026" name="CorelDRAW" r:id="rId3" imgW="9151920" imgH="5621400" progId="">
                  <p:embed/>
                </p:oleObj>
              </mc:Choice>
              <mc:Fallback>
                <p:oleObj name="CorelDRAW" r:id="rId3" imgW="9151920" imgH="5621400" progId="">
                  <p:embed/>
                  <p:pic>
                    <p:nvPicPr>
                      <p:cNvPr id="7"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
                        <a:ext cx="12192001" cy="6858001"/>
                      </a:xfrm>
                      <a:prstGeom prst="rect">
                        <a:avLst/>
                      </a:prstGeom>
                      <a:noFill/>
                      <a:ln>
                        <a:noFill/>
                      </a:ln>
                      <a:effectLst/>
                    </p:spPr>
                  </p:pic>
                </p:oleObj>
              </mc:Fallback>
            </mc:AlternateContent>
          </a:graphicData>
        </a:graphic>
      </p:graphicFrame>
      <p:pic>
        <p:nvPicPr>
          <p:cNvPr id="8" name="Imagen 14"/>
          <p:cNvPicPr>
            <a:picLocks noChangeAspect="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4602743" y="296863"/>
            <a:ext cx="32035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userDrawn="1"/>
        </p:nvPicPr>
        <p:blipFill>
          <a:blip r:embed="rId6">
            <a:clrChange>
              <a:clrFrom>
                <a:srgbClr val="1B1315"/>
              </a:clrFrom>
              <a:clrTo>
                <a:srgbClr val="1B1315">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0" y="5741617"/>
            <a:ext cx="12192000" cy="1037008"/>
          </a:xfrm>
          <a:prstGeom prst="rect">
            <a:avLst/>
          </a:prstGeom>
        </p:spPr>
      </p:pic>
    </p:spTree>
    <p:extLst>
      <p:ext uri="{BB962C8B-B14F-4D97-AF65-F5344CB8AC3E}">
        <p14:creationId xmlns:p14="http://schemas.microsoft.com/office/powerpoint/2010/main" val="3977227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185A5C78-DD1C-4D1D-A54D-ED52BA6B9D14}" type="datetimeFigureOut">
              <a:rPr lang="es-EC" smtClean="0"/>
              <a:t>2/3/2021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5BF0248-34B2-4169-8612-44776171B0D8}" type="slidenum">
              <a:rPr lang="es-EC" smtClean="0"/>
              <a:t>‹Nº›</a:t>
            </a:fld>
            <a:endParaRPr lang="es-EC"/>
          </a:p>
        </p:txBody>
      </p:sp>
    </p:spTree>
    <p:extLst>
      <p:ext uri="{BB962C8B-B14F-4D97-AF65-F5344CB8AC3E}">
        <p14:creationId xmlns:p14="http://schemas.microsoft.com/office/powerpoint/2010/main" val="3675954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185A5C78-DD1C-4D1D-A54D-ED52BA6B9D14}" type="datetimeFigureOut">
              <a:rPr lang="es-EC" smtClean="0"/>
              <a:t>2/3/2021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5BF0248-34B2-4169-8612-44776171B0D8}" type="slidenum">
              <a:rPr lang="es-EC" smtClean="0"/>
              <a:t>‹Nº›</a:t>
            </a:fld>
            <a:endParaRPr lang="es-EC"/>
          </a:p>
        </p:txBody>
      </p:sp>
    </p:spTree>
    <p:extLst>
      <p:ext uri="{BB962C8B-B14F-4D97-AF65-F5344CB8AC3E}">
        <p14:creationId xmlns:p14="http://schemas.microsoft.com/office/powerpoint/2010/main" val="3663489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Haga clic para modificar el estilo de título del patrón</a:t>
            </a:r>
            <a:endParaRPr lang="es-EC" dirty="0"/>
          </a:p>
        </p:txBody>
      </p:sp>
      <p:sp>
        <p:nvSpPr>
          <p:cNvPr id="3" name="Marcador de contenido 2"/>
          <p:cNvSpPr>
            <a:spLocks noGrp="1"/>
          </p:cNvSpPr>
          <p:nvPr>
            <p:ph idx="1"/>
          </p:nvPr>
        </p:nvSpPr>
        <p:spPr>
          <a:xfrm>
            <a:off x="838200" y="1835899"/>
            <a:ext cx="10515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185A5C78-DD1C-4D1D-A54D-ED52BA6B9D14}" type="datetimeFigureOut">
              <a:rPr lang="es-EC" smtClean="0"/>
              <a:t>2/3/2021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5BF0248-34B2-4169-8612-44776171B0D8}" type="slidenum">
              <a:rPr lang="es-EC" smtClean="0"/>
              <a:t>‹Nº›</a:t>
            </a:fld>
            <a:endParaRPr lang="es-EC"/>
          </a:p>
        </p:txBody>
      </p:sp>
      <p:sp>
        <p:nvSpPr>
          <p:cNvPr id="8" name="Line 24"/>
          <p:cNvSpPr>
            <a:spLocks noChangeShapeType="1"/>
          </p:cNvSpPr>
          <p:nvPr userDrawn="1"/>
        </p:nvSpPr>
        <p:spPr bwMode="auto">
          <a:xfrm rot="10800000" flipH="1" flipV="1">
            <a:off x="0" y="6482362"/>
            <a:ext cx="10515598" cy="5309"/>
          </a:xfrm>
          <a:prstGeom prst="line">
            <a:avLst/>
          </a:prstGeom>
          <a:noFill/>
          <a:ln w="38100">
            <a:solidFill>
              <a:srgbClr val="006600"/>
            </a:solidFill>
            <a:round/>
            <a:headEnd/>
            <a:tailEnd/>
          </a:ln>
          <a:effectLst/>
        </p:spPr>
        <p:txBody>
          <a:bodyPr/>
          <a:lstStyle/>
          <a:p>
            <a:pPr>
              <a:defRPr/>
            </a:pPr>
            <a:endParaRPr lang="es-ES">
              <a:ea typeface="ＭＳ Ｐゴシック" charset="0"/>
            </a:endParaRPr>
          </a:p>
        </p:txBody>
      </p:sp>
      <p:sp>
        <p:nvSpPr>
          <p:cNvPr id="10" name="Line 23"/>
          <p:cNvSpPr>
            <a:spLocks noChangeShapeType="1"/>
          </p:cNvSpPr>
          <p:nvPr userDrawn="1"/>
        </p:nvSpPr>
        <p:spPr bwMode="auto">
          <a:xfrm rot="10800000" flipH="1" flipV="1">
            <a:off x="-1" y="6407207"/>
            <a:ext cx="10515599" cy="3724"/>
          </a:xfrm>
          <a:prstGeom prst="line">
            <a:avLst/>
          </a:prstGeom>
          <a:noFill/>
          <a:ln w="38100">
            <a:solidFill>
              <a:srgbClr val="FF0000"/>
            </a:solidFill>
            <a:round/>
            <a:headEnd/>
            <a:tailEnd/>
          </a:ln>
          <a:effectLst/>
        </p:spPr>
        <p:txBody>
          <a:bodyPr/>
          <a:lstStyle/>
          <a:p>
            <a:pPr>
              <a:defRPr/>
            </a:pPr>
            <a:endParaRPr lang="es-ES">
              <a:ea typeface="ＭＳ Ｐゴシック" charset="0"/>
            </a:endParaRPr>
          </a:p>
        </p:txBody>
      </p:sp>
      <p:sp>
        <p:nvSpPr>
          <p:cNvPr id="11" name="Rectangle 20"/>
          <p:cNvSpPr>
            <a:spLocks noChangeArrowheads="1"/>
          </p:cNvSpPr>
          <p:nvPr userDrawn="1"/>
        </p:nvSpPr>
        <p:spPr bwMode="auto">
          <a:xfrm>
            <a:off x="-1" y="0"/>
            <a:ext cx="12192001" cy="365125"/>
          </a:xfrm>
          <a:prstGeom prst="rect">
            <a:avLst/>
          </a:prstGeom>
          <a:gradFill rotWithShape="1">
            <a:gsLst>
              <a:gs pos="0">
                <a:schemeClr val="bg1"/>
              </a:gs>
              <a:gs pos="100000">
                <a:srgbClr val="9EB786"/>
              </a:gs>
            </a:gsLst>
            <a:lin ang="0" scaled="1"/>
          </a:gradFill>
          <a:ln>
            <a:noFill/>
          </a:ln>
          <a:effectLst/>
        </p:spPr>
        <p:txBody>
          <a:bodyPr wrap="none" anchor="ctr"/>
          <a:lstStyle/>
          <a:p>
            <a:pPr>
              <a:defRPr/>
            </a:pPr>
            <a:endParaRPr lang="es-ES">
              <a:ea typeface="ＭＳ Ｐゴシック" charset="0"/>
            </a:endParaRPr>
          </a:p>
        </p:txBody>
      </p:sp>
      <p:sp>
        <p:nvSpPr>
          <p:cNvPr id="12" name="Rectangle 21"/>
          <p:cNvSpPr>
            <a:spLocks noChangeArrowheads="1"/>
          </p:cNvSpPr>
          <p:nvPr userDrawn="1"/>
        </p:nvSpPr>
        <p:spPr bwMode="auto">
          <a:xfrm rot="10800000">
            <a:off x="0" y="6518908"/>
            <a:ext cx="12192000" cy="359971"/>
          </a:xfrm>
          <a:prstGeom prst="rect">
            <a:avLst/>
          </a:prstGeom>
          <a:gradFill flip="none" rotWithShape="1">
            <a:gsLst>
              <a:gs pos="0">
                <a:schemeClr val="bg1"/>
              </a:gs>
              <a:gs pos="100000">
                <a:srgbClr val="9EB786"/>
              </a:gs>
            </a:gsLst>
            <a:lin ang="0" scaled="1"/>
            <a:tileRect/>
          </a:gradFill>
          <a:ln>
            <a:noFill/>
          </a:ln>
          <a:effectLst/>
        </p:spPr>
        <p:txBody>
          <a:bodyPr wrap="none" anchor="ctr"/>
          <a:lstStyle/>
          <a:p>
            <a:pPr>
              <a:defRPr/>
            </a:pPr>
            <a:endParaRPr lang="es-ES">
              <a:ea typeface="ＭＳ Ｐゴシック" charset="0"/>
            </a:endParaRPr>
          </a:p>
        </p:txBody>
      </p:sp>
      <p:pic>
        <p:nvPicPr>
          <p:cNvPr id="13" name="Picture 7" descr="MENTES BRILLANTES: PROYECTO DE VIDA DAYANA ESPIN"/>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779052" y="5653530"/>
            <a:ext cx="1149491" cy="1129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345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185A5C78-DD1C-4D1D-A54D-ED52BA6B9D14}" type="datetimeFigureOut">
              <a:rPr lang="es-EC" smtClean="0"/>
              <a:t>2/3/2021</a:t>
            </a:fld>
            <a:endParaRPr lang="es-EC"/>
          </a:p>
        </p:txBody>
      </p:sp>
      <p:sp>
        <p:nvSpPr>
          <p:cNvPr id="5" name="Marcador de pie de página 4"/>
          <p:cNvSpPr>
            <a:spLocks noGrp="1"/>
          </p:cNvSpPr>
          <p:nvPr>
            <p:ph type="ftr" sz="quarter" idx="11"/>
          </p:nvPr>
        </p:nvSpPr>
        <p:spPr/>
        <p:txBody>
          <a:bodyPr/>
          <a:lstStyle/>
          <a:p>
            <a:endParaRPr lang="es-EC"/>
          </a:p>
        </p:txBody>
      </p:sp>
      <p:sp>
        <p:nvSpPr>
          <p:cNvPr id="9" name="Rectangle 20"/>
          <p:cNvSpPr>
            <a:spLocks noChangeArrowheads="1"/>
          </p:cNvSpPr>
          <p:nvPr userDrawn="1"/>
        </p:nvSpPr>
        <p:spPr bwMode="auto">
          <a:xfrm>
            <a:off x="-1" y="0"/>
            <a:ext cx="12192001" cy="666750"/>
          </a:xfrm>
          <a:prstGeom prst="rect">
            <a:avLst/>
          </a:prstGeom>
          <a:gradFill rotWithShape="1">
            <a:gsLst>
              <a:gs pos="0">
                <a:schemeClr val="bg1"/>
              </a:gs>
              <a:gs pos="100000">
                <a:srgbClr val="9EB786"/>
              </a:gs>
            </a:gsLst>
            <a:lin ang="0" scaled="1"/>
          </a:gradFill>
          <a:ln>
            <a:noFill/>
          </a:ln>
          <a:effectLst/>
        </p:spPr>
        <p:txBody>
          <a:bodyPr wrap="none" anchor="ctr"/>
          <a:lstStyle/>
          <a:p>
            <a:pPr>
              <a:defRPr/>
            </a:pPr>
            <a:endParaRPr lang="es-ES">
              <a:ea typeface="ＭＳ Ｐゴシック" charset="0"/>
            </a:endParaRPr>
          </a:p>
        </p:txBody>
      </p:sp>
      <p:sp>
        <p:nvSpPr>
          <p:cNvPr id="10" name="Rectangle 21"/>
          <p:cNvSpPr>
            <a:spLocks noChangeArrowheads="1"/>
          </p:cNvSpPr>
          <p:nvPr userDrawn="1"/>
        </p:nvSpPr>
        <p:spPr bwMode="auto">
          <a:xfrm rot="10800000">
            <a:off x="0" y="6356350"/>
            <a:ext cx="12192000" cy="522528"/>
          </a:xfrm>
          <a:prstGeom prst="rect">
            <a:avLst/>
          </a:prstGeom>
          <a:gradFill flip="none" rotWithShape="1">
            <a:gsLst>
              <a:gs pos="0">
                <a:schemeClr val="bg1"/>
              </a:gs>
              <a:gs pos="100000">
                <a:srgbClr val="9EB786"/>
              </a:gs>
            </a:gsLst>
            <a:lin ang="0" scaled="1"/>
            <a:tileRect/>
          </a:gradFill>
          <a:ln>
            <a:noFill/>
          </a:ln>
          <a:effectLst/>
        </p:spPr>
        <p:txBody>
          <a:bodyPr wrap="none" anchor="ctr"/>
          <a:lstStyle/>
          <a:p>
            <a:pPr>
              <a:defRPr/>
            </a:pPr>
            <a:endParaRPr lang="es-ES">
              <a:ea typeface="ＭＳ Ｐゴシック" charset="0"/>
            </a:endParaRPr>
          </a:p>
        </p:txBody>
      </p:sp>
      <p:sp>
        <p:nvSpPr>
          <p:cNvPr id="11" name="Line 24"/>
          <p:cNvSpPr>
            <a:spLocks noChangeShapeType="1"/>
          </p:cNvSpPr>
          <p:nvPr userDrawn="1"/>
        </p:nvSpPr>
        <p:spPr bwMode="auto">
          <a:xfrm rot="10800000" flipH="1" flipV="1">
            <a:off x="-1" y="6271466"/>
            <a:ext cx="10515598" cy="5309"/>
          </a:xfrm>
          <a:prstGeom prst="line">
            <a:avLst/>
          </a:prstGeom>
          <a:noFill/>
          <a:ln w="38100">
            <a:solidFill>
              <a:srgbClr val="006600"/>
            </a:solidFill>
            <a:round/>
            <a:headEnd/>
            <a:tailEnd/>
          </a:ln>
          <a:effectLst/>
        </p:spPr>
        <p:txBody>
          <a:bodyPr/>
          <a:lstStyle/>
          <a:p>
            <a:pPr>
              <a:defRPr/>
            </a:pPr>
            <a:endParaRPr lang="es-ES">
              <a:ea typeface="ＭＳ Ｐゴシック" charset="0"/>
            </a:endParaRPr>
          </a:p>
        </p:txBody>
      </p:sp>
      <p:sp>
        <p:nvSpPr>
          <p:cNvPr id="12" name="Line 23"/>
          <p:cNvSpPr>
            <a:spLocks noChangeShapeType="1"/>
          </p:cNvSpPr>
          <p:nvPr userDrawn="1"/>
        </p:nvSpPr>
        <p:spPr bwMode="auto">
          <a:xfrm rot="10800000" flipH="1" flipV="1">
            <a:off x="-1" y="6162766"/>
            <a:ext cx="10515599" cy="3724"/>
          </a:xfrm>
          <a:prstGeom prst="line">
            <a:avLst/>
          </a:prstGeom>
          <a:noFill/>
          <a:ln w="38100">
            <a:solidFill>
              <a:srgbClr val="FF0000"/>
            </a:solidFill>
            <a:round/>
            <a:headEnd/>
            <a:tailEnd/>
          </a:ln>
          <a:effectLst/>
        </p:spPr>
        <p:txBody>
          <a:bodyPr/>
          <a:lstStyle/>
          <a:p>
            <a:pPr>
              <a:defRPr/>
            </a:pPr>
            <a:endParaRPr lang="es-ES">
              <a:ea typeface="ＭＳ Ｐゴシック" charset="0"/>
            </a:endParaRPr>
          </a:p>
        </p:txBody>
      </p:sp>
      <p:pic>
        <p:nvPicPr>
          <p:cNvPr id="7" name="Picture 7" descr="MENTES BRILLANTES: PROYECTO DE VIDA DAYANA ESPIN"/>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880510" y="5551695"/>
            <a:ext cx="1149491" cy="112988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dministración Turística y Hotelera | ESPE"/>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266700" y="122716"/>
            <a:ext cx="5029200" cy="61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521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185A5C78-DD1C-4D1D-A54D-ED52BA6B9D14}" type="datetimeFigureOut">
              <a:rPr lang="es-EC" smtClean="0"/>
              <a:t>2/3/2021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35BF0248-34B2-4169-8612-44776171B0D8}" type="slidenum">
              <a:rPr lang="es-EC" smtClean="0"/>
              <a:t>‹Nº›</a:t>
            </a:fld>
            <a:endParaRPr lang="es-EC"/>
          </a:p>
        </p:txBody>
      </p:sp>
    </p:spTree>
    <p:extLst>
      <p:ext uri="{BB962C8B-B14F-4D97-AF65-F5344CB8AC3E}">
        <p14:creationId xmlns:p14="http://schemas.microsoft.com/office/powerpoint/2010/main" val="2674880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185A5C78-DD1C-4D1D-A54D-ED52BA6B9D14}" type="datetimeFigureOut">
              <a:rPr lang="es-EC" smtClean="0"/>
              <a:t>2/3/2021</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35BF0248-34B2-4169-8612-44776171B0D8}" type="slidenum">
              <a:rPr lang="es-EC" smtClean="0"/>
              <a:t>‹Nº›</a:t>
            </a:fld>
            <a:endParaRPr lang="es-EC"/>
          </a:p>
        </p:txBody>
      </p:sp>
    </p:spTree>
    <p:extLst>
      <p:ext uri="{BB962C8B-B14F-4D97-AF65-F5344CB8AC3E}">
        <p14:creationId xmlns:p14="http://schemas.microsoft.com/office/powerpoint/2010/main" val="1030409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185A5C78-DD1C-4D1D-A54D-ED52BA6B9D14}" type="datetimeFigureOut">
              <a:rPr lang="es-EC" smtClean="0"/>
              <a:t>2/3/2021</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35BF0248-34B2-4169-8612-44776171B0D8}" type="slidenum">
              <a:rPr lang="es-EC" smtClean="0"/>
              <a:t>‹Nº›</a:t>
            </a:fld>
            <a:endParaRPr lang="es-EC"/>
          </a:p>
        </p:txBody>
      </p:sp>
    </p:spTree>
    <p:extLst>
      <p:ext uri="{BB962C8B-B14F-4D97-AF65-F5344CB8AC3E}">
        <p14:creationId xmlns:p14="http://schemas.microsoft.com/office/powerpoint/2010/main" val="2294769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85A5C78-DD1C-4D1D-A54D-ED52BA6B9D14}" type="datetimeFigureOut">
              <a:rPr lang="es-EC" smtClean="0"/>
              <a:t>2/3/2021</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35BF0248-34B2-4169-8612-44776171B0D8}" type="slidenum">
              <a:rPr lang="es-EC" smtClean="0"/>
              <a:t>‹Nº›</a:t>
            </a:fld>
            <a:endParaRPr lang="es-EC"/>
          </a:p>
        </p:txBody>
      </p:sp>
    </p:spTree>
    <p:extLst>
      <p:ext uri="{BB962C8B-B14F-4D97-AF65-F5344CB8AC3E}">
        <p14:creationId xmlns:p14="http://schemas.microsoft.com/office/powerpoint/2010/main" val="3149279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185A5C78-DD1C-4D1D-A54D-ED52BA6B9D14}" type="datetimeFigureOut">
              <a:rPr lang="es-EC" smtClean="0"/>
              <a:t>2/3/2021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35BF0248-34B2-4169-8612-44776171B0D8}" type="slidenum">
              <a:rPr lang="es-EC" smtClean="0"/>
              <a:t>‹Nº›</a:t>
            </a:fld>
            <a:endParaRPr lang="es-EC"/>
          </a:p>
        </p:txBody>
      </p:sp>
    </p:spTree>
    <p:extLst>
      <p:ext uri="{BB962C8B-B14F-4D97-AF65-F5344CB8AC3E}">
        <p14:creationId xmlns:p14="http://schemas.microsoft.com/office/powerpoint/2010/main" val="271945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185A5C78-DD1C-4D1D-A54D-ED52BA6B9D14}" type="datetimeFigureOut">
              <a:rPr lang="es-EC" smtClean="0"/>
              <a:t>2/3/2021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35BF0248-34B2-4169-8612-44776171B0D8}" type="slidenum">
              <a:rPr lang="es-EC" smtClean="0"/>
              <a:t>‹Nº›</a:t>
            </a:fld>
            <a:endParaRPr lang="es-EC"/>
          </a:p>
        </p:txBody>
      </p:sp>
    </p:spTree>
    <p:extLst>
      <p:ext uri="{BB962C8B-B14F-4D97-AF65-F5344CB8AC3E}">
        <p14:creationId xmlns:p14="http://schemas.microsoft.com/office/powerpoint/2010/main" val="3922965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5A5C78-DD1C-4D1D-A54D-ED52BA6B9D14}" type="datetimeFigureOut">
              <a:rPr lang="es-EC" smtClean="0"/>
              <a:t>2/3/2021</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BF0248-34B2-4169-8612-44776171B0D8}" type="slidenum">
              <a:rPr lang="es-EC" smtClean="0"/>
              <a:t>‹Nº›</a:t>
            </a:fld>
            <a:endParaRPr lang="es-EC"/>
          </a:p>
        </p:txBody>
      </p:sp>
    </p:spTree>
    <p:extLst>
      <p:ext uri="{BB962C8B-B14F-4D97-AF65-F5344CB8AC3E}">
        <p14:creationId xmlns:p14="http://schemas.microsoft.com/office/powerpoint/2010/main" val="1985771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Layout" Target="../diagrams/layout12.xml"/><Relationship Id="rId7" Type="http://schemas.openxmlformats.org/officeDocument/2006/relationships/image" Target="../media/image32.png"/><Relationship Id="rId12" Type="http://schemas.microsoft.com/office/2007/relationships/diagramDrawing" Target="../diagrams/drawing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openxmlformats.org/officeDocument/2006/relationships/diagramColors" Target="../diagrams/colors13.xml"/><Relationship Id="rId5" Type="http://schemas.openxmlformats.org/officeDocument/2006/relationships/diagramColors" Target="../diagrams/colors12.xml"/><Relationship Id="rId10" Type="http://schemas.openxmlformats.org/officeDocument/2006/relationships/diagramQuickStyle" Target="../diagrams/quickStyle13.xml"/><Relationship Id="rId4" Type="http://schemas.openxmlformats.org/officeDocument/2006/relationships/diagramQuickStyle" Target="../diagrams/quickStyle12.xml"/><Relationship Id="rId9" Type="http://schemas.openxmlformats.org/officeDocument/2006/relationships/diagramLayout" Target="../diagrams/layout13.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16.xml"/><Relationship Id="rId3" Type="http://schemas.openxmlformats.org/officeDocument/2006/relationships/image" Target="../media/image35.jpeg"/><Relationship Id="rId7" Type="http://schemas.openxmlformats.org/officeDocument/2006/relationships/diagramLayout" Target="../diagrams/layout16.xml"/><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diagramData" Target="../diagrams/data16.xml"/><Relationship Id="rId5" Type="http://schemas.openxmlformats.org/officeDocument/2006/relationships/image" Target="../media/image37.jpeg"/><Relationship Id="rId10" Type="http://schemas.microsoft.com/office/2007/relationships/diagramDrawing" Target="../diagrams/drawing16.xml"/><Relationship Id="rId4" Type="http://schemas.openxmlformats.org/officeDocument/2006/relationships/image" Target="../media/image36.jpeg"/><Relationship Id="rId9" Type="http://schemas.openxmlformats.org/officeDocument/2006/relationships/diagramColors" Target="../diagrams/colors16.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chart" Target="../charts/chart1.xml"/><Relationship Id="rId7" Type="http://schemas.openxmlformats.org/officeDocument/2006/relationships/chart" Target="../charts/chart5.xml"/><Relationship Id="rId12" Type="http://schemas.microsoft.com/office/2007/relationships/diagramDrawing" Target="../diagrams/drawing17.xml"/><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chart" Target="../charts/chart4.xml"/><Relationship Id="rId11" Type="http://schemas.openxmlformats.org/officeDocument/2006/relationships/diagramColors" Target="../diagrams/colors17.xml"/><Relationship Id="rId5" Type="http://schemas.openxmlformats.org/officeDocument/2006/relationships/chart" Target="../charts/chart3.xml"/><Relationship Id="rId10" Type="http://schemas.openxmlformats.org/officeDocument/2006/relationships/diagramQuickStyle" Target="../diagrams/quickStyle17.xml"/><Relationship Id="rId4" Type="http://schemas.openxmlformats.org/officeDocument/2006/relationships/chart" Target="../charts/chart2.xml"/><Relationship Id="rId9" Type="http://schemas.openxmlformats.org/officeDocument/2006/relationships/diagramLayout" Target="../diagrams/layout17.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8.xml"/><Relationship Id="rId13" Type="http://schemas.openxmlformats.org/officeDocument/2006/relationships/image" Target="../media/image41.png"/><Relationship Id="rId3" Type="http://schemas.openxmlformats.org/officeDocument/2006/relationships/chart" Target="../charts/chart7.xml"/><Relationship Id="rId7" Type="http://schemas.openxmlformats.org/officeDocument/2006/relationships/diagramQuickStyle" Target="../diagrams/quickStyle18.xml"/><Relationship Id="rId12" Type="http://schemas.openxmlformats.org/officeDocument/2006/relationships/image" Target="../media/image40.png"/><Relationship Id="rId2" Type="http://schemas.openxmlformats.org/officeDocument/2006/relationships/chart" Target="../charts/chart6.xml"/><Relationship Id="rId1" Type="http://schemas.openxmlformats.org/officeDocument/2006/relationships/slideLayout" Target="../slideLayouts/slideLayout7.xml"/><Relationship Id="rId6" Type="http://schemas.openxmlformats.org/officeDocument/2006/relationships/diagramLayout" Target="../diagrams/layout18.xml"/><Relationship Id="rId11" Type="http://schemas.openxmlformats.org/officeDocument/2006/relationships/image" Target="../media/image39.png"/><Relationship Id="rId5" Type="http://schemas.openxmlformats.org/officeDocument/2006/relationships/diagramData" Target="../diagrams/data18.xml"/><Relationship Id="rId10" Type="http://schemas.openxmlformats.org/officeDocument/2006/relationships/chart" Target="../charts/chart9.xml"/><Relationship Id="rId4" Type="http://schemas.openxmlformats.org/officeDocument/2006/relationships/chart" Target="../charts/chart8.xml"/><Relationship Id="rId9" Type="http://schemas.microsoft.com/office/2007/relationships/diagramDrawing" Target="../diagrams/drawing18.xml"/><Relationship Id="rId14" Type="http://schemas.openxmlformats.org/officeDocument/2006/relationships/image" Target="../media/image42.png"/></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chart" Target="../charts/chart11.xml"/><Relationship Id="rId7" Type="http://schemas.openxmlformats.org/officeDocument/2006/relationships/diagramData" Target="../diagrams/data19.xml"/><Relationship Id="rId2" Type="http://schemas.openxmlformats.org/officeDocument/2006/relationships/chart" Target="../charts/chart10.xml"/><Relationship Id="rId1" Type="http://schemas.openxmlformats.org/officeDocument/2006/relationships/slideLayout" Target="../slideLayouts/slideLayout7.xml"/><Relationship Id="rId6" Type="http://schemas.openxmlformats.org/officeDocument/2006/relationships/chart" Target="../charts/chart14.xml"/><Relationship Id="rId11" Type="http://schemas.microsoft.com/office/2007/relationships/diagramDrawing" Target="../diagrams/drawing19.xml"/><Relationship Id="rId5" Type="http://schemas.openxmlformats.org/officeDocument/2006/relationships/chart" Target="../charts/chart13.xml"/><Relationship Id="rId10" Type="http://schemas.openxmlformats.org/officeDocument/2006/relationships/diagramColors" Target="../diagrams/colors19.xml"/><Relationship Id="rId4" Type="http://schemas.openxmlformats.org/officeDocument/2006/relationships/chart" Target="../charts/chart12.xml"/><Relationship Id="rId9" Type="http://schemas.openxmlformats.org/officeDocument/2006/relationships/diagramQuickStyle" Target="../diagrams/quickStyle19.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0.xml"/><Relationship Id="rId7" Type="http://schemas.openxmlformats.org/officeDocument/2006/relationships/diagramData" Target="../diagrams/data21.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3.xml"/><Relationship Id="rId13" Type="http://schemas.openxmlformats.org/officeDocument/2006/relationships/diagramLayout" Target="../diagrams/layout24.xml"/><Relationship Id="rId18" Type="http://schemas.openxmlformats.org/officeDocument/2006/relationships/diagramLayout" Target="../diagrams/layout25.xml"/><Relationship Id="rId26" Type="http://schemas.microsoft.com/office/2007/relationships/diagramDrawing" Target="../diagrams/drawing26.xml"/><Relationship Id="rId3" Type="http://schemas.openxmlformats.org/officeDocument/2006/relationships/diagramLayout" Target="../diagrams/layout22.xml"/><Relationship Id="rId21" Type="http://schemas.microsoft.com/office/2007/relationships/diagramDrawing" Target="../diagrams/drawing25.xml"/><Relationship Id="rId7" Type="http://schemas.openxmlformats.org/officeDocument/2006/relationships/diagramData" Target="../diagrams/data23.xml"/><Relationship Id="rId12" Type="http://schemas.openxmlformats.org/officeDocument/2006/relationships/diagramData" Target="../diagrams/data24.xml"/><Relationship Id="rId17" Type="http://schemas.openxmlformats.org/officeDocument/2006/relationships/diagramData" Target="../diagrams/data25.xml"/><Relationship Id="rId25" Type="http://schemas.openxmlformats.org/officeDocument/2006/relationships/diagramColors" Target="../diagrams/colors26.xml"/><Relationship Id="rId2" Type="http://schemas.openxmlformats.org/officeDocument/2006/relationships/diagramData" Target="../diagrams/data22.xml"/><Relationship Id="rId16" Type="http://schemas.microsoft.com/office/2007/relationships/diagramDrawing" Target="../diagrams/drawing24.xml"/><Relationship Id="rId20" Type="http://schemas.openxmlformats.org/officeDocument/2006/relationships/diagramColors" Target="../diagrams/colors25.xml"/><Relationship Id="rId1" Type="http://schemas.openxmlformats.org/officeDocument/2006/relationships/slideLayout" Target="../slideLayouts/slideLayout7.xml"/><Relationship Id="rId6" Type="http://schemas.microsoft.com/office/2007/relationships/diagramDrawing" Target="../diagrams/drawing22.xml"/><Relationship Id="rId11" Type="http://schemas.microsoft.com/office/2007/relationships/diagramDrawing" Target="../diagrams/drawing23.xml"/><Relationship Id="rId24" Type="http://schemas.openxmlformats.org/officeDocument/2006/relationships/diagramQuickStyle" Target="../diagrams/quickStyle26.xml"/><Relationship Id="rId5" Type="http://schemas.openxmlformats.org/officeDocument/2006/relationships/diagramColors" Target="../diagrams/colors22.xml"/><Relationship Id="rId15" Type="http://schemas.openxmlformats.org/officeDocument/2006/relationships/diagramColors" Target="../diagrams/colors24.xml"/><Relationship Id="rId23" Type="http://schemas.openxmlformats.org/officeDocument/2006/relationships/diagramLayout" Target="../diagrams/layout26.xml"/><Relationship Id="rId10" Type="http://schemas.openxmlformats.org/officeDocument/2006/relationships/diagramColors" Target="../diagrams/colors23.xml"/><Relationship Id="rId19" Type="http://schemas.openxmlformats.org/officeDocument/2006/relationships/diagramQuickStyle" Target="../diagrams/quickStyle25.xml"/><Relationship Id="rId4" Type="http://schemas.openxmlformats.org/officeDocument/2006/relationships/diagramQuickStyle" Target="../diagrams/quickStyle22.xml"/><Relationship Id="rId9" Type="http://schemas.openxmlformats.org/officeDocument/2006/relationships/diagramQuickStyle" Target="../diagrams/quickStyle23.xml"/><Relationship Id="rId14" Type="http://schemas.openxmlformats.org/officeDocument/2006/relationships/diagramQuickStyle" Target="../diagrams/quickStyle24.xml"/><Relationship Id="rId22" Type="http://schemas.openxmlformats.org/officeDocument/2006/relationships/diagramData" Target="../diagrams/data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1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image" Target="../media/image31.jpeg"/><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image" Target="../media/image30.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79596" y="2210581"/>
            <a:ext cx="9144000" cy="1354592"/>
          </a:xfrm>
        </p:spPr>
        <p:txBody>
          <a:bodyPr>
            <a:normAutofit/>
          </a:bodyPr>
          <a:lstStyle/>
          <a:p>
            <a:r>
              <a:rPr lang="en-US" sz="2800" b="1" dirty="0">
                <a:solidFill>
                  <a:schemeClr val="tx1"/>
                </a:solidFill>
              </a:rPr>
              <a:t>“Turismo </a:t>
            </a:r>
            <a:r>
              <a:rPr lang="en-US" sz="2800" b="1" dirty="0"/>
              <a:t>S</a:t>
            </a:r>
            <a:r>
              <a:rPr lang="en-US" sz="2800" b="1" dirty="0">
                <a:solidFill>
                  <a:schemeClr val="tx1"/>
                </a:solidFill>
              </a:rPr>
              <a:t>ostenible como eje de Desarrollo local de la Comunidad Cariacu, Cantón Cayambe-Provincia de Pichincha”</a:t>
            </a:r>
            <a:endParaRPr lang="es-EC" sz="2800" dirty="0"/>
          </a:p>
        </p:txBody>
      </p:sp>
      <p:sp>
        <p:nvSpPr>
          <p:cNvPr id="3" name="Subtítulo 2"/>
          <p:cNvSpPr>
            <a:spLocks noGrp="1"/>
          </p:cNvSpPr>
          <p:nvPr>
            <p:ph type="subTitle" idx="1"/>
          </p:nvPr>
        </p:nvSpPr>
        <p:spPr>
          <a:xfrm>
            <a:off x="1706880" y="3785642"/>
            <a:ext cx="9144000" cy="1354592"/>
          </a:xfrm>
        </p:spPr>
        <p:txBody>
          <a:bodyPr>
            <a:normAutofit fontScale="92500" lnSpcReduction="10000"/>
          </a:bodyPr>
          <a:lstStyle/>
          <a:p>
            <a:r>
              <a:rPr lang="en-US" sz="2400" cap="none" dirty="0">
                <a:solidFill>
                  <a:schemeClr val="tx1"/>
                </a:solidFill>
              </a:rPr>
              <a:t>Baldeón Chicaiza, Angélica Denisse</a:t>
            </a:r>
            <a:br>
              <a:rPr lang="en-US" sz="2400" cap="none" dirty="0">
                <a:solidFill>
                  <a:schemeClr val="tx1"/>
                </a:solidFill>
              </a:rPr>
            </a:br>
            <a:r>
              <a:rPr lang="en-US" sz="2400" cap="none" dirty="0">
                <a:solidFill>
                  <a:schemeClr val="tx1"/>
                </a:solidFill>
              </a:rPr>
              <a:t>Riera Tapia, Esteban Rafael</a:t>
            </a:r>
          </a:p>
          <a:p>
            <a:r>
              <a:rPr lang="es-EC" dirty="0"/>
              <a:t/>
            </a:r>
            <a:br>
              <a:rPr lang="es-EC" dirty="0"/>
            </a:br>
            <a:r>
              <a:rPr lang="es-EC" dirty="0"/>
              <a:t>Tutora: Ing. Rea Dávalos, Martha Patricia, PhD. </a:t>
            </a:r>
          </a:p>
        </p:txBody>
      </p:sp>
      <p:sp>
        <p:nvSpPr>
          <p:cNvPr id="5" name="Rectángulo 4"/>
          <p:cNvSpPr/>
          <p:nvPr/>
        </p:nvSpPr>
        <p:spPr>
          <a:xfrm>
            <a:off x="3230880" y="1887416"/>
            <a:ext cx="6096000" cy="646331"/>
          </a:xfrm>
          <a:prstGeom prst="rect">
            <a:avLst/>
          </a:prstGeom>
        </p:spPr>
        <p:txBody>
          <a:bodyPr wrap="square">
            <a:spAutoFit/>
          </a:bodyPr>
          <a:lstStyle/>
          <a:p>
            <a:pPr algn="ctr"/>
            <a:r>
              <a:rPr lang="es-EC" dirty="0"/>
              <a:t>Trabajo de Titulación, Previo a la obtención del Título de </a:t>
            </a:r>
            <a:r>
              <a:rPr lang="es-EC" dirty="0" smtClean="0"/>
              <a:t>Licenciado </a:t>
            </a:r>
            <a:r>
              <a:rPr lang="es-EC"/>
              <a:t>e </a:t>
            </a:r>
            <a:r>
              <a:rPr lang="es-EC" smtClean="0"/>
              <a:t>Ingeniero </a:t>
            </a:r>
            <a:r>
              <a:rPr lang="es-EC" dirty="0"/>
              <a:t>en Administración Turística y Hotelera</a:t>
            </a:r>
          </a:p>
        </p:txBody>
      </p:sp>
      <p:sp>
        <p:nvSpPr>
          <p:cNvPr id="4" name="Rectángulo 3"/>
          <p:cNvSpPr/>
          <p:nvPr/>
        </p:nvSpPr>
        <p:spPr>
          <a:xfrm>
            <a:off x="4809143" y="5191426"/>
            <a:ext cx="3484905" cy="338554"/>
          </a:xfrm>
          <a:prstGeom prst="rect">
            <a:avLst/>
          </a:prstGeom>
        </p:spPr>
        <p:txBody>
          <a:bodyPr wrap="square">
            <a:spAutoFit/>
          </a:bodyPr>
          <a:lstStyle/>
          <a:p>
            <a:r>
              <a:rPr lang="es-EC" sz="1600" dirty="0"/>
              <a:t>SANGOLQUÍ, 20 de febrero del 2021 </a:t>
            </a:r>
          </a:p>
        </p:txBody>
      </p:sp>
      <p:sp>
        <p:nvSpPr>
          <p:cNvPr id="6" name="Rectángulo 5">
            <a:extLst>
              <a:ext uri="{FF2B5EF4-FFF2-40B4-BE49-F238E27FC236}">
                <a16:creationId xmlns:a16="http://schemas.microsoft.com/office/drawing/2014/main" xmlns="" id="{292690B8-35ED-4E0E-B5A5-6E0A80F11F8B}"/>
              </a:ext>
            </a:extLst>
          </p:cNvPr>
          <p:cNvSpPr/>
          <p:nvPr/>
        </p:nvSpPr>
        <p:spPr>
          <a:xfrm>
            <a:off x="2257763" y="1377072"/>
            <a:ext cx="8732792" cy="400110"/>
          </a:xfrm>
          <a:prstGeom prst="rect">
            <a:avLst/>
          </a:prstGeom>
        </p:spPr>
        <p:txBody>
          <a:bodyPr wrap="square">
            <a:spAutoFit/>
          </a:bodyPr>
          <a:lstStyle/>
          <a:p>
            <a:pPr algn="ctr"/>
            <a:r>
              <a:rPr lang="es-EC" sz="2000" dirty="0"/>
              <a:t>DEPARTAMENTO DE CIENCIAS ECONÓMICAS, ADMINISTRATIVAS Y DEL COMERCIO </a:t>
            </a:r>
          </a:p>
        </p:txBody>
      </p:sp>
    </p:spTree>
    <p:extLst>
      <p:ext uri="{BB962C8B-B14F-4D97-AF65-F5344CB8AC3E}">
        <p14:creationId xmlns:p14="http://schemas.microsoft.com/office/powerpoint/2010/main" val="2030041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A10A40B-2177-476F-B696-47010FC1253C}"/>
              </a:ext>
            </a:extLst>
          </p:cNvPr>
          <p:cNvSpPr>
            <a:spLocks noGrp="1"/>
          </p:cNvSpPr>
          <p:nvPr>
            <p:ph type="title"/>
          </p:nvPr>
        </p:nvSpPr>
        <p:spPr>
          <a:xfrm>
            <a:off x="838200" y="172620"/>
            <a:ext cx="10515600" cy="1325563"/>
          </a:xfrm>
        </p:spPr>
        <p:txBody>
          <a:bodyPr>
            <a:normAutofit/>
          </a:bodyPr>
          <a:lstStyle/>
          <a:p>
            <a:r>
              <a:rPr lang="es-EC" sz="4000" dirty="0"/>
              <a:t>DIAGNÓSTICO DE LA ZONA MACRO DE ESTUDIO</a:t>
            </a:r>
          </a:p>
        </p:txBody>
      </p:sp>
      <p:graphicFrame>
        <p:nvGraphicFramePr>
          <p:cNvPr id="8" name="Diagrama 7">
            <a:extLst>
              <a:ext uri="{FF2B5EF4-FFF2-40B4-BE49-F238E27FC236}">
                <a16:creationId xmlns:a16="http://schemas.microsoft.com/office/drawing/2014/main" xmlns="" id="{B5044E2B-0AB2-4538-989F-18F23E8AC134}"/>
              </a:ext>
            </a:extLst>
          </p:cNvPr>
          <p:cNvGraphicFramePr/>
          <p:nvPr>
            <p:extLst>
              <p:ext uri="{D42A27DB-BD31-4B8C-83A1-F6EECF244321}">
                <p14:modId xmlns:p14="http://schemas.microsoft.com/office/powerpoint/2010/main" val="1941707643"/>
              </p:ext>
            </p:extLst>
          </p:nvPr>
        </p:nvGraphicFramePr>
        <p:xfrm>
          <a:off x="7951261" y="1749719"/>
          <a:ext cx="3918285" cy="3768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agen 9">
            <a:extLst>
              <a:ext uri="{FF2B5EF4-FFF2-40B4-BE49-F238E27FC236}">
                <a16:creationId xmlns:a16="http://schemas.microsoft.com/office/drawing/2014/main" xmlns="" id="{D99083B9-BC0E-4EAC-AD82-1D31067889B0}"/>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789684" y="2193939"/>
            <a:ext cx="6612631" cy="2880324"/>
          </a:xfrm>
          <a:prstGeom prst="rect">
            <a:avLst/>
          </a:prstGeom>
        </p:spPr>
      </p:pic>
      <p:graphicFrame>
        <p:nvGraphicFramePr>
          <p:cNvPr id="6" name="Diagrama 5">
            <a:extLst>
              <a:ext uri="{FF2B5EF4-FFF2-40B4-BE49-F238E27FC236}">
                <a16:creationId xmlns:a16="http://schemas.microsoft.com/office/drawing/2014/main" xmlns="" id="{43682859-48BE-4067-9EED-43A3FE87BF79}"/>
              </a:ext>
            </a:extLst>
          </p:cNvPr>
          <p:cNvGraphicFramePr/>
          <p:nvPr>
            <p:extLst>
              <p:ext uri="{D42A27DB-BD31-4B8C-83A1-F6EECF244321}">
                <p14:modId xmlns:p14="http://schemas.microsoft.com/office/powerpoint/2010/main" val="1238744767"/>
              </p:ext>
            </p:extLst>
          </p:nvPr>
        </p:nvGraphicFramePr>
        <p:xfrm>
          <a:off x="322455" y="1894098"/>
          <a:ext cx="3918285" cy="36243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345466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F9875946-D82D-402C-8BB4-43FB4853EF2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07420" y="2132413"/>
            <a:ext cx="3177160" cy="2593174"/>
          </a:xfrm>
          <a:prstGeom prst="rect">
            <a:avLst/>
          </a:prstGeom>
        </p:spPr>
      </p:pic>
      <p:sp>
        <p:nvSpPr>
          <p:cNvPr id="2" name="Título 1">
            <a:extLst>
              <a:ext uri="{FF2B5EF4-FFF2-40B4-BE49-F238E27FC236}">
                <a16:creationId xmlns:a16="http://schemas.microsoft.com/office/drawing/2014/main" xmlns="" id="{23FB4DAC-8585-4E1B-ACB0-925BAAEE0903}"/>
              </a:ext>
            </a:extLst>
          </p:cNvPr>
          <p:cNvSpPr>
            <a:spLocks noGrp="1"/>
          </p:cNvSpPr>
          <p:nvPr>
            <p:ph type="title"/>
          </p:nvPr>
        </p:nvSpPr>
        <p:spPr>
          <a:xfrm>
            <a:off x="758418" y="284914"/>
            <a:ext cx="10515600" cy="1325563"/>
          </a:xfrm>
        </p:spPr>
        <p:txBody>
          <a:bodyPr>
            <a:normAutofit/>
          </a:bodyPr>
          <a:lstStyle/>
          <a:p>
            <a:r>
              <a:rPr lang="es-EC" sz="4000" dirty="0"/>
              <a:t>DIAGNÓSTICO DE LA ZONA MICRO DE ESTUDIO</a:t>
            </a:r>
          </a:p>
        </p:txBody>
      </p:sp>
      <p:graphicFrame>
        <p:nvGraphicFramePr>
          <p:cNvPr id="6" name="Diagrama 5">
            <a:extLst>
              <a:ext uri="{FF2B5EF4-FFF2-40B4-BE49-F238E27FC236}">
                <a16:creationId xmlns:a16="http://schemas.microsoft.com/office/drawing/2014/main" xmlns="" id="{EBC88DBA-8DBC-4860-80A9-681C1CE77B87}"/>
              </a:ext>
            </a:extLst>
          </p:cNvPr>
          <p:cNvGraphicFramePr/>
          <p:nvPr>
            <p:extLst>
              <p:ext uri="{D42A27DB-BD31-4B8C-83A1-F6EECF244321}">
                <p14:modId xmlns:p14="http://schemas.microsoft.com/office/powerpoint/2010/main" val="128604668"/>
              </p:ext>
            </p:extLst>
          </p:nvPr>
        </p:nvGraphicFramePr>
        <p:xfrm>
          <a:off x="7964621" y="1495926"/>
          <a:ext cx="3796972" cy="3796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a:extLst>
              <a:ext uri="{FF2B5EF4-FFF2-40B4-BE49-F238E27FC236}">
                <a16:creationId xmlns:a16="http://schemas.microsoft.com/office/drawing/2014/main" xmlns="" id="{ADBC69A8-1602-459D-9D13-3E64EA0FCA21}"/>
              </a:ext>
            </a:extLst>
          </p:cNvPr>
          <p:cNvGraphicFramePr/>
          <p:nvPr>
            <p:extLst>
              <p:ext uri="{D42A27DB-BD31-4B8C-83A1-F6EECF244321}">
                <p14:modId xmlns:p14="http://schemas.microsoft.com/office/powerpoint/2010/main" val="3193329562"/>
              </p:ext>
            </p:extLst>
          </p:nvPr>
        </p:nvGraphicFramePr>
        <p:xfrm>
          <a:off x="453738" y="1502376"/>
          <a:ext cx="3796972" cy="39111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Rectángulo 2">
            <a:extLst>
              <a:ext uri="{FF2B5EF4-FFF2-40B4-BE49-F238E27FC236}">
                <a16:creationId xmlns:a16="http://schemas.microsoft.com/office/drawing/2014/main" xmlns="" id="{4D833760-5EEF-4343-94F5-D07F9EE564C6}"/>
              </a:ext>
            </a:extLst>
          </p:cNvPr>
          <p:cNvSpPr/>
          <p:nvPr/>
        </p:nvSpPr>
        <p:spPr>
          <a:xfrm>
            <a:off x="4982072" y="5382414"/>
            <a:ext cx="2068291" cy="480571"/>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MX" sz="2400" dirty="0"/>
              <a:t>Turismo</a:t>
            </a:r>
            <a:endParaRPr lang="es-EC" sz="2400" dirty="0"/>
          </a:p>
        </p:txBody>
      </p:sp>
    </p:spTree>
    <p:extLst>
      <p:ext uri="{BB962C8B-B14F-4D97-AF65-F5344CB8AC3E}">
        <p14:creationId xmlns:p14="http://schemas.microsoft.com/office/powerpoint/2010/main" val="3995459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28008D4-0C30-4B64-8AB0-021A2DD2FE69}"/>
              </a:ext>
            </a:extLst>
          </p:cNvPr>
          <p:cNvSpPr>
            <a:spLocks noGrp="1"/>
          </p:cNvSpPr>
          <p:nvPr>
            <p:ph type="title"/>
          </p:nvPr>
        </p:nvSpPr>
        <p:spPr>
          <a:xfrm>
            <a:off x="125324" y="160586"/>
            <a:ext cx="10515600" cy="1325563"/>
          </a:xfrm>
        </p:spPr>
        <p:txBody>
          <a:bodyPr/>
          <a:lstStyle/>
          <a:p>
            <a:r>
              <a:rPr lang="es-EC" dirty="0"/>
              <a:t>ANÁLISIS DE DATOS- ENTREVISTAS </a:t>
            </a:r>
          </a:p>
        </p:txBody>
      </p:sp>
      <p:pic>
        <p:nvPicPr>
          <p:cNvPr id="8" name="Imagen 7">
            <a:extLst>
              <a:ext uri="{FF2B5EF4-FFF2-40B4-BE49-F238E27FC236}">
                <a16:creationId xmlns:a16="http://schemas.microsoft.com/office/drawing/2014/main" xmlns="" id="{8AA59C73-A20A-477E-B147-CDF6AC2AC7F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227"/>
          <a:stretch/>
        </p:blipFill>
        <p:spPr>
          <a:xfrm>
            <a:off x="9658086" y="3378238"/>
            <a:ext cx="1280307" cy="2217198"/>
          </a:xfrm>
          <a:prstGeom prst="rect">
            <a:avLst/>
          </a:prstGeom>
        </p:spPr>
      </p:pic>
      <p:pic>
        <p:nvPicPr>
          <p:cNvPr id="10" name="Imagen 9">
            <a:extLst>
              <a:ext uri="{FF2B5EF4-FFF2-40B4-BE49-F238E27FC236}">
                <a16:creationId xmlns:a16="http://schemas.microsoft.com/office/drawing/2014/main" xmlns="" id="{61B18E14-3A17-47C7-8A39-995085778C7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71"/>
          <a:stretch/>
        </p:blipFill>
        <p:spPr>
          <a:xfrm>
            <a:off x="8377776" y="3378238"/>
            <a:ext cx="1280308" cy="2217198"/>
          </a:xfrm>
          <a:prstGeom prst="rect">
            <a:avLst/>
          </a:prstGeom>
        </p:spPr>
      </p:pic>
      <p:pic>
        <p:nvPicPr>
          <p:cNvPr id="12" name="Imagen 11">
            <a:extLst>
              <a:ext uri="{FF2B5EF4-FFF2-40B4-BE49-F238E27FC236}">
                <a16:creationId xmlns:a16="http://schemas.microsoft.com/office/drawing/2014/main" xmlns="" id="{7AA1F83F-A261-4350-9B30-C1C71086D3C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377776" y="1251339"/>
            <a:ext cx="3608595" cy="2130641"/>
          </a:xfrm>
          <a:prstGeom prst="rect">
            <a:avLst/>
          </a:prstGeom>
        </p:spPr>
      </p:pic>
      <p:pic>
        <p:nvPicPr>
          <p:cNvPr id="14" name="Imagen 13">
            <a:extLst>
              <a:ext uri="{FF2B5EF4-FFF2-40B4-BE49-F238E27FC236}">
                <a16:creationId xmlns:a16="http://schemas.microsoft.com/office/drawing/2014/main" xmlns="" id="{51AAD6D8-B254-41BB-AE6E-656F92EB816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938395" y="3379760"/>
            <a:ext cx="1047974" cy="2226901"/>
          </a:xfrm>
          <a:prstGeom prst="rect">
            <a:avLst/>
          </a:prstGeom>
        </p:spPr>
      </p:pic>
      <p:sp>
        <p:nvSpPr>
          <p:cNvPr id="3" name="Elipse 2">
            <a:extLst>
              <a:ext uri="{FF2B5EF4-FFF2-40B4-BE49-F238E27FC236}">
                <a16:creationId xmlns:a16="http://schemas.microsoft.com/office/drawing/2014/main" xmlns="" id="{D4A89C4A-2BE2-4464-97C4-0F721DD846A3}"/>
              </a:ext>
            </a:extLst>
          </p:cNvPr>
          <p:cNvSpPr/>
          <p:nvPr/>
        </p:nvSpPr>
        <p:spPr>
          <a:xfrm>
            <a:off x="7329798" y="1164008"/>
            <a:ext cx="917951" cy="891979"/>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dirty="0"/>
              <a:t>7</a:t>
            </a:r>
            <a:endParaRPr lang="es-EC" dirty="0"/>
          </a:p>
        </p:txBody>
      </p:sp>
      <p:graphicFrame>
        <p:nvGraphicFramePr>
          <p:cNvPr id="5" name="Diagrama 4">
            <a:extLst>
              <a:ext uri="{FF2B5EF4-FFF2-40B4-BE49-F238E27FC236}">
                <a16:creationId xmlns:a16="http://schemas.microsoft.com/office/drawing/2014/main" xmlns="" id="{0F204F99-773D-41BB-A12A-CC1F371D8FB8}"/>
              </a:ext>
            </a:extLst>
          </p:cNvPr>
          <p:cNvGraphicFramePr/>
          <p:nvPr>
            <p:extLst>
              <p:ext uri="{D42A27DB-BD31-4B8C-83A1-F6EECF244321}">
                <p14:modId xmlns:p14="http://schemas.microsoft.com/office/powerpoint/2010/main" val="1408513843"/>
              </p:ext>
            </p:extLst>
          </p:nvPr>
        </p:nvGraphicFramePr>
        <p:xfrm>
          <a:off x="305953" y="1733846"/>
          <a:ext cx="7023845" cy="407215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442812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n 33">
            <a:extLst>
              <a:ext uri="{FF2B5EF4-FFF2-40B4-BE49-F238E27FC236}">
                <a16:creationId xmlns:a16="http://schemas.microsoft.com/office/drawing/2014/main" xmlns="" id="{FC593F50-7DD6-4BE0-9D17-989AC621E85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930703" y="4651899"/>
            <a:ext cx="2238196" cy="2206101"/>
          </a:xfrm>
          <a:prstGeom prst="rect">
            <a:avLst/>
          </a:prstGeom>
        </p:spPr>
      </p:pic>
      <p:sp>
        <p:nvSpPr>
          <p:cNvPr id="2" name="Título 1">
            <a:extLst>
              <a:ext uri="{FF2B5EF4-FFF2-40B4-BE49-F238E27FC236}">
                <a16:creationId xmlns:a16="http://schemas.microsoft.com/office/drawing/2014/main" xmlns="" id="{6E9ECC45-F6B1-4B37-AA81-9686583AE253}"/>
              </a:ext>
            </a:extLst>
          </p:cNvPr>
          <p:cNvSpPr>
            <a:spLocks noGrp="1"/>
          </p:cNvSpPr>
          <p:nvPr>
            <p:ph type="title" idx="4294967295"/>
          </p:nvPr>
        </p:nvSpPr>
        <p:spPr>
          <a:xfrm>
            <a:off x="23102" y="-183477"/>
            <a:ext cx="10515600" cy="1325563"/>
          </a:xfrm>
        </p:spPr>
        <p:txBody>
          <a:bodyPr/>
          <a:lstStyle/>
          <a:p>
            <a:r>
              <a:rPr lang="es-EC" dirty="0"/>
              <a:t>ANÁLISIS DE DATOS </a:t>
            </a:r>
          </a:p>
        </p:txBody>
      </p:sp>
      <p:sp>
        <p:nvSpPr>
          <p:cNvPr id="6" name="CuadroTexto 5">
            <a:extLst>
              <a:ext uri="{FF2B5EF4-FFF2-40B4-BE49-F238E27FC236}">
                <a16:creationId xmlns:a16="http://schemas.microsoft.com/office/drawing/2014/main" xmlns="" id="{8789F96A-A51C-4E98-8D8D-5560314864E5}"/>
              </a:ext>
            </a:extLst>
          </p:cNvPr>
          <p:cNvSpPr txBox="1"/>
          <p:nvPr/>
        </p:nvSpPr>
        <p:spPr>
          <a:xfrm>
            <a:off x="9898602" y="207724"/>
            <a:ext cx="1233996" cy="369332"/>
          </a:xfrm>
          <a:prstGeom prst="rect">
            <a:avLst/>
          </a:prstGeom>
          <a:noFill/>
        </p:spPr>
        <p:txBody>
          <a:bodyPr wrap="square" rtlCol="0">
            <a:spAutoFit/>
          </a:bodyPr>
          <a:lstStyle/>
          <a:p>
            <a:pPr algn="ctr"/>
            <a:r>
              <a:rPr lang="es-EC" b="1" dirty="0"/>
              <a:t>ENCUESTA</a:t>
            </a:r>
          </a:p>
        </p:txBody>
      </p:sp>
      <p:graphicFrame>
        <p:nvGraphicFramePr>
          <p:cNvPr id="7" name="Gráfico 6">
            <a:extLst>
              <a:ext uri="{FF2B5EF4-FFF2-40B4-BE49-F238E27FC236}">
                <a16:creationId xmlns:a16="http://schemas.microsoft.com/office/drawing/2014/main" xmlns="" id="{222B27E1-2716-45E8-9318-BE809C1CCD89}"/>
              </a:ext>
            </a:extLst>
          </p:cNvPr>
          <p:cNvGraphicFramePr/>
          <p:nvPr>
            <p:extLst>
              <p:ext uri="{D42A27DB-BD31-4B8C-83A1-F6EECF244321}">
                <p14:modId xmlns:p14="http://schemas.microsoft.com/office/powerpoint/2010/main" val="3764914288"/>
              </p:ext>
            </p:extLst>
          </p:nvPr>
        </p:nvGraphicFramePr>
        <p:xfrm>
          <a:off x="8434095" y="754948"/>
          <a:ext cx="3734803" cy="1773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a:extLst>
              <a:ext uri="{FF2B5EF4-FFF2-40B4-BE49-F238E27FC236}">
                <a16:creationId xmlns:a16="http://schemas.microsoft.com/office/drawing/2014/main" xmlns="" id="{F1BFC635-D76D-40FE-A604-A85D99120F75}"/>
              </a:ext>
            </a:extLst>
          </p:cNvPr>
          <p:cNvGraphicFramePr/>
          <p:nvPr>
            <p:extLst>
              <p:ext uri="{D42A27DB-BD31-4B8C-83A1-F6EECF244321}">
                <p14:modId xmlns:p14="http://schemas.microsoft.com/office/powerpoint/2010/main" val="767315681"/>
              </p:ext>
            </p:extLst>
          </p:nvPr>
        </p:nvGraphicFramePr>
        <p:xfrm>
          <a:off x="8353884" y="2646084"/>
          <a:ext cx="3895223" cy="1773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áfico 8">
            <a:extLst>
              <a:ext uri="{FF2B5EF4-FFF2-40B4-BE49-F238E27FC236}">
                <a16:creationId xmlns:a16="http://schemas.microsoft.com/office/drawing/2014/main" xmlns="" id="{BE810AB4-F190-414F-A72B-AB75C6CF3852}"/>
              </a:ext>
            </a:extLst>
          </p:cNvPr>
          <p:cNvGraphicFramePr/>
          <p:nvPr>
            <p:extLst>
              <p:ext uri="{D42A27DB-BD31-4B8C-83A1-F6EECF244321}">
                <p14:modId xmlns:p14="http://schemas.microsoft.com/office/powerpoint/2010/main" val="3922075764"/>
              </p:ext>
            </p:extLst>
          </p:nvPr>
        </p:nvGraphicFramePr>
        <p:xfrm>
          <a:off x="153083" y="897772"/>
          <a:ext cx="4233712" cy="1767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Gráfico 12">
            <a:extLst>
              <a:ext uri="{FF2B5EF4-FFF2-40B4-BE49-F238E27FC236}">
                <a16:creationId xmlns:a16="http://schemas.microsoft.com/office/drawing/2014/main" xmlns="" id="{42036D00-93F1-4F83-8810-A963138B9910}"/>
              </a:ext>
            </a:extLst>
          </p:cNvPr>
          <p:cNvGraphicFramePr>
            <a:graphicFrameLocks/>
          </p:cNvGraphicFramePr>
          <p:nvPr>
            <p:extLst>
              <p:ext uri="{D42A27DB-BD31-4B8C-83A1-F6EECF244321}">
                <p14:modId xmlns:p14="http://schemas.microsoft.com/office/powerpoint/2010/main" val="2133959443"/>
              </p:ext>
            </p:extLst>
          </p:nvPr>
        </p:nvGraphicFramePr>
        <p:xfrm>
          <a:off x="81413" y="2646084"/>
          <a:ext cx="4572000" cy="180689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Gráfico 13">
            <a:extLst>
              <a:ext uri="{FF2B5EF4-FFF2-40B4-BE49-F238E27FC236}">
                <a16:creationId xmlns:a16="http://schemas.microsoft.com/office/drawing/2014/main" xmlns="" id="{63BAD58C-439B-4628-87FD-5A2E37A464BF}"/>
              </a:ext>
            </a:extLst>
          </p:cNvPr>
          <p:cNvGraphicFramePr/>
          <p:nvPr>
            <p:extLst>
              <p:ext uri="{D42A27DB-BD31-4B8C-83A1-F6EECF244321}">
                <p14:modId xmlns:p14="http://schemas.microsoft.com/office/powerpoint/2010/main" val="1581833977"/>
              </p:ext>
            </p:extLst>
          </p:nvPr>
        </p:nvGraphicFramePr>
        <p:xfrm>
          <a:off x="0" y="4452979"/>
          <a:ext cx="5387340" cy="207264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 name="Diagrama 2">
            <a:extLst>
              <a:ext uri="{FF2B5EF4-FFF2-40B4-BE49-F238E27FC236}">
                <a16:creationId xmlns:a16="http://schemas.microsoft.com/office/drawing/2014/main" xmlns="" id="{0BA9280F-8E05-4AED-83B4-45085C86E320}"/>
              </a:ext>
            </a:extLst>
          </p:cNvPr>
          <p:cNvGraphicFramePr/>
          <p:nvPr>
            <p:extLst>
              <p:ext uri="{D42A27DB-BD31-4B8C-83A1-F6EECF244321}">
                <p14:modId xmlns:p14="http://schemas.microsoft.com/office/powerpoint/2010/main" val="4279177374"/>
              </p:ext>
            </p:extLst>
          </p:nvPr>
        </p:nvGraphicFramePr>
        <p:xfrm>
          <a:off x="4281554" y="1182200"/>
          <a:ext cx="4791019" cy="466020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5" name="Conector recto de flecha 4">
            <a:extLst>
              <a:ext uri="{FF2B5EF4-FFF2-40B4-BE49-F238E27FC236}">
                <a16:creationId xmlns:a16="http://schemas.microsoft.com/office/drawing/2014/main" xmlns="" id="{BD186504-8E3A-4BF7-A320-83365B9CF631}"/>
              </a:ext>
            </a:extLst>
          </p:cNvPr>
          <p:cNvCxnSpPr>
            <a:cxnSpLocks/>
          </p:cNvCxnSpPr>
          <p:nvPr/>
        </p:nvCxnSpPr>
        <p:spPr>
          <a:xfrm flipH="1">
            <a:off x="7625918" y="1641876"/>
            <a:ext cx="727966"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5" name="Conector recto de flecha 14">
            <a:extLst>
              <a:ext uri="{FF2B5EF4-FFF2-40B4-BE49-F238E27FC236}">
                <a16:creationId xmlns:a16="http://schemas.microsoft.com/office/drawing/2014/main" xmlns="" id="{E8D5C1F3-1427-4881-9FAA-806803EBA818}"/>
              </a:ext>
            </a:extLst>
          </p:cNvPr>
          <p:cNvCxnSpPr>
            <a:cxnSpLocks/>
          </p:cNvCxnSpPr>
          <p:nvPr/>
        </p:nvCxnSpPr>
        <p:spPr>
          <a:xfrm flipH="1" flipV="1">
            <a:off x="7625918" y="2909802"/>
            <a:ext cx="727966" cy="41044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7" name="Conector recto de flecha 16">
            <a:extLst>
              <a:ext uri="{FF2B5EF4-FFF2-40B4-BE49-F238E27FC236}">
                <a16:creationId xmlns:a16="http://schemas.microsoft.com/office/drawing/2014/main" xmlns="" id="{B00ACA65-DF58-4FDC-953A-C6435BD78A40}"/>
              </a:ext>
            </a:extLst>
          </p:cNvPr>
          <p:cNvCxnSpPr>
            <a:cxnSpLocks/>
          </p:cNvCxnSpPr>
          <p:nvPr/>
        </p:nvCxnSpPr>
        <p:spPr>
          <a:xfrm>
            <a:off x="4648266" y="2274093"/>
            <a:ext cx="1058167" cy="88154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1" name="Conector recto de flecha 20">
            <a:extLst>
              <a:ext uri="{FF2B5EF4-FFF2-40B4-BE49-F238E27FC236}">
                <a16:creationId xmlns:a16="http://schemas.microsoft.com/office/drawing/2014/main" xmlns="" id="{950F6673-527D-4B2D-A5E2-DD0C99513AF4}"/>
              </a:ext>
            </a:extLst>
          </p:cNvPr>
          <p:cNvCxnSpPr>
            <a:cxnSpLocks/>
          </p:cNvCxnSpPr>
          <p:nvPr/>
        </p:nvCxnSpPr>
        <p:spPr>
          <a:xfrm>
            <a:off x="4980373" y="3702361"/>
            <a:ext cx="645475" cy="46952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5" name="Conector recto de flecha 24">
            <a:extLst>
              <a:ext uri="{FF2B5EF4-FFF2-40B4-BE49-F238E27FC236}">
                <a16:creationId xmlns:a16="http://schemas.microsoft.com/office/drawing/2014/main" xmlns="" id="{6788D4D7-53BD-4B0A-ABD8-B686AED88121}"/>
              </a:ext>
            </a:extLst>
          </p:cNvPr>
          <p:cNvCxnSpPr>
            <a:cxnSpLocks/>
          </p:cNvCxnSpPr>
          <p:nvPr/>
        </p:nvCxnSpPr>
        <p:spPr>
          <a:xfrm>
            <a:off x="5320025" y="5489299"/>
            <a:ext cx="436411"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32" name="CuadroTexto 31">
            <a:extLst>
              <a:ext uri="{FF2B5EF4-FFF2-40B4-BE49-F238E27FC236}">
                <a16:creationId xmlns:a16="http://schemas.microsoft.com/office/drawing/2014/main" xmlns="" id="{AE992E7E-D8AC-44AA-A5D2-1A152CD04BB8}"/>
              </a:ext>
            </a:extLst>
          </p:cNvPr>
          <p:cNvSpPr txBox="1"/>
          <p:nvPr/>
        </p:nvSpPr>
        <p:spPr>
          <a:xfrm>
            <a:off x="7350175" y="5590350"/>
            <a:ext cx="3157063" cy="369332"/>
          </a:xfrm>
          <a:prstGeom prst="rect">
            <a:avLst/>
          </a:prstGeom>
          <a:noFill/>
          <a:ln>
            <a:noFill/>
          </a:ln>
        </p:spPr>
        <p:style>
          <a:lnRef idx="0">
            <a:scrgbClr r="0" g="0" b="0"/>
          </a:lnRef>
          <a:fillRef idx="0">
            <a:scrgbClr r="0" g="0" b="0"/>
          </a:fillRef>
          <a:effectRef idx="0">
            <a:scrgbClr r="0" g="0" b="0"/>
          </a:effectRef>
          <a:fontRef idx="minor">
            <a:schemeClr val="accent5"/>
          </a:fontRef>
        </p:style>
        <p:txBody>
          <a:bodyPr wrap="square" rtlCol="0">
            <a:spAutoFit/>
          </a:bodyPr>
          <a:lstStyle/>
          <a:p>
            <a:pPr algn="ctr"/>
            <a:r>
              <a:rPr lang="es-EC" b="1" dirty="0"/>
              <a:t>PERFIL DE TURISTA </a:t>
            </a:r>
          </a:p>
        </p:txBody>
      </p:sp>
    </p:spTree>
    <p:extLst>
      <p:ext uri="{BB962C8B-B14F-4D97-AF65-F5344CB8AC3E}">
        <p14:creationId xmlns:p14="http://schemas.microsoft.com/office/powerpoint/2010/main" val="801367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xmlns="" id="{6B2C7B11-FCB5-4517-AFBE-B0CFB920DAB1}"/>
              </a:ext>
            </a:extLst>
          </p:cNvPr>
          <p:cNvGraphicFramePr/>
          <p:nvPr>
            <p:extLst>
              <p:ext uri="{D42A27DB-BD31-4B8C-83A1-F6EECF244321}">
                <p14:modId xmlns:p14="http://schemas.microsoft.com/office/powerpoint/2010/main" val="3238401660"/>
              </p:ext>
            </p:extLst>
          </p:nvPr>
        </p:nvGraphicFramePr>
        <p:xfrm>
          <a:off x="172522" y="1928521"/>
          <a:ext cx="5299710" cy="21247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a:extLst>
              <a:ext uri="{FF2B5EF4-FFF2-40B4-BE49-F238E27FC236}">
                <a16:creationId xmlns:a16="http://schemas.microsoft.com/office/drawing/2014/main" xmlns="" id="{2E20F384-3268-4156-80FE-9CFF5A86D085}"/>
              </a:ext>
            </a:extLst>
          </p:cNvPr>
          <p:cNvGraphicFramePr/>
          <p:nvPr>
            <p:extLst>
              <p:ext uri="{D42A27DB-BD31-4B8C-83A1-F6EECF244321}">
                <p14:modId xmlns:p14="http://schemas.microsoft.com/office/powerpoint/2010/main" val="3617296946"/>
              </p:ext>
            </p:extLst>
          </p:nvPr>
        </p:nvGraphicFramePr>
        <p:xfrm>
          <a:off x="0" y="176645"/>
          <a:ext cx="5257800" cy="152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xmlns="" id="{A0761CB4-8421-4A8C-9926-176ECBDC0E98}"/>
              </a:ext>
            </a:extLst>
          </p:cNvPr>
          <p:cNvGraphicFramePr/>
          <p:nvPr>
            <p:extLst>
              <p:ext uri="{D42A27DB-BD31-4B8C-83A1-F6EECF244321}">
                <p14:modId xmlns:p14="http://schemas.microsoft.com/office/powerpoint/2010/main" val="2391483358"/>
              </p:ext>
            </p:extLst>
          </p:nvPr>
        </p:nvGraphicFramePr>
        <p:xfrm>
          <a:off x="183952" y="4281107"/>
          <a:ext cx="5288280" cy="17221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iagrama 10">
            <a:extLst>
              <a:ext uri="{FF2B5EF4-FFF2-40B4-BE49-F238E27FC236}">
                <a16:creationId xmlns:a16="http://schemas.microsoft.com/office/drawing/2014/main" xmlns="" id="{6638F39E-CA3E-4CCA-90D2-FD8099154870}"/>
              </a:ext>
            </a:extLst>
          </p:cNvPr>
          <p:cNvGraphicFramePr/>
          <p:nvPr>
            <p:extLst>
              <p:ext uri="{D42A27DB-BD31-4B8C-83A1-F6EECF244321}">
                <p14:modId xmlns:p14="http://schemas.microsoft.com/office/powerpoint/2010/main" val="869114505"/>
              </p:ext>
            </p:extLst>
          </p:nvPr>
        </p:nvGraphicFramePr>
        <p:xfrm>
          <a:off x="5540332" y="605422"/>
          <a:ext cx="5530123" cy="42163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ítulo 1">
            <a:extLst>
              <a:ext uri="{FF2B5EF4-FFF2-40B4-BE49-F238E27FC236}">
                <a16:creationId xmlns:a16="http://schemas.microsoft.com/office/drawing/2014/main" xmlns="" id="{3DFCEBE8-A294-486B-A912-0AC273BFCDF2}"/>
              </a:ext>
            </a:extLst>
          </p:cNvPr>
          <p:cNvSpPr txBox="1">
            <a:spLocks/>
          </p:cNvSpPr>
          <p:nvPr/>
        </p:nvSpPr>
        <p:spPr>
          <a:xfrm>
            <a:off x="7684531" y="-146698"/>
            <a:ext cx="4744208" cy="10379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dirty="0"/>
              <a:t>ANÁLISIS DE DATOS </a:t>
            </a:r>
          </a:p>
        </p:txBody>
      </p:sp>
      <p:graphicFrame>
        <p:nvGraphicFramePr>
          <p:cNvPr id="13" name="Gráfico 12">
            <a:extLst>
              <a:ext uri="{FF2B5EF4-FFF2-40B4-BE49-F238E27FC236}">
                <a16:creationId xmlns:a16="http://schemas.microsoft.com/office/drawing/2014/main" xmlns="" id="{2BAB8675-EE1D-48ED-BB1C-924C12F89F98}"/>
              </a:ext>
            </a:extLst>
          </p:cNvPr>
          <p:cNvGraphicFramePr/>
          <p:nvPr>
            <p:extLst>
              <p:ext uri="{D42A27DB-BD31-4B8C-83A1-F6EECF244321}">
                <p14:modId xmlns:p14="http://schemas.microsoft.com/office/powerpoint/2010/main" val="4111632475"/>
              </p:ext>
            </p:extLst>
          </p:nvPr>
        </p:nvGraphicFramePr>
        <p:xfrm>
          <a:off x="6582608" y="4824267"/>
          <a:ext cx="5425440" cy="1975485"/>
        </p:xfrm>
        <a:graphic>
          <a:graphicData uri="http://schemas.openxmlformats.org/drawingml/2006/chart">
            <c:chart xmlns:c="http://schemas.openxmlformats.org/drawingml/2006/chart" xmlns:r="http://schemas.openxmlformats.org/officeDocument/2006/relationships" r:id="rId10"/>
          </a:graphicData>
        </a:graphic>
      </p:graphicFrame>
      <p:pic>
        <p:nvPicPr>
          <p:cNvPr id="16" name="Imagen 15">
            <a:extLst>
              <a:ext uri="{FF2B5EF4-FFF2-40B4-BE49-F238E27FC236}">
                <a16:creationId xmlns:a16="http://schemas.microsoft.com/office/drawing/2014/main" xmlns="" id="{B1C7F5F5-5BE8-4436-90AC-99CEC0955DFA}"/>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10191564" y="4007263"/>
            <a:ext cx="550415" cy="547688"/>
          </a:xfrm>
          <a:prstGeom prst="rect">
            <a:avLst/>
          </a:prstGeom>
        </p:spPr>
      </p:pic>
      <p:pic>
        <p:nvPicPr>
          <p:cNvPr id="17" name="Imagen 16">
            <a:extLst>
              <a:ext uri="{FF2B5EF4-FFF2-40B4-BE49-F238E27FC236}">
                <a16:creationId xmlns:a16="http://schemas.microsoft.com/office/drawing/2014/main" xmlns="" id="{9643586F-E8FD-4B11-A307-4790B1EC750A}"/>
              </a:ext>
            </a:extLst>
          </p:cNvPr>
          <p:cNvPicPr>
            <a:picLocks noChangeAspect="1"/>
          </p:cNvPicPr>
          <p:nvPr/>
        </p:nvPicPr>
        <p:blipFill>
          <a:blip r:embed="rId12"/>
          <a:stretch>
            <a:fillRect/>
          </a:stretch>
        </p:blipFill>
        <p:spPr>
          <a:xfrm>
            <a:off x="10568742" y="1463920"/>
            <a:ext cx="1139625" cy="1139625"/>
          </a:xfrm>
          <a:prstGeom prst="rect">
            <a:avLst/>
          </a:prstGeom>
        </p:spPr>
      </p:pic>
      <p:pic>
        <p:nvPicPr>
          <p:cNvPr id="20" name="Imagen 19">
            <a:extLst>
              <a:ext uri="{FF2B5EF4-FFF2-40B4-BE49-F238E27FC236}">
                <a16:creationId xmlns:a16="http://schemas.microsoft.com/office/drawing/2014/main" xmlns="" id="{D3A98662-5D1B-4F10-8CDD-0807A9B0192E}"/>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177022" y="3294946"/>
            <a:ext cx="1125951" cy="1125951"/>
          </a:xfrm>
          <a:prstGeom prst="rect">
            <a:avLst/>
          </a:prstGeom>
        </p:spPr>
      </p:pic>
      <p:pic>
        <p:nvPicPr>
          <p:cNvPr id="22" name="Imagen 21">
            <a:extLst>
              <a:ext uri="{FF2B5EF4-FFF2-40B4-BE49-F238E27FC236}">
                <a16:creationId xmlns:a16="http://schemas.microsoft.com/office/drawing/2014/main" xmlns="" id="{B16AB878-BE57-46EA-8C5C-2036101D184C}"/>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8053940" y="798332"/>
            <a:ext cx="502906" cy="502906"/>
          </a:xfrm>
          <a:prstGeom prst="rect">
            <a:avLst/>
          </a:prstGeom>
        </p:spPr>
      </p:pic>
    </p:spTree>
    <p:extLst>
      <p:ext uri="{BB962C8B-B14F-4D97-AF65-F5344CB8AC3E}">
        <p14:creationId xmlns:p14="http://schemas.microsoft.com/office/powerpoint/2010/main" val="2234025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xmlns="" id="{1E14FEA1-40F2-48E0-B237-56E7BA5A3B81}"/>
              </a:ext>
            </a:extLst>
          </p:cNvPr>
          <p:cNvGraphicFramePr/>
          <p:nvPr>
            <p:extLst>
              <p:ext uri="{D42A27DB-BD31-4B8C-83A1-F6EECF244321}">
                <p14:modId xmlns:p14="http://schemas.microsoft.com/office/powerpoint/2010/main" val="1470320220"/>
              </p:ext>
            </p:extLst>
          </p:nvPr>
        </p:nvGraphicFramePr>
        <p:xfrm>
          <a:off x="6880860" y="3399846"/>
          <a:ext cx="5356860" cy="14782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a:extLst>
              <a:ext uri="{FF2B5EF4-FFF2-40B4-BE49-F238E27FC236}">
                <a16:creationId xmlns:a16="http://schemas.microsoft.com/office/drawing/2014/main" xmlns="" id="{23252741-1F46-40AA-AF2B-ACCA5B8647A7}"/>
              </a:ext>
            </a:extLst>
          </p:cNvPr>
          <p:cNvGraphicFramePr/>
          <p:nvPr>
            <p:extLst>
              <p:ext uri="{D42A27DB-BD31-4B8C-83A1-F6EECF244321}">
                <p14:modId xmlns:p14="http://schemas.microsoft.com/office/powerpoint/2010/main" val="1476524636"/>
              </p:ext>
            </p:extLst>
          </p:nvPr>
        </p:nvGraphicFramePr>
        <p:xfrm>
          <a:off x="6880860" y="4389"/>
          <a:ext cx="5311140" cy="1478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áfico 3">
            <a:extLst>
              <a:ext uri="{FF2B5EF4-FFF2-40B4-BE49-F238E27FC236}">
                <a16:creationId xmlns:a16="http://schemas.microsoft.com/office/drawing/2014/main" xmlns="" id="{630DD221-075E-40E7-81BA-8DA566E668A6}"/>
              </a:ext>
            </a:extLst>
          </p:cNvPr>
          <p:cNvGraphicFramePr/>
          <p:nvPr>
            <p:extLst>
              <p:ext uri="{D42A27DB-BD31-4B8C-83A1-F6EECF244321}">
                <p14:modId xmlns:p14="http://schemas.microsoft.com/office/powerpoint/2010/main" val="1755811703"/>
              </p:ext>
            </p:extLst>
          </p:nvPr>
        </p:nvGraphicFramePr>
        <p:xfrm>
          <a:off x="6880860" y="1340448"/>
          <a:ext cx="5341620" cy="20593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áfico 5">
            <a:extLst>
              <a:ext uri="{FF2B5EF4-FFF2-40B4-BE49-F238E27FC236}">
                <a16:creationId xmlns:a16="http://schemas.microsoft.com/office/drawing/2014/main" xmlns="" id="{632ACC05-CE61-4490-B093-A6CE42A3DC05}"/>
              </a:ext>
            </a:extLst>
          </p:cNvPr>
          <p:cNvGraphicFramePr/>
          <p:nvPr>
            <p:extLst>
              <p:ext uri="{D42A27DB-BD31-4B8C-83A1-F6EECF244321}">
                <p14:modId xmlns:p14="http://schemas.microsoft.com/office/powerpoint/2010/main" val="2480504641"/>
              </p:ext>
            </p:extLst>
          </p:nvPr>
        </p:nvGraphicFramePr>
        <p:xfrm>
          <a:off x="344676" y="4130040"/>
          <a:ext cx="5387340" cy="2727960"/>
        </p:xfrm>
        <a:graphic>
          <a:graphicData uri="http://schemas.openxmlformats.org/drawingml/2006/chart">
            <c:chart xmlns:c="http://schemas.openxmlformats.org/drawingml/2006/chart" xmlns:r="http://schemas.openxmlformats.org/officeDocument/2006/relationships" r:id="rId5"/>
          </a:graphicData>
        </a:graphic>
      </p:graphicFrame>
      <p:sp>
        <p:nvSpPr>
          <p:cNvPr id="7" name="Título 1">
            <a:extLst>
              <a:ext uri="{FF2B5EF4-FFF2-40B4-BE49-F238E27FC236}">
                <a16:creationId xmlns:a16="http://schemas.microsoft.com/office/drawing/2014/main" xmlns="" id="{7C711462-F949-47AD-8F21-8A0D4D52CAEB}"/>
              </a:ext>
            </a:extLst>
          </p:cNvPr>
          <p:cNvSpPr txBox="1">
            <a:spLocks/>
          </p:cNvSpPr>
          <p:nvPr/>
        </p:nvSpPr>
        <p:spPr>
          <a:xfrm>
            <a:off x="129634" y="0"/>
            <a:ext cx="4744208" cy="10379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dirty="0"/>
              <a:t>ANÁLISIS DE DATOS </a:t>
            </a:r>
          </a:p>
        </p:txBody>
      </p:sp>
      <p:graphicFrame>
        <p:nvGraphicFramePr>
          <p:cNvPr id="8" name="Gráfico 7">
            <a:extLst>
              <a:ext uri="{FF2B5EF4-FFF2-40B4-BE49-F238E27FC236}">
                <a16:creationId xmlns:a16="http://schemas.microsoft.com/office/drawing/2014/main" xmlns="" id="{6B9BD5BA-8EE1-46C1-9CFE-2BE536470E60}"/>
              </a:ext>
            </a:extLst>
          </p:cNvPr>
          <p:cNvGraphicFramePr/>
          <p:nvPr>
            <p:extLst>
              <p:ext uri="{D42A27DB-BD31-4B8C-83A1-F6EECF244321}">
                <p14:modId xmlns:p14="http://schemas.microsoft.com/office/powerpoint/2010/main" val="2802534178"/>
              </p:ext>
            </p:extLst>
          </p:nvPr>
        </p:nvGraphicFramePr>
        <p:xfrm>
          <a:off x="6880860" y="4878126"/>
          <a:ext cx="5311140" cy="1905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iagrama 9">
            <a:extLst>
              <a:ext uri="{FF2B5EF4-FFF2-40B4-BE49-F238E27FC236}">
                <a16:creationId xmlns:a16="http://schemas.microsoft.com/office/drawing/2014/main" xmlns="" id="{EF4C1A8F-01B2-41E1-856A-D32DBD26F4C1}"/>
              </a:ext>
            </a:extLst>
          </p:cNvPr>
          <p:cNvGraphicFramePr/>
          <p:nvPr>
            <p:extLst>
              <p:ext uri="{D42A27DB-BD31-4B8C-83A1-F6EECF244321}">
                <p14:modId xmlns:p14="http://schemas.microsoft.com/office/powerpoint/2010/main" val="4125842976"/>
              </p:ext>
            </p:extLst>
          </p:nvPr>
        </p:nvGraphicFramePr>
        <p:xfrm>
          <a:off x="-311982" y="368877"/>
          <a:ext cx="8327258" cy="38924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CuadroTexto 10">
            <a:extLst>
              <a:ext uri="{FF2B5EF4-FFF2-40B4-BE49-F238E27FC236}">
                <a16:creationId xmlns:a16="http://schemas.microsoft.com/office/drawing/2014/main" xmlns="" id="{6556B6C9-AF35-431F-85FE-335DF2EE9362}"/>
              </a:ext>
            </a:extLst>
          </p:cNvPr>
          <p:cNvSpPr txBox="1"/>
          <p:nvPr/>
        </p:nvSpPr>
        <p:spPr>
          <a:xfrm>
            <a:off x="3099228" y="1326898"/>
            <a:ext cx="858951" cy="307777"/>
          </a:xfrm>
          <a:prstGeom prst="rect">
            <a:avLst/>
          </a:prstGeom>
          <a:noFill/>
        </p:spPr>
        <p:txBody>
          <a:bodyPr wrap="square" rtlCol="0">
            <a:spAutoFit/>
          </a:bodyPr>
          <a:lstStyle/>
          <a:p>
            <a:r>
              <a:rPr lang="es-EC" sz="1400" dirty="0"/>
              <a:t>Buena</a:t>
            </a:r>
          </a:p>
        </p:txBody>
      </p:sp>
    </p:spTree>
    <p:extLst>
      <p:ext uri="{BB962C8B-B14F-4D97-AF65-F5344CB8AC3E}">
        <p14:creationId xmlns:p14="http://schemas.microsoft.com/office/powerpoint/2010/main" val="3028987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xmlns="" id="{15CAB13B-E0AB-4262-B42E-F56D7D12476A}"/>
              </a:ext>
            </a:extLst>
          </p:cNvPr>
          <p:cNvGraphicFramePr/>
          <p:nvPr>
            <p:extLst>
              <p:ext uri="{D42A27DB-BD31-4B8C-83A1-F6EECF244321}">
                <p14:modId xmlns:p14="http://schemas.microsoft.com/office/powerpoint/2010/main" val="2895157189"/>
              </p:ext>
            </p:extLst>
          </p:nvPr>
        </p:nvGraphicFramePr>
        <p:xfrm>
          <a:off x="840420" y="1115783"/>
          <a:ext cx="10511160" cy="5419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xmlns="" id="{78FC0782-D578-4B1F-A4EE-F4D0C6A0F157}"/>
              </a:ext>
            </a:extLst>
          </p:cNvPr>
          <p:cNvSpPr txBox="1"/>
          <p:nvPr/>
        </p:nvSpPr>
        <p:spPr>
          <a:xfrm>
            <a:off x="2590526" y="1785665"/>
            <a:ext cx="461665" cy="1340527"/>
          </a:xfrm>
          <a:prstGeom prst="rect">
            <a:avLst/>
          </a:prstGeom>
          <a:noFill/>
        </p:spPr>
        <p:txBody>
          <a:bodyPr vert="vert270" wrap="square" rtlCol="0">
            <a:spAutoFit/>
          </a:bodyPr>
          <a:lstStyle/>
          <a:p>
            <a:r>
              <a:rPr lang="es-MX" dirty="0"/>
              <a:t>FORTALEZAS </a:t>
            </a:r>
            <a:endParaRPr lang="es-EC" dirty="0"/>
          </a:p>
        </p:txBody>
      </p:sp>
      <p:sp>
        <p:nvSpPr>
          <p:cNvPr id="5" name="CuadroTexto 4">
            <a:extLst>
              <a:ext uri="{FF2B5EF4-FFF2-40B4-BE49-F238E27FC236}">
                <a16:creationId xmlns:a16="http://schemas.microsoft.com/office/drawing/2014/main" xmlns="" id="{5224AEA3-D992-4729-8959-A704C45C0251}"/>
              </a:ext>
            </a:extLst>
          </p:cNvPr>
          <p:cNvSpPr txBox="1"/>
          <p:nvPr/>
        </p:nvSpPr>
        <p:spPr>
          <a:xfrm>
            <a:off x="2590526" y="4575704"/>
            <a:ext cx="461665" cy="1455936"/>
          </a:xfrm>
          <a:prstGeom prst="rect">
            <a:avLst/>
          </a:prstGeom>
          <a:noFill/>
        </p:spPr>
        <p:txBody>
          <a:bodyPr vert="vert270" wrap="square" rtlCol="0">
            <a:spAutoFit/>
          </a:bodyPr>
          <a:lstStyle/>
          <a:p>
            <a:r>
              <a:rPr lang="es-MX" dirty="0"/>
              <a:t>DEBILIDADES</a:t>
            </a:r>
            <a:endParaRPr lang="es-EC" dirty="0"/>
          </a:p>
        </p:txBody>
      </p:sp>
      <p:sp>
        <p:nvSpPr>
          <p:cNvPr id="6" name="CuadroTexto 5">
            <a:extLst>
              <a:ext uri="{FF2B5EF4-FFF2-40B4-BE49-F238E27FC236}">
                <a16:creationId xmlns:a16="http://schemas.microsoft.com/office/drawing/2014/main" xmlns="" id="{70B9C861-E79B-475E-B569-9CB27D9CAEB2}"/>
              </a:ext>
            </a:extLst>
          </p:cNvPr>
          <p:cNvSpPr txBox="1"/>
          <p:nvPr/>
        </p:nvSpPr>
        <p:spPr>
          <a:xfrm>
            <a:off x="9228587" y="1731561"/>
            <a:ext cx="461665" cy="1781340"/>
          </a:xfrm>
          <a:prstGeom prst="rect">
            <a:avLst/>
          </a:prstGeom>
          <a:noFill/>
        </p:spPr>
        <p:txBody>
          <a:bodyPr vert="vert" wrap="square" rtlCol="0">
            <a:spAutoFit/>
          </a:bodyPr>
          <a:lstStyle/>
          <a:p>
            <a:r>
              <a:rPr lang="es-MX" dirty="0"/>
              <a:t>OPORTUNIDADES </a:t>
            </a:r>
            <a:endParaRPr lang="es-EC" dirty="0"/>
          </a:p>
        </p:txBody>
      </p:sp>
      <p:sp>
        <p:nvSpPr>
          <p:cNvPr id="7" name="CuadroTexto 6">
            <a:extLst>
              <a:ext uri="{FF2B5EF4-FFF2-40B4-BE49-F238E27FC236}">
                <a16:creationId xmlns:a16="http://schemas.microsoft.com/office/drawing/2014/main" xmlns="" id="{BD5E7B73-92ED-4102-98BC-6E63BB1536DC}"/>
              </a:ext>
            </a:extLst>
          </p:cNvPr>
          <p:cNvSpPr txBox="1"/>
          <p:nvPr/>
        </p:nvSpPr>
        <p:spPr>
          <a:xfrm>
            <a:off x="9228587" y="4575704"/>
            <a:ext cx="461665" cy="1212257"/>
          </a:xfrm>
          <a:prstGeom prst="rect">
            <a:avLst/>
          </a:prstGeom>
          <a:noFill/>
        </p:spPr>
        <p:txBody>
          <a:bodyPr vert="vert" wrap="square" rtlCol="0">
            <a:spAutoFit/>
          </a:bodyPr>
          <a:lstStyle/>
          <a:p>
            <a:r>
              <a:rPr lang="es-MX" dirty="0"/>
              <a:t>AMENAZAS </a:t>
            </a:r>
            <a:endParaRPr lang="es-EC" dirty="0"/>
          </a:p>
        </p:txBody>
      </p:sp>
      <p:sp>
        <p:nvSpPr>
          <p:cNvPr id="8" name="Título 1">
            <a:extLst>
              <a:ext uri="{FF2B5EF4-FFF2-40B4-BE49-F238E27FC236}">
                <a16:creationId xmlns:a16="http://schemas.microsoft.com/office/drawing/2014/main" xmlns="" id="{ADC4D6FA-5536-49E3-A23F-5D18186523DF}"/>
              </a:ext>
            </a:extLst>
          </p:cNvPr>
          <p:cNvSpPr txBox="1">
            <a:spLocks/>
          </p:cNvSpPr>
          <p:nvPr/>
        </p:nvSpPr>
        <p:spPr>
          <a:xfrm>
            <a:off x="195309" y="529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a:t>PROPUESTA </a:t>
            </a:r>
            <a:endParaRPr lang="es-EC" dirty="0"/>
          </a:p>
        </p:txBody>
      </p:sp>
      <p:graphicFrame>
        <p:nvGraphicFramePr>
          <p:cNvPr id="9" name="Diagrama 8">
            <a:extLst>
              <a:ext uri="{FF2B5EF4-FFF2-40B4-BE49-F238E27FC236}">
                <a16:creationId xmlns:a16="http://schemas.microsoft.com/office/drawing/2014/main" xmlns="" id="{ADBB8903-66D5-43F6-88CE-1C6434C78D73}"/>
              </a:ext>
            </a:extLst>
          </p:cNvPr>
          <p:cNvGraphicFramePr/>
          <p:nvPr>
            <p:extLst>
              <p:ext uri="{D42A27DB-BD31-4B8C-83A1-F6EECF244321}">
                <p14:modId xmlns:p14="http://schemas.microsoft.com/office/powerpoint/2010/main" val="2767507340"/>
              </p:ext>
            </p:extLst>
          </p:nvPr>
        </p:nvGraphicFramePr>
        <p:xfrm>
          <a:off x="3852909" y="0"/>
          <a:ext cx="7772816" cy="7627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8139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a:extLst>
              <a:ext uri="{FF2B5EF4-FFF2-40B4-BE49-F238E27FC236}">
                <a16:creationId xmlns:a16="http://schemas.microsoft.com/office/drawing/2014/main" xmlns="" id="{AF6FED83-E6D1-4572-BD73-D53D4F139B01}"/>
              </a:ext>
            </a:extLst>
          </p:cNvPr>
          <p:cNvGraphicFramePr/>
          <p:nvPr>
            <p:extLst>
              <p:ext uri="{D42A27DB-BD31-4B8C-83A1-F6EECF244321}">
                <p14:modId xmlns:p14="http://schemas.microsoft.com/office/powerpoint/2010/main" val="21279136"/>
              </p:ext>
            </p:extLst>
          </p:nvPr>
        </p:nvGraphicFramePr>
        <p:xfrm>
          <a:off x="3116947" y="1236216"/>
          <a:ext cx="3053348" cy="1631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a 11">
            <a:extLst>
              <a:ext uri="{FF2B5EF4-FFF2-40B4-BE49-F238E27FC236}">
                <a16:creationId xmlns:a16="http://schemas.microsoft.com/office/drawing/2014/main" xmlns="" id="{241B60A9-48B5-4465-AA43-93A4832D9085}"/>
              </a:ext>
            </a:extLst>
          </p:cNvPr>
          <p:cNvGraphicFramePr/>
          <p:nvPr>
            <p:extLst>
              <p:ext uri="{D42A27DB-BD31-4B8C-83A1-F6EECF244321}">
                <p14:modId xmlns:p14="http://schemas.microsoft.com/office/powerpoint/2010/main" val="787999926"/>
              </p:ext>
            </p:extLst>
          </p:nvPr>
        </p:nvGraphicFramePr>
        <p:xfrm>
          <a:off x="6367059" y="1030919"/>
          <a:ext cx="2791434" cy="20418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Rectángulo: esquinas redondeadas 1">
            <a:extLst>
              <a:ext uri="{FF2B5EF4-FFF2-40B4-BE49-F238E27FC236}">
                <a16:creationId xmlns:a16="http://schemas.microsoft.com/office/drawing/2014/main" xmlns="" id="{284CD336-BBB0-4423-AB13-0A61F12C4747}"/>
              </a:ext>
            </a:extLst>
          </p:cNvPr>
          <p:cNvSpPr/>
          <p:nvPr/>
        </p:nvSpPr>
        <p:spPr>
          <a:xfrm>
            <a:off x="603683" y="312937"/>
            <a:ext cx="2148396" cy="5459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MATRIZ DE CONFRONTACIÓN </a:t>
            </a:r>
            <a:endParaRPr lang="es-EC" dirty="0"/>
          </a:p>
        </p:txBody>
      </p:sp>
      <p:graphicFrame>
        <p:nvGraphicFramePr>
          <p:cNvPr id="3" name="Diagrama 2">
            <a:extLst>
              <a:ext uri="{FF2B5EF4-FFF2-40B4-BE49-F238E27FC236}">
                <a16:creationId xmlns:a16="http://schemas.microsoft.com/office/drawing/2014/main" xmlns="" id="{ECA71554-6662-409B-86CC-0FB691E53212}"/>
              </a:ext>
            </a:extLst>
          </p:cNvPr>
          <p:cNvGraphicFramePr/>
          <p:nvPr>
            <p:extLst>
              <p:ext uri="{D42A27DB-BD31-4B8C-83A1-F6EECF244321}">
                <p14:modId xmlns:p14="http://schemas.microsoft.com/office/powerpoint/2010/main" val="3026605693"/>
              </p:ext>
            </p:extLst>
          </p:nvPr>
        </p:nvGraphicFramePr>
        <p:xfrm>
          <a:off x="0" y="980983"/>
          <a:ext cx="3053348" cy="231263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5" name="Diagrama 4">
            <a:extLst>
              <a:ext uri="{FF2B5EF4-FFF2-40B4-BE49-F238E27FC236}">
                <a16:creationId xmlns:a16="http://schemas.microsoft.com/office/drawing/2014/main" xmlns="" id="{08C604D2-2D3F-4289-9C6C-A05D428191BC}"/>
              </a:ext>
            </a:extLst>
          </p:cNvPr>
          <p:cNvGraphicFramePr/>
          <p:nvPr>
            <p:extLst>
              <p:ext uri="{D42A27DB-BD31-4B8C-83A1-F6EECF244321}">
                <p14:modId xmlns:p14="http://schemas.microsoft.com/office/powerpoint/2010/main" val="3466801203"/>
              </p:ext>
            </p:extLst>
          </p:nvPr>
        </p:nvGraphicFramePr>
        <p:xfrm>
          <a:off x="9411650" y="927713"/>
          <a:ext cx="2507638" cy="2145069"/>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7" name="Elipse 6">
            <a:extLst>
              <a:ext uri="{FF2B5EF4-FFF2-40B4-BE49-F238E27FC236}">
                <a16:creationId xmlns:a16="http://schemas.microsoft.com/office/drawing/2014/main" xmlns="" id="{6CC5DEBD-4885-4FD2-8291-DD9602EDDDB9}"/>
              </a:ext>
            </a:extLst>
          </p:cNvPr>
          <p:cNvSpPr/>
          <p:nvPr/>
        </p:nvSpPr>
        <p:spPr>
          <a:xfrm>
            <a:off x="10164932" y="432230"/>
            <a:ext cx="727969" cy="63031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dirty="0"/>
              <a:t>1</a:t>
            </a:r>
            <a:endParaRPr lang="es-EC" dirty="0"/>
          </a:p>
        </p:txBody>
      </p:sp>
      <p:sp>
        <p:nvSpPr>
          <p:cNvPr id="13" name="Elipse 12">
            <a:extLst>
              <a:ext uri="{FF2B5EF4-FFF2-40B4-BE49-F238E27FC236}">
                <a16:creationId xmlns:a16="http://schemas.microsoft.com/office/drawing/2014/main" xmlns="" id="{C67573FF-4EED-4ED1-B2B2-AF1A683CFC46}"/>
              </a:ext>
            </a:extLst>
          </p:cNvPr>
          <p:cNvSpPr/>
          <p:nvPr/>
        </p:nvSpPr>
        <p:spPr>
          <a:xfrm>
            <a:off x="10813582" y="1106379"/>
            <a:ext cx="727969" cy="630314"/>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MX" dirty="0"/>
              <a:t>2</a:t>
            </a:r>
            <a:endParaRPr lang="es-EC" dirty="0"/>
          </a:p>
        </p:txBody>
      </p:sp>
      <p:sp>
        <p:nvSpPr>
          <p:cNvPr id="14" name="Elipse 13">
            <a:extLst>
              <a:ext uri="{FF2B5EF4-FFF2-40B4-BE49-F238E27FC236}">
                <a16:creationId xmlns:a16="http://schemas.microsoft.com/office/drawing/2014/main" xmlns="" id="{97F2DC49-3FF2-4041-B02A-05BB670FCBC5}"/>
              </a:ext>
            </a:extLst>
          </p:cNvPr>
          <p:cNvSpPr/>
          <p:nvPr/>
        </p:nvSpPr>
        <p:spPr>
          <a:xfrm>
            <a:off x="11420062" y="1904259"/>
            <a:ext cx="727969" cy="630314"/>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MX" dirty="0"/>
              <a:t>3</a:t>
            </a:r>
            <a:endParaRPr lang="es-EC" dirty="0"/>
          </a:p>
        </p:txBody>
      </p:sp>
      <p:graphicFrame>
        <p:nvGraphicFramePr>
          <p:cNvPr id="8" name="Diagrama 7">
            <a:extLst>
              <a:ext uri="{FF2B5EF4-FFF2-40B4-BE49-F238E27FC236}">
                <a16:creationId xmlns:a16="http://schemas.microsoft.com/office/drawing/2014/main" xmlns="" id="{A7DC1E90-A574-4412-9DBB-C21D51A78AC5}"/>
              </a:ext>
            </a:extLst>
          </p:cNvPr>
          <p:cNvGraphicFramePr/>
          <p:nvPr>
            <p:extLst>
              <p:ext uri="{D42A27DB-BD31-4B8C-83A1-F6EECF244321}">
                <p14:modId xmlns:p14="http://schemas.microsoft.com/office/powerpoint/2010/main" val="1714721104"/>
              </p:ext>
            </p:extLst>
          </p:nvPr>
        </p:nvGraphicFramePr>
        <p:xfrm>
          <a:off x="446843" y="3712527"/>
          <a:ext cx="11745157" cy="2965143"/>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Tree>
    <p:extLst>
      <p:ext uri="{BB962C8B-B14F-4D97-AF65-F5344CB8AC3E}">
        <p14:creationId xmlns:p14="http://schemas.microsoft.com/office/powerpoint/2010/main" val="4122279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38AB18C-510B-4E37-8C49-1D0FF17483DA}"/>
              </a:ext>
            </a:extLst>
          </p:cNvPr>
          <p:cNvSpPr>
            <a:spLocks noGrp="1"/>
          </p:cNvSpPr>
          <p:nvPr>
            <p:ph type="title"/>
          </p:nvPr>
        </p:nvSpPr>
        <p:spPr/>
        <p:txBody>
          <a:bodyPr/>
          <a:lstStyle/>
          <a:p>
            <a:r>
              <a:rPr lang="es-MX" dirty="0"/>
              <a:t>ESTRATEGIAS- EJE SOCIAL </a:t>
            </a:r>
            <a:endParaRPr lang="es-EC" dirty="0"/>
          </a:p>
        </p:txBody>
      </p:sp>
    </p:spTree>
    <p:extLst>
      <p:ext uri="{BB962C8B-B14F-4D97-AF65-F5344CB8AC3E}">
        <p14:creationId xmlns:p14="http://schemas.microsoft.com/office/powerpoint/2010/main" val="3647995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xmlns="" id="{CF5B47A5-F20D-4ADC-97BC-B9F564AF2047}"/>
              </a:ext>
            </a:extLst>
          </p:cNvPr>
          <p:cNvSpPr txBox="1">
            <a:spLocks/>
          </p:cNvSpPr>
          <p:nvPr/>
        </p:nvSpPr>
        <p:spPr>
          <a:xfrm>
            <a:off x="7343425" y="1890944"/>
            <a:ext cx="4770267" cy="834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dirty="0"/>
              <a:t>Diseño Página Web </a:t>
            </a:r>
          </a:p>
        </p:txBody>
      </p:sp>
      <p:sp>
        <p:nvSpPr>
          <p:cNvPr id="8" name="Título 1">
            <a:extLst>
              <a:ext uri="{FF2B5EF4-FFF2-40B4-BE49-F238E27FC236}">
                <a16:creationId xmlns:a16="http://schemas.microsoft.com/office/drawing/2014/main" xmlns="" id="{7C99754B-3078-4F29-B82E-732994BF3DAE}"/>
              </a:ext>
            </a:extLst>
          </p:cNvPr>
          <p:cNvSpPr txBox="1">
            <a:spLocks/>
          </p:cNvSpPr>
          <p:nvPr/>
        </p:nvSpPr>
        <p:spPr>
          <a:xfrm>
            <a:off x="7343425" y="4405544"/>
            <a:ext cx="4770267" cy="834501"/>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400" dirty="0">
                <a:effectLst/>
              </a:rPr>
              <a:t>Proponer un diálogo entre la Comunidad y el Municipio </a:t>
            </a:r>
            <a:r>
              <a:rPr lang="es-EC" dirty="0"/>
              <a:t> </a:t>
            </a:r>
          </a:p>
        </p:txBody>
      </p:sp>
      <p:sp>
        <p:nvSpPr>
          <p:cNvPr id="9" name="Elipse 8">
            <a:extLst>
              <a:ext uri="{FF2B5EF4-FFF2-40B4-BE49-F238E27FC236}">
                <a16:creationId xmlns:a16="http://schemas.microsoft.com/office/drawing/2014/main" xmlns="" id="{F34F3697-9D90-434C-A849-594AFC8F265D}"/>
              </a:ext>
            </a:extLst>
          </p:cNvPr>
          <p:cNvSpPr/>
          <p:nvPr/>
        </p:nvSpPr>
        <p:spPr>
          <a:xfrm>
            <a:off x="9364573" y="1151322"/>
            <a:ext cx="727969" cy="63031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dirty="0"/>
              <a:t>1</a:t>
            </a:r>
            <a:endParaRPr lang="es-EC" dirty="0"/>
          </a:p>
        </p:txBody>
      </p:sp>
      <p:sp>
        <p:nvSpPr>
          <p:cNvPr id="10" name="Elipse 9">
            <a:extLst>
              <a:ext uri="{FF2B5EF4-FFF2-40B4-BE49-F238E27FC236}">
                <a16:creationId xmlns:a16="http://schemas.microsoft.com/office/drawing/2014/main" xmlns="" id="{397E0895-6A39-44DA-AC62-8F2C411A6AD8}"/>
              </a:ext>
            </a:extLst>
          </p:cNvPr>
          <p:cNvSpPr/>
          <p:nvPr/>
        </p:nvSpPr>
        <p:spPr>
          <a:xfrm>
            <a:off x="9275796" y="3337447"/>
            <a:ext cx="727969" cy="63031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dirty="0"/>
              <a:t>2</a:t>
            </a:r>
            <a:endParaRPr lang="es-EC" dirty="0"/>
          </a:p>
        </p:txBody>
      </p:sp>
      <p:pic>
        <p:nvPicPr>
          <p:cNvPr id="11" name="Imagen 10">
            <a:extLst>
              <a:ext uri="{FF2B5EF4-FFF2-40B4-BE49-F238E27FC236}">
                <a16:creationId xmlns:a16="http://schemas.microsoft.com/office/drawing/2014/main" xmlns="" id="{5CC4B42C-073A-454F-84B4-6E6A67E3C3BD}"/>
              </a:ext>
            </a:extLst>
          </p:cNvPr>
          <p:cNvPicPr/>
          <p:nvPr/>
        </p:nvPicPr>
        <p:blipFill rotWithShape="1">
          <a:blip r:embed="rId2" cstate="print">
            <a:extLst>
              <a:ext uri="{28A0092B-C50C-407E-A947-70E740481C1C}">
                <a14:useLocalDpi xmlns:a14="http://schemas.microsoft.com/office/drawing/2010/main"/>
              </a:ext>
            </a:extLst>
          </a:blip>
          <a:srcRect/>
          <a:stretch/>
        </p:blipFill>
        <p:spPr bwMode="auto">
          <a:xfrm>
            <a:off x="78308" y="217503"/>
            <a:ext cx="5915487" cy="2654424"/>
          </a:xfrm>
          <a:prstGeom prst="rect">
            <a:avLst/>
          </a:prstGeom>
          <a:ln>
            <a:noFill/>
          </a:ln>
          <a:extLst>
            <a:ext uri="{53640926-AAD7-44D8-BBD7-CCE9431645EC}">
              <a14:shadowObscured xmlns:a14="http://schemas.microsoft.com/office/drawing/2010/main"/>
            </a:ext>
          </a:extLst>
        </p:spPr>
      </p:pic>
      <p:pic>
        <p:nvPicPr>
          <p:cNvPr id="12" name="Imagen 11">
            <a:extLst>
              <a:ext uri="{FF2B5EF4-FFF2-40B4-BE49-F238E27FC236}">
                <a16:creationId xmlns:a16="http://schemas.microsoft.com/office/drawing/2014/main" xmlns="" id="{1E87D805-8BC1-426D-A120-6383DE8777F5}"/>
              </a:ext>
            </a:extLst>
          </p:cNvPr>
          <p:cNvPicPr/>
          <p:nvPr/>
        </p:nvPicPr>
        <p:blipFill rotWithShape="1">
          <a:blip r:embed="rId3" cstate="print">
            <a:extLst>
              <a:ext uri="{28A0092B-C50C-407E-A947-70E740481C1C}">
                <a14:useLocalDpi xmlns:a14="http://schemas.microsoft.com/office/drawing/2010/main"/>
              </a:ext>
            </a:extLst>
          </a:blip>
          <a:srcRect/>
          <a:stretch/>
        </p:blipFill>
        <p:spPr bwMode="auto">
          <a:xfrm>
            <a:off x="1" y="2871928"/>
            <a:ext cx="5993794" cy="27387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4468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xmlns="" id="{4FDC0D2A-AFB0-4997-BCDD-35CEB8B4EEC4}"/>
              </a:ext>
            </a:extLst>
          </p:cNvPr>
          <p:cNvSpPr>
            <a:spLocks noGrp="1"/>
          </p:cNvSpPr>
          <p:nvPr>
            <p:ph type="title"/>
          </p:nvPr>
        </p:nvSpPr>
        <p:spPr/>
        <p:txBody>
          <a:bodyPr/>
          <a:lstStyle/>
          <a:p>
            <a:r>
              <a:rPr lang="es-EC" dirty="0"/>
              <a:t>PLANTEAMIENTO PROBLEMA</a:t>
            </a:r>
          </a:p>
        </p:txBody>
      </p:sp>
      <p:graphicFrame>
        <p:nvGraphicFramePr>
          <p:cNvPr id="12" name="Marcador de contenido 11">
            <a:extLst>
              <a:ext uri="{FF2B5EF4-FFF2-40B4-BE49-F238E27FC236}">
                <a16:creationId xmlns:a16="http://schemas.microsoft.com/office/drawing/2014/main" xmlns="" id="{7782842F-56CB-4636-B675-EB36A012471B}"/>
              </a:ext>
            </a:extLst>
          </p:cNvPr>
          <p:cNvGraphicFramePr>
            <a:graphicFrameLocks noGrp="1"/>
          </p:cNvGraphicFramePr>
          <p:nvPr>
            <p:ph idx="1"/>
            <p:extLst>
              <p:ext uri="{D42A27DB-BD31-4B8C-83A1-F6EECF244321}">
                <p14:modId xmlns:p14="http://schemas.microsoft.com/office/powerpoint/2010/main" val="3244605496"/>
              </p:ext>
            </p:extLst>
          </p:nvPr>
        </p:nvGraphicFramePr>
        <p:xfrm>
          <a:off x="177553" y="1690688"/>
          <a:ext cx="11851690" cy="4559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ímbolo &quot;No permitido&quot; 1">
            <a:extLst>
              <a:ext uri="{FF2B5EF4-FFF2-40B4-BE49-F238E27FC236}">
                <a16:creationId xmlns:a16="http://schemas.microsoft.com/office/drawing/2014/main" xmlns="" id="{617878E4-E6D8-4FAC-BD61-8E62EFF1075A}"/>
              </a:ext>
            </a:extLst>
          </p:cNvPr>
          <p:cNvSpPr/>
          <p:nvPr/>
        </p:nvSpPr>
        <p:spPr>
          <a:xfrm>
            <a:off x="5086905" y="2054673"/>
            <a:ext cx="1846556" cy="1793289"/>
          </a:xfrm>
          <a:prstGeom prst="noSmoking">
            <a:avLst>
              <a:gd name="adj" fmla="val 156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3" name="Símbolo &quot;No permitido&quot; 2">
            <a:extLst>
              <a:ext uri="{FF2B5EF4-FFF2-40B4-BE49-F238E27FC236}">
                <a16:creationId xmlns:a16="http://schemas.microsoft.com/office/drawing/2014/main" xmlns="" id="{122D1CDA-A5EC-445D-AFDB-8E5DCCB6F491}"/>
              </a:ext>
            </a:extLst>
          </p:cNvPr>
          <p:cNvSpPr/>
          <p:nvPr/>
        </p:nvSpPr>
        <p:spPr>
          <a:xfrm>
            <a:off x="4003828" y="4456591"/>
            <a:ext cx="1970843" cy="1899821"/>
          </a:xfrm>
          <a:prstGeom prst="noSmoking">
            <a:avLst>
              <a:gd name="adj" fmla="val 234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736606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055B99A3-C132-48E2-813E-6093C47D8761}"/>
              </a:ext>
            </a:extLst>
          </p:cNvPr>
          <p:cNvPicPr/>
          <p:nvPr/>
        </p:nvPicPr>
        <p:blipFill rotWithShape="1">
          <a:blip r:embed="rId2" cstate="print">
            <a:extLst>
              <a:ext uri="{28A0092B-C50C-407E-A947-70E740481C1C}">
                <a14:useLocalDpi xmlns:a14="http://schemas.microsoft.com/office/drawing/2010/main"/>
              </a:ext>
            </a:extLst>
          </a:blip>
          <a:srcRect/>
          <a:stretch/>
        </p:blipFill>
        <p:spPr bwMode="auto">
          <a:xfrm>
            <a:off x="263515" y="1399381"/>
            <a:ext cx="5237480" cy="2373630"/>
          </a:xfrm>
          <a:prstGeom prst="rect">
            <a:avLst/>
          </a:prstGeom>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xmlns="" id="{0CCA622E-7C25-4D06-B526-DBD9C2428FE0}"/>
              </a:ext>
            </a:extLst>
          </p:cNvPr>
          <p:cNvPicPr/>
          <p:nvPr/>
        </p:nvPicPr>
        <p:blipFill rotWithShape="1">
          <a:blip r:embed="rId3" cstate="print">
            <a:extLst>
              <a:ext uri="{28A0092B-C50C-407E-A947-70E740481C1C}">
                <a14:useLocalDpi xmlns:a14="http://schemas.microsoft.com/office/drawing/2010/main"/>
              </a:ext>
            </a:extLst>
          </a:blip>
          <a:srcRect/>
          <a:stretch/>
        </p:blipFill>
        <p:spPr bwMode="auto">
          <a:xfrm>
            <a:off x="195253" y="3918473"/>
            <a:ext cx="5374005" cy="2381250"/>
          </a:xfrm>
          <a:prstGeom prst="rect">
            <a:avLst/>
          </a:prstGeom>
          <a:ln>
            <a:noFill/>
          </a:ln>
          <a:extLst>
            <a:ext uri="{53640926-AAD7-44D8-BBD7-CCE9431645EC}">
              <a14:shadowObscured xmlns:a14="http://schemas.microsoft.com/office/drawing/2010/main"/>
            </a:ext>
          </a:extLst>
        </p:spPr>
      </p:pic>
      <p:pic>
        <p:nvPicPr>
          <p:cNvPr id="9" name="Imagen 8">
            <a:extLst>
              <a:ext uri="{FF2B5EF4-FFF2-40B4-BE49-F238E27FC236}">
                <a16:creationId xmlns:a16="http://schemas.microsoft.com/office/drawing/2014/main" xmlns="" id="{370678EE-CFBE-462C-8D87-F3EA6C94DEDF}"/>
              </a:ext>
            </a:extLst>
          </p:cNvPr>
          <p:cNvPicPr/>
          <p:nvPr/>
        </p:nvPicPr>
        <p:blipFill rotWithShape="1">
          <a:blip r:embed="rId4" cstate="print">
            <a:extLst>
              <a:ext uri="{28A0092B-C50C-407E-A947-70E740481C1C}">
                <a14:useLocalDpi xmlns:a14="http://schemas.microsoft.com/office/drawing/2010/main"/>
              </a:ext>
            </a:extLst>
          </a:blip>
          <a:srcRect/>
          <a:stretch/>
        </p:blipFill>
        <p:spPr bwMode="auto">
          <a:xfrm>
            <a:off x="6586865" y="1150806"/>
            <a:ext cx="5341620" cy="2430145"/>
          </a:xfrm>
          <a:prstGeom prst="rect">
            <a:avLst/>
          </a:prstGeom>
          <a:ln>
            <a:noFill/>
          </a:ln>
          <a:extLst>
            <a:ext uri="{53640926-AAD7-44D8-BBD7-CCE9431645EC}">
              <a14:shadowObscured xmlns:a14="http://schemas.microsoft.com/office/drawing/2010/main"/>
            </a:ext>
          </a:extLst>
        </p:spPr>
      </p:pic>
      <p:pic>
        <p:nvPicPr>
          <p:cNvPr id="10" name="Imagen 9">
            <a:extLst>
              <a:ext uri="{FF2B5EF4-FFF2-40B4-BE49-F238E27FC236}">
                <a16:creationId xmlns:a16="http://schemas.microsoft.com/office/drawing/2014/main" xmlns="" id="{4B84455B-6682-44A6-A914-D33F99205B2B}"/>
              </a:ext>
            </a:extLst>
          </p:cNvPr>
          <p:cNvPicPr/>
          <p:nvPr/>
        </p:nvPicPr>
        <p:blipFill rotWithShape="1">
          <a:blip r:embed="rId5" cstate="print">
            <a:extLst>
              <a:ext uri="{28A0092B-C50C-407E-A947-70E740481C1C}">
                <a14:useLocalDpi xmlns:a14="http://schemas.microsoft.com/office/drawing/2010/main"/>
              </a:ext>
            </a:extLst>
          </a:blip>
          <a:srcRect/>
          <a:stretch/>
        </p:blipFill>
        <p:spPr bwMode="auto">
          <a:xfrm>
            <a:off x="6590359" y="3930771"/>
            <a:ext cx="5374005" cy="2245360"/>
          </a:xfrm>
          <a:prstGeom prst="rect">
            <a:avLst/>
          </a:prstGeom>
          <a:ln>
            <a:noFill/>
          </a:ln>
          <a:extLst>
            <a:ext uri="{53640926-AAD7-44D8-BBD7-CCE9431645EC}">
              <a14:shadowObscured xmlns:a14="http://schemas.microsoft.com/office/drawing/2010/main"/>
            </a:ext>
          </a:extLst>
        </p:spPr>
      </p:pic>
      <p:sp>
        <p:nvSpPr>
          <p:cNvPr id="11" name="Título 1">
            <a:extLst>
              <a:ext uri="{FF2B5EF4-FFF2-40B4-BE49-F238E27FC236}">
                <a16:creationId xmlns:a16="http://schemas.microsoft.com/office/drawing/2014/main" xmlns="" id="{66ABB04A-F63D-43C7-93A8-07C564DCA882}"/>
              </a:ext>
            </a:extLst>
          </p:cNvPr>
          <p:cNvSpPr txBox="1">
            <a:spLocks/>
          </p:cNvSpPr>
          <p:nvPr/>
        </p:nvSpPr>
        <p:spPr>
          <a:xfrm>
            <a:off x="497121" y="74899"/>
            <a:ext cx="4770267" cy="834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dirty="0"/>
              <a:t>Diseño Página Web </a:t>
            </a:r>
          </a:p>
        </p:txBody>
      </p:sp>
    </p:spTree>
    <p:extLst>
      <p:ext uri="{BB962C8B-B14F-4D97-AF65-F5344CB8AC3E}">
        <p14:creationId xmlns:p14="http://schemas.microsoft.com/office/powerpoint/2010/main" val="3140054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38AB18C-510B-4E37-8C49-1D0FF17483DA}"/>
              </a:ext>
            </a:extLst>
          </p:cNvPr>
          <p:cNvSpPr>
            <a:spLocks noGrp="1"/>
          </p:cNvSpPr>
          <p:nvPr>
            <p:ph type="title"/>
          </p:nvPr>
        </p:nvSpPr>
        <p:spPr/>
        <p:txBody>
          <a:bodyPr/>
          <a:lstStyle/>
          <a:p>
            <a:r>
              <a:rPr lang="es-MX" dirty="0"/>
              <a:t>ESTRATEGIAS- EJE ECONÓMICO </a:t>
            </a:r>
            <a:endParaRPr lang="es-EC" dirty="0"/>
          </a:p>
        </p:txBody>
      </p:sp>
    </p:spTree>
    <p:extLst>
      <p:ext uri="{BB962C8B-B14F-4D97-AF65-F5344CB8AC3E}">
        <p14:creationId xmlns:p14="http://schemas.microsoft.com/office/powerpoint/2010/main" val="1169854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E098D0CD-4BC0-4C5B-A5AD-5485834E0EA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05478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D517308-BFB8-4843-A27B-68E3DB1A2605}"/>
              </a:ext>
            </a:extLst>
          </p:cNvPr>
          <p:cNvSpPr>
            <a:spLocks noGrp="1"/>
          </p:cNvSpPr>
          <p:nvPr>
            <p:ph type="title"/>
          </p:nvPr>
        </p:nvSpPr>
        <p:spPr>
          <a:xfrm>
            <a:off x="-133165" y="110244"/>
            <a:ext cx="10515600" cy="1325563"/>
          </a:xfrm>
        </p:spPr>
        <p:txBody>
          <a:bodyPr/>
          <a:lstStyle/>
          <a:p>
            <a:r>
              <a:rPr lang="es-EC" dirty="0"/>
              <a:t>PLAN DE CAPACITACIÓN </a:t>
            </a:r>
          </a:p>
        </p:txBody>
      </p:sp>
      <p:pic>
        <p:nvPicPr>
          <p:cNvPr id="6" name="Imagen 5">
            <a:extLst>
              <a:ext uri="{FF2B5EF4-FFF2-40B4-BE49-F238E27FC236}">
                <a16:creationId xmlns:a16="http://schemas.microsoft.com/office/drawing/2014/main" xmlns="" id="{7100FAD3-A79E-4BF4-B093-92B53299CB5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33033" b="6116"/>
          <a:stretch/>
        </p:blipFill>
        <p:spPr>
          <a:xfrm>
            <a:off x="136333" y="1623389"/>
            <a:ext cx="5776194" cy="3722037"/>
          </a:xfrm>
          <a:prstGeom prst="rect">
            <a:avLst/>
          </a:prstGeom>
        </p:spPr>
      </p:pic>
      <p:pic>
        <p:nvPicPr>
          <p:cNvPr id="9" name="Imagen 8">
            <a:extLst>
              <a:ext uri="{FF2B5EF4-FFF2-40B4-BE49-F238E27FC236}">
                <a16:creationId xmlns:a16="http://schemas.microsoft.com/office/drawing/2014/main" xmlns="" id="{837B29CB-8C21-4B48-A76B-891780B4D3E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9833" b="3692"/>
          <a:stretch/>
        </p:blipFill>
        <p:spPr>
          <a:xfrm>
            <a:off x="6415806" y="938764"/>
            <a:ext cx="5776194" cy="4980471"/>
          </a:xfrm>
          <a:prstGeom prst="rect">
            <a:avLst/>
          </a:prstGeom>
        </p:spPr>
      </p:pic>
      <p:pic>
        <p:nvPicPr>
          <p:cNvPr id="10" name="Imagen 9">
            <a:extLst>
              <a:ext uri="{FF2B5EF4-FFF2-40B4-BE49-F238E27FC236}">
                <a16:creationId xmlns:a16="http://schemas.microsoft.com/office/drawing/2014/main" xmlns="" id="{A9D2CC62-1C33-4134-920A-8E2C84D07DF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33033" b="91638"/>
          <a:stretch/>
        </p:blipFill>
        <p:spPr>
          <a:xfrm>
            <a:off x="6415806" y="607288"/>
            <a:ext cx="5776194" cy="331476"/>
          </a:xfrm>
          <a:prstGeom prst="rect">
            <a:avLst/>
          </a:prstGeom>
        </p:spPr>
      </p:pic>
      <p:sp>
        <p:nvSpPr>
          <p:cNvPr id="3" name="Elipse 2">
            <a:extLst>
              <a:ext uri="{FF2B5EF4-FFF2-40B4-BE49-F238E27FC236}">
                <a16:creationId xmlns:a16="http://schemas.microsoft.com/office/drawing/2014/main" xmlns="" id="{F2AB5573-0E91-4F98-A336-E8D9AAE11951}"/>
              </a:ext>
            </a:extLst>
          </p:cNvPr>
          <p:cNvSpPr/>
          <p:nvPr/>
        </p:nvSpPr>
        <p:spPr>
          <a:xfrm>
            <a:off x="5392236" y="651311"/>
            <a:ext cx="767917" cy="673669"/>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dirty="0"/>
              <a:t>7</a:t>
            </a:r>
            <a:endParaRPr lang="es-EC" dirty="0"/>
          </a:p>
        </p:txBody>
      </p:sp>
    </p:spTree>
    <p:extLst>
      <p:ext uri="{BB962C8B-B14F-4D97-AF65-F5344CB8AC3E}">
        <p14:creationId xmlns:p14="http://schemas.microsoft.com/office/powerpoint/2010/main" val="2752762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38AB18C-510B-4E37-8C49-1D0FF17483DA}"/>
              </a:ext>
            </a:extLst>
          </p:cNvPr>
          <p:cNvSpPr>
            <a:spLocks noGrp="1"/>
          </p:cNvSpPr>
          <p:nvPr>
            <p:ph type="title"/>
          </p:nvPr>
        </p:nvSpPr>
        <p:spPr/>
        <p:txBody>
          <a:bodyPr/>
          <a:lstStyle/>
          <a:p>
            <a:r>
              <a:rPr lang="es-MX" dirty="0"/>
              <a:t>ESTRATEGIAS- EJE AMBIENTAL </a:t>
            </a:r>
            <a:endParaRPr lang="es-EC" dirty="0"/>
          </a:p>
        </p:txBody>
      </p:sp>
    </p:spTree>
    <p:extLst>
      <p:ext uri="{BB962C8B-B14F-4D97-AF65-F5344CB8AC3E}">
        <p14:creationId xmlns:p14="http://schemas.microsoft.com/office/powerpoint/2010/main" val="3856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02AB9ED-6A87-487A-9775-2F1E306309B0}"/>
              </a:ext>
            </a:extLst>
          </p:cNvPr>
          <p:cNvSpPr>
            <a:spLocks noGrp="1"/>
          </p:cNvSpPr>
          <p:nvPr>
            <p:ph type="title"/>
          </p:nvPr>
        </p:nvSpPr>
        <p:spPr>
          <a:xfrm>
            <a:off x="618744" y="657733"/>
            <a:ext cx="10515600" cy="1325563"/>
          </a:xfrm>
        </p:spPr>
        <p:txBody>
          <a:bodyPr/>
          <a:lstStyle/>
          <a:p>
            <a:r>
              <a:rPr lang="es-EC" dirty="0"/>
              <a:t>MODELO DE REGISTRO ÓPTIMO DE TURISTAS</a:t>
            </a:r>
          </a:p>
        </p:txBody>
      </p:sp>
      <p:pic>
        <p:nvPicPr>
          <p:cNvPr id="4" name="Imagen 3">
            <a:extLst>
              <a:ext uri="{FF2B5EF4-FFF2-40B4-BE49-F238E27FC236}">
                <a16:creationId xmlns:a16="http://schemas.microsoft.com/office/drawing/2014/main" xmlns="" id="{FBB1CCB1-5119-455F-831C-AC0C78CDF16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45513" y="2308322"/>
            <a:ext cx="8300974" cy="2171930"/>
          </a:xfrm>
          <a:prstGeom prst="rect">
            <a:avLst/>
          </a:prstGeom>
        </p:spPr>
      </p:pic>
      <p:sp>
        <p:nvSpPr>
          <p:cNvPr id="6" name="CuadroTexto 5">
            <a:extLst>
              <a:ext uri="{FF2B5EF4-FFF2-40B4-BE49-F238E27FC236}">
                <a16:creationId xmlns:a16="http://schemas.microsoft.com/office/drawing/2014/main" xmlns="" id="{CBB0F57C-9FA4-4805-8D38-621ECAF234DD}"/>
              </a:ext>
            </a:extLst>
          </p:cNvPr>
          <p:cNvSpPr txBox="1"/>
          <p:nvPr/>
        </p:nvSpPr>
        <p:spPr>
          <a:xfrm>
            <a:off x="1283970" y="4805279"/>
            <a:ext cx="9459468" cy="646331"/>
          </a:xfrm>
          <a:prstGeom prst="rect">
            <a:avLst/>
          </a:prstGeom>
          <a:noFill/>
        </p:spPr>
        <p:txBody>
          <a:bodyPr wrap="square">
            <a:spAutoFit/>
          </a:bodyPr>
          <a:lstStyle/>
          <a:p>
            <a:r>
              <a:rPr lang="es-MX" dirty="0"/>
              <a:t>Sistema de Información de Biodiversidad el cuál inicio en el año 2013 como apoyo a un proyecto de sostenibilidad para las Áreas Protegidas SNAP</a:t>
            </a:r>
            <a:endParaRPr lang="es-EC" dirty="0"/>
          </a:p>
        </p:txBody>
      </p:sp>
    </p:spTree>
    <p:extLst>
      <p:ext uri="{BB962C8B-B14F-4D97-AF65-F5344CB8AC3E}">
        <p14:creationId xmlns:p14="http://schemas.microsoft.com/office/powerpoint/2010/main" val="1810276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2C21439-9A4A-47FB-8024-C50B3D609695}"/>
              </a:ext>
            </a:extLst>
          </p:cNvPr>
          <p:cNvSpPr>
            <a:spLocks noGrp="1"/>
          </p:cNvSpPr>
          <p:nvPr>
            <p:ph type="title"/>
          </p:nvPr>
        </p:nvSpPr>
        <p:spPr/>
        <p:txBody>
          <a:bodyPr/>
          <a:lstStyle/>
          <a:p>
            <a:r>
              <a:rPr lang="es-EC" dirty="0"/>
              <a:t>CONCLUSIONES </a:t>
            </a:r>
          </a:p>
        </p:txBody>
      </p:sp>
      <p:graphicFrame>
        <p:nvGraphicFramePr>
          <p:cNvPr id="4" name="Diagrama 3">
            <a:extLst>
              <a:ext uri="{FF2B5EF4-FFF2-40B4-BE49-F238E27FC236}">
                <a16:creationId xmlns:a16="http://schemas.microsoft.com/office/drawing/2014/main" xmlns="" id="{CDC88C13-7EDD-4198-9C6B-1D881185B4BC}"/>
              </a:ext>
            </a:extLst>
          </p:cNvPr>
          <p:cNvGraphicFramePr/>
          <p:nvPr>
            <p:extLst>
              <p:ext uri="{D42A27DB-BD31-4B8C-83A1-F6EECF244321}">
                <p14:modId xmlns:p14="http://schemas.microsoft.com/office/powerpoint/2010/main" val="2308205226"/>
              </p:ext>
            </p:extLst>
          </p:nvPr>
        </p:nvGraphicFramePr>
        <p:xfrm>
          <a:off x="-239697" y="1264558"/>
          <a:ext cx="11940465" cy="4932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248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67EE3A1-9BBC-4D7E-81D3-CA0EF3BEE419}"/>
              </a:ext>
            </a:extLst>
          </p:cNvPr>
          <p:cNvSpPr>
            <a:spLocks noGrp="1"/>
          </p:cNvSpPr>
          <p:nvPr>
            <p:ph type="title"/>
          </p:nvPr>
        </p:nvSpPr>
        <p:spPr>
          <a:xfrm>
            <a:off x="722790" y="201396"/>
            <a:ext cx="10515600" cy="1325563"/>
          </a:xfrm>
        </p:spPr>
        <p:txBody>
          <a:bodyPr/>
          <a:lstStyle/>
          <a:p>
            <a:r>
              <a:rPr lang="es-EC" dirty="0"/>
              <a:t>RECOMENDACIONES </a:t>
            </a:r>
          </a:p>
        </p:txBody>
      </p:sp>
      <p:graphicFrame>
        <p:nvGraphicFramePr>
          <p:cNvPr id="4" name="Diagrama 3">
            <a:extLst>
              <a:ext uri="{FF2B5EF4-FFF2-40B4-BE49-F238E27FC236}">
                <a16:creationId xmlns:a16="http://schemas.microsoft.com/office/drawing/2014/main" xmlns="" id="{7B49223D-F3CD-4FF8-B4A9-1C6605472C97}"/>
              </a:ext>
            </a:extLst>
          </p:cNvPr>
          <p:cNvGraphicFramePr/>
          <p:nvPr>
            <p:extLst>
              <p:ext uri="{D42A27DB-BD31-4B8C-83A1-F6EECF244321}">
                <p14:modId xmlns:p14="http://schemas.microsoft.com/office/powerpoint/2010/main" val="3299489563"/>
              </p:ext>
            </p:extLst>
          </p:nvPr>
        </p:nvGraphicFramePr>
        <p:xfrm>
          <a:off x="-159798" y="1340527"/>
          <a:ext cx="11940465" cy="4785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7104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037459"/>
            <a:ext cx="10515600" cy="609600"/>
          </a:xfrm>
        </p:spPr>
        <p:txBody>
          <a:bodyPr>
            <a:normAutofit fontScale="90000"/>
          </a:bodyPr>
          <a:lstStyle/>
          <a:p>
            <a:pPr algn="ctr"/>
            <a:r>
              <a:rPr lang="es-EC" sz="4000" dirty="0"/>
              <a:t>GRACIAS POR SU ATENCIÓN</a:t>
            </a:r>
          </a:p>
        </p:txBody>
      </p:sp>
    </p:spTree>
    <p:extLst>
      <p:ext uri="{BB962C8B-B14F-4D97-AF65-F5344CB8AC3E}">
        <p14:creationId xmlns:p14="http://schemas.microsoft.com/office/powerpoint/2010/main" val="3168106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xmlns="" id="{C8CDBB33-C04C-47F5-BC5B-EC742A446702}"/>
              </a:ext>
            </a:extLst>
          </p:cNvPr>
          <p:cNvSpPr>
            <a:spLocks noGrp="1"/>
          </p:cNvSpPr>
          <p:nvPr>
            <p:ph type="title"/>
          </p:nvPr>
        </p:nvSpPr>
        <p:spPr/>
        <p:txBody>
          <a:bodyPr/>
          <a:lstStyle/>
          <a:p>
            <a:r>
              <a:rPr lang="es-EC" dirty="0"/>
              <a:t>OBJETIVOS </a:t>
            </a:r>
          </a:p>
        </p:txBody>
      </p:sp>
      <p:pic>
        <p:nvPicPr>
          <p:cNvPr id="7" name="Imagen 6">
            <a:extLst>
              <a:ext uri="{FF2B5EF4-FFF2-40B4-BE49-F238E27FC236}">
                <a16:creationId xmlns:a16="http://schemas.microsoft.com/office/drawing/2014/main" xmlns="" id="{D1C58253-1340-45FB-A174-0093C0930C06}"/>
              </a:ext>
            </a:extLst>
          </p:cNvPr>
          <p:cNvPicPr>
            <a:picLocks noChangeAspect="1"/>
          </p:cNvPicPr>
          <p:nvPr/>
        </p:nvPicPr>
        <p:blipFill>
          <a:blip r:embed="rId2"/>
          <a:stretch>
            <a:fillRect/>
          </a:stretch>
        </p:blipFill>
        <p:spPr>
          <a:xfrm>
            <a:off x="838200" y="1773792"/>
            <a:ext cx="3395766" cy="3310415"/>
          </a:xfrm>
          <a:prstGeom prst="rect">
            <a:avLst/>
          </a:prstGeom>
        </p:spPr>
      </p:pic>
      <p:sp>
        <p:nvSpPr>
          <p:cNvPr id="8" name="CuadroTexto 7">
            <a:extLst>
              <a:ext uri="{FF2B5EF4-FFF2-40B4-BE49-F238E27FC236}">
                <a16:creationId xmlns:a16="http://schemas.microsoft.com/office/drawing/2014/main" xmlns="" id="{F74F2BC6-4E79-4F5C-8E29-F36A86F07602}"/>
              </a:ext>
            </a:extLst>
          </p:cNvPr>
          <p:cNvSpPr txBox="1"/>
          <p:nvPr/>
        </p:nvSpPr>
        <p:spPr>
          <a:xfrm>
            <a:off x="648101" y="5319788"/>
            <a:ext cx="4144094" cy="923330"/>
          </a:xfrm>
          <a:prstGeom prst="rect">
            <a:avLst/>
          </a:prstGeom>
          <a:noFill/>
        </p:spPr>
        <p:txBody>
          <a:bodyPr wrap="square" rtlCol="0">
            <a:spAutoFit/>
          </a:bodyPr>
          <a:lstStyle/>
          <a:p>
            <a:r>
              <a:rPr lang="es-MX" b="1" dirty="0"/>
              <a:t>Analizar</a:t>
            </a:r>
            <a:r>
              <a:rPr lang="es-MX" dirty="0"/>
              <a:t> el Turismo Sostenible como eje de desarrollo local con lineamientos de planificación.</a:t>
            </a:r>
            <a:endParaRPr lang="es-EC" dirty="0"/>
          </a:p>
        </p:txBody>
      </p:sp>
      <p:graphicFrame>
        <p:nvGraphicFramePr>
          <p:cNvPr id="9" name="Diagrama 8">
            <a:extLst>
              <a:ext uri="{FF2B5EF4-FFF2-40B4-BE49-F238E27FC236}">
                <a16:creationId xmlns:a16="http://schemas.microsoft.com/office/drawing/2014/main" xmlns="" id="{7ACAB98A-0ABE-493D-9537-4958134B9929}"/>
              </a:ext>
            </a:extLst>
          </p:cNvPr>
          <p:cNvGraphicFramePr/>
          <p:nvPr>
            <p:extLst>
              <p:ext uri="{D42A27DB-BD31-4B8C-83A1-F6EECF244321}">
                <p14:modId xmlns:p14="http://schemas.microsoft.com/office/powerpoint/2010/main" val="3495717736"/>
              </p:ext>
            </p:extLst>
          </p:nvPr>
        </p:nvGraphicFramePr>
        <p:xfrm>
          <a:off x="4827153" y="1003000"/>
          <a:ext cx="6851500" cy="4778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9901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xmlns="" id="{495B5C98-F615-40FA-BE9D-AD969A95A200}"/>
              </a:ext>
            </a:extLst>
          </p:cNvPr>
          <p:cNvSpPr>
            <a:spLocks noGrp="1"/>
          </p:cNvSpPr>
          <p:nvPr>
            <p:ph type="title"/>
          </p:nvPr>
        </p:nvSpPr>
        <p:spPr/>
        <p:txBody>
          <a:bodyPr/>
          <a:lstStyle/>
          <a:p>
            <a:r>
              <a:rPr lang="es-EC" dirty="0"/>
              <a:t>MARCO TEÓRICO </a:t>
            </a:r>
          </a:p>
        </p:txBody>
      </p:sp>
      <p:graphicFrame>
        <p:nvGraphicFramePr>
          <p:cNvPr id="9" name="Diagrama 8">
            <a:extLst>
              <a:ext uri="{FF2B5EF4-FFF2-40B4-BE49-F238E27FC236}">
                <a16:creationId xmlns:a16="http://schemas.microsoft.com/office/drawing/2014/main" xmlns="" id="{F4499C91-99C8-477D-B341-DAF6100BAEB2}"/>
              </a:ext>
            </a:extLst>
          </p:cNvPr>
          <p:cNvGraphicFramePr/>
          <p:nvPr>
            <p:extLst>
              <p:ext uri="{D42A27DB-BD31-4B8C-83A1-F6EECF244321}">
                <p14:modId xmlns:p14="http://schemas.microsoft.com/office/powerpoint/2010/main" val="3245609555"/>
              </p:ext>
            </p:extLst>
          </p:nvPr>
        </p:nvGraphicFramePr>
        <p:xfrm>
          <a:off x="255834" y="1367161"/>
          <a:ext cx="6465808" cy="4584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a 6">
            <a:extLst>
              <a:ext uri="{FF2B5EF4-FFF2-40B4-BE49-F238E27FC236}">
                <a16:creationId xmlns:a16="http://schemas.microsoft.com/office/drawing/2014/main" xmlns="" id="{6AA87ACB-69D4-458C-A0E2-C0EAA42455D9}"/>
              </a:ext>
            </a:extLst>
          </p:cNvPr>
          <p:cNvGraphicFramePr/>
          <p:nvPr>
            <p:extLst>
              <p:ext uri="{D42A27DB-BD31-4B8C-83A1-F6EECF244321}">
                <p14:modId xmlns:p14="http://schemas.microsoft.com/office/powerpoint/2010/main" val="2634387746"/>
              </p:ext>
            </p:extLst>
          </p:nvPr>
        </p:nvGraphicFramePr>
        <p:xfrm>
          <a:off x="7109782" y="2174807"/>
          <a:ext cx="4755362" cy="42267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image4.png">
            <a:extLst>
              <a:ext uri="{FF2B5EF4-FFF2-40B4-BE49-F238E27FC236}">
                <a16:creationId xmlns:a16="http://schemas.microsoft.com/office/drawing/2014/main" xmlns="" id="{5A5869F0-6754-42B1-967B-135EAFD52DFC}"/>
              </a:ext>
            </a:extLst>
          </p:cNvPr>
          <p:cNvPicPr/>
          <p:nvPr/>
        </p:nvPicPr>
        <p:blipFill>
          <a:blip r:embed="rId12" cstate="print">
            <a:extLst>
              <a:ext uri="{28A0092B-C50C-407E-A947-70E740481C1C}">
                <a14:useLocalDpi xmlns:a14="http://schemas.microsoft.com/office/drawing/2010/main"/>
              </a:ext>
            </a:extLst>
          </a:blip>
          <a:srcRect/>
          <a:stretch>
            <a:fillRect/>
          </a:stretch>
        </p:blipFill>
        <p:spPr>
          <a:xfrm>
            <a:off x="7368466" y="0"/>
            <a:ext cx="4823534" cy="2361461"/>
          </a:xfrm>
          <a:prstGeom prst="rect">
            <a:avLst/>
          </a:prstGeom>
          <a:ln/>
        </p:spPr>
      </p:pic>
      <p:sp>
        <p:nvSpPr>
          <p:cNvPr id="10" name="CuadroTexto 9">
            <a:extLst>
              <a:ext uri="{FF2B5EF4-FFF2-40B4-BE49-F238E27FC236}">
                <a16:creationId xmlns:a16="http://schemas.microsoft.com/office/drawing/2014/main" xmlns="" id="{4E2D6A48-BF74-499F-B3C7-07171C6A7803}"/>
              </a:ext>
            </a:extLst>
          </p:cNvPr>
          <p:cNvSpPr txBox="1"/>
          <p:nvPr/>
        </p:nvSpPr>
        <p:spPr>
          <a:xfrm>
            <a:off x="8562512" y="2326521"/>
            <a:ext cx="1708952" cy="276999"/>
          </a:xfrm>
          <a:prstGeom prst="rect">
            <a:avLst/>
          </a:prstGeom>
          <a:noFill/>
        </p:spPr>
        <p:txBody>
          <a:bodyPr wrap="square">
            <a:spAutoFit/>
          </a:bodyPr>
          <a:lstStyle/>
          <a:p>
            <a:r>
              <a:rPr lang="es-ES" sz="1200" dirty="0">
                <a:latin typeface="Arial" panose="020B0604020202020204" pitchFamily="34" charset="0"/>
                <a:ea typeface="Times New Roman" panose="02020603050405020304" pitchFamily="18" charset="0"/>
              </a:rPr>
              <a:t>(Calle, </a:t>
            </a:r>
            <a:r>
              <a:rPr lang="es-ES" sz="1200" dirty="0">
                <a:effectLst/>
                <a:latin typeface="Arial" panose="020B0604020202020204" pitchFamily="34" charset="0"/>
                <a:ea typeface="Times New Roman" panose="02020603050405020304" pitchFamily="18" charset="0"/>
              </a:rPr>
              <a:t>2015)</a:t>
            </a:r>
            <a:endParaRPr lang="es-EC" sz="1200" dirty="0"/>
          </a:p>
        </p:txBody>
      </p:sp>
    </p:spTree>
    <p:extLst>
      <p:ext uri="{BB962C8B-B14F-4D97-AF65-F5344CB8AC3E}">
        <p14:creationId xmlns:p14="http://schemas.microsoft.com/office/powerpoint/2010/main" val="3331221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xmlns="" id="{CBAD42C3-629C-43C7-82FF-02A78A0A7AA3}"/>
              </a:ext>
            </a:extLst>
          </p:cNvPr>
          <p:cNvGraphicFramePr/>
          <p:nvPr>
            <p:extLst>
              <p:ext uri="{D42A27DB-BD31-4B8C-83A1-F6EECF244321}">
                <p14:modId xmlns:p14="http://schemas.microsoft.com/office/powerpoint/2010/main" val="2313028206"/>
              </p:ext>
            </p:extLst>
          </p:nvPr>
        </p:nvGraphicFramePr>
        <p:xfrm>
          <a:off x="655424" y="1325996"/>
          <a:ext cx="4554245" cy="4480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xmlns="" id="{67FC7748-007A-4AA6-8914-113469465C8D}"/>
              </a:ext>
            </a:extLst>
          </p:cNvPr>
          <p:cNvSpPr txBox="1"/>
          <p:nvPr/>
        </p:nvSpPr>
        <p:spPr>
          <a:xfrm>
            <a:off x="582885" y="956664"/>
            <a:ext cx="4077889" cy="369332"/>
          </a:xfrm>
          <a:prstGeom prst="rect">
            <a:avLst/>
          </a:prstGeom>
          <a:noFill/>
        </p:spPr>
        <p:txBody>
          <a:bodyPr wrap="square" rtlCol="0">
            <a:spAutoFit/>
          </a:bodyPr>
          <a:lstStyle/>
          <a:p>
            <a:pPr algn="ctr"/>
            <a:r>
              <a:rPr lang="es-EC" dirty="0"/>
              <a:t>TEORÍA DE DESARROLLO LOCAL</a:t>
            </a:r>
          </a:p>
        </p:txBody>
      </p:sp>
      <p:sp>
        <p:nvSpPr>
          <p:cNvPr id="6" name="Título 1">
            <a:extLst>
              <a:ext uri="{FF2B5EF4-FFF2-40B4-BE49-F238E27FC236}">
                <a16:creationId xmlns:a16="http://schemas.microsoft.com/office/drawing/2014/main" xmlns="" id="{4F7DBFE7-25E8-47B6-81E0-88D0197F307B}"/>
              </a:ext>
            </a:extLst>
          </p:cNvPr>
          <p:cNvSpPr>
            <a:spLocks noGrp="1"/>
          </p:cNvSpPr>
          <p:nvPr>
            <p:ph type="title"/>
          </p:nvPr>
        </p:nvSpPr>
        <p:spPr>
          <a:xfrm>
            <a:off x="6509595" y="1141330"/>
            <a:ext cx="5257800" cy="1141362"/>
          </a:xfrm>
        </p:spPr>
        <p:txBody>
          <a:bodyPr/>
          <a:lstStyle/>
          <a:p>
            <a:r>
              <a:rPr lang="es-EC" dirty="0"/>
              <a:t>TURISMO SOSTENIBLE</a:t>
            </a:r>
          </a:p>
        </p:txBody>
      </p:sp>
      <p:graphicFrame>
        <p:nvGraphicFramePr>
          <p:cNvPr id="7" name="Diagrama 6">
            <a:extLst>
              <a:ext uri="{FF2B5EF4-FFF2-40B4-BE49-F238E27FC236}">
                <a16:creationId xmlns:a16="http://schemas.microsoft.com/office/drawing/2014/main" xmlns="" id="{53D5B20C-5A79-490D-891A-14796EECEE24}"/>
              </a:ext>
            </a:extLst>
          </p:cNvPr>
          <p:cNvGraphicFramePr/>
          <p:nvPr>
            <p:extLst>
              <p:ext uri="{D42A27DB-BD31-4B8C-83A1-F6EECF244321}">
                <p14:modId xmlns:p14="http://schemas.microsoft.com/office/powerpoint/2010/main" val="2499585196"/>
              </p:ext>
            </p:extLst>
          </p:nvPr>
        </p:nvGraphicFramePr>
        <p:xfrm>
          <a:off x="5990838" y="2489180"/>
          <a:ext cx="5943600" cy="227102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26572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036BF364-8A05-4CC9-AA48-413996DDE1C2}"/>
              </a:ext>
            </a:extLst>
          </p:cNvPr>
          <p:cNvSpPr>
            <a:spLocks noGrp="1"/>
          </p:cNvSpPr>
          <p:nvPr>
            <p:ph type="title"/>
          </p:nvPr>
        </p:nvSpPr>
        <p:spPr/>
        <p:txBody>
          <a:bodyPr/>
          <a:lstStyle/>
          <a:p>
            <a:r>
              <a:rPr lang="es-EC" dirty="0"/>
              <a:t>MODELO</a:t>
            </a:r>
          </a:p>
        </p:txBody>
      </p:sp>
      <p:pic>
        <p:nvPicPr>
          <p:cNvPr id="6" name="Imagen 5">
            <a:extLst>
              <a:ext uri="{FF2B5EF4-FFF2-40B4-BE49-F238E27FC236}">
                <a16:creationId xmlns:a16="http://schemas.microsoft.com/office/drawing/2014/main" xmlns="" id="{9DB039D5-5722-4AE7-8E98-7C532D4E02E6}"/>
              </a:ext>
            </a:extLst>
          </p:cNvPr>
          <p:cNvPicPr>
            <a:picLocks noChangeAspect="1"/>
          </p:cNvPicPr>
          <p:nvPr/>
        </p:nvPicPr>
        <p:blipFill>
          <a:blip r:embed="rId2"/>
          <a:stretch>
            <a:fillRect/>
          </a:stretch>
        </p:blipFill>
        <p:spPr>
          <a:xfrm>
            <a:off x="3243395" y="962527"/>
            <a:ext cx="6692897" cy="5171930"/>
          </a:xfrm>
          <a:prstGeom prst="rect">
            <a:avLst/>
          </a:prstGeom>
        </p:spPr>
      </p:pic>
      <p:sp>
        <p:nvSpPr>
          <p:cNvPr id="5" name="CuadroTexto 4">
            <a:extLst>
              <a:ext uri="{FF2B5EF4-FFF2-40B4-BE49-F238E27FC236}">
                <a16:creationId xmlns:a16="http://schemas.microsoft.com/office/drawing/2014/main" xmlns="" id="{63C212F6-6547-43C8-A1EB-A8A9A27D3518}"/>
              </a:ext>
            </a:extLst>
          </p:cNvPr>
          <p:cNvSpPr txBox="1"/>
          <p:nvPr/>
        </p:nvSpPr>
        <p:spPr>
          <a:xfrm>
            <a:off x="7404987" y="5980568"/>
            <a:ext cx="3060031" cy="307777"/>
          </a:xfrm>
          <a:prstGeom prst="rect">
            <a:avLst/>
          </a:prstGeom>
          <a:noFill/>
        </p:spPr>
        <p:txBody>
          <a:bodyPr wrap="square">
            <a:spAutoFit/>
          </a:bodyPr>
          <a:lstStyle/>
          <a:p>
            <a:r>
              <a:rPr lang="es-ES" sz="1400" dirty="0">
                <a:effectLst/>
                <a:latin typeface="Arial" panose="020B0604020202020204" pitchFamily="34" charset="0"/>
                <a:ea typeface="Times New Roman" panose="02020603050405020304" pitchFamily="18" charset="0"/>
              </a:rPr>
              <a:t> (Ricaurte Quijano, 2009).</a:t>
            </a:r>
            <a:endParaRPr lang="es-EC" sz="1400" dirty="0"/>
          </a:p>
        </p:txBody>
      </p:sp>
    </p:spTree>
    <p:extLst>
      <p:ext uri="{BB962C8B-B14F-4D97-AF65-F5344CB8AC3E}">
        <p14:creationId xmlns:p14="http://schemas.microsoft.com/office/powerpoint/2010/main" val="1108370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7974A37-A8D1-4707-AF83-6F35236774FB}"/>
              </a:ext>
            </a:extLst>
          </p:cNvPr>
          <p:cNvSpPr>
            <a:spLocks noGrp="1"/>
          </p:cNvSpPr>
          <p:nvPr>
            <p:ph type="title"/>
          </p:nvPr>
        </p:nvSpPr>
        <p:spPr>
          <a:xfrm>
            <a:off x="257175" y="374454"/>
            <a:ext cx="10515600" cy="1325563"/>
          </a:xfrm>
        </p:spPr>
        <p:txBody>
          <a:bodyPr/>
          <a:lstStyle/>
          <a:p>
            <a:r>
              <a:rPr lang="es-EC" dirty="0"/>
              <a:t>MARCO REFERENCIAL </a:t>
            </a:r>
          </a:p>
        </p:txBody>
      </p:sp>
      <p:graphicFrame>
        <p:nvGraphicFramePr>
          <p:cNvPr id="4" name="Marcador de contenido 2" descr="Gráfico de SmartArt de Venn lineal">
            <a:extLst>
              <a:ext uri="{FF2B5EF4-FFF2-40B4-BE49-F238E27FC236}">
                <a16:creationId xmlns:a16="http://schemas.microsoft.com/office/drawing/2014/main" xmlns="" id="{07572BA5-986D-4213-A519-53D7FA148106}"/>
              </a:ext>
            </a:extLst>
          </p:cNvPr>
          <p:cNvGraphicFramePr>
            <a:graphicFrameLocks noGrp="1"/>
          </p:cNvGraphicFramePr>
          <p:nvPr>
            <p:ph idx="1"/>
          </p:nvPr>
        </p:nvGraphicFramePr>
        <p:xfrm>
          <a:off x="-1" y="1690688"/>
          <a:ext cx="12082509" cy="42177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a:extLst>
              <a:ext uri="{FF2B5EF4-FFF2-40B4-BE49-F238E27FC236}">
                <a16:creationId xmlns:a16="http://schemas.microsoft.com/office/drawing/2014/main" xmlns="" id="{F6756B94-E756-4043-8B98-E97D9ABFDD05}"/>
              </a:ext>
            </a:extLst>
          </p:cNvPr>
          <p:cNvSpPr txBox="1"/>
          <p:nvPr/>
        </p:nvSpPr>
        <p:spPr>
          <a:xfrm>
            <a:off x="109492" y="5459357"/>
            <a:ext cx="3814010" cy="307777"/>
          </a:xfrm>
          <a:prstGeom prst="rect">
            <a:avLst/>
          </a:prstGeom>
          <a:noFill/>
        </p:spPr>
        <p:txBody>
          <a:bodyPr wrap="square">
            <a:spAutoFit/>
          </a:bodyPr>
          <a:lstStyle/>
          <a:p>
            <a:r>
              <a:rPr lang="es-ES" sz="1400" dirty="0">
                <a:effectLst/>
                <a:latin typeface="Arial" panose="020B0604020202020204" pitchFamily="34" charset="0"/>
                <a:ea typeface="Times New Roman" panose="02020603050405020304" pitchFamily="18" charset="0"/>
              </a:rPr>
              <a:t>(</a:t>
            </a:r>
            <a:r>
              <a:rPr lang="es-ES" sz="1400" dirty="0" err="1">
                <a:effectLst/>
                <a:latin typeface="Arial" panose="020B0604020202020204" pitchFamily="34" charset="0"/>
                <a:ea typeface="Times New Roman" panose="02020603050405020304" pitchFamily="18" charset="0"/>
              </a:rPr>
              <a:t>Pardellas</a:t>
            </a:r>
            <a:r>
              <a:rPr lang="es-ES" sz="1400" dirty="0">
                <a:effectLst/>
                <a:latin typeface="Arial" panose="020B0604020202020204" pitchFamily="34" charset="0"/>
                <a:ea typeface="Times New Roman" panose="02020603050405020304" pitchFamily="18" charset="0"/>
              </a:rPr>
              <a:t> de Blas &amp; </a:t>
            </a:r>
            <a:r>
              <a:rPr lang="es-ES" sz="1400" dirty="0" err="1">
                <a:effectLst/>
                <a:latin typeface="Arial" panose="020B0604020202020204" pitchFamily="34" charset="0"/>
                <a:ea typeface="Times New Roman" panose="02020603050405020304" pitchFamily="18" charset="0"/>
              </a:rPr>
              <a:t>Padin</a:t>
            </a:r>
            <a:r>
              <a:rPr lang="es-ES" sz="1400" dirty="0">
                <a:effectLst/>
                <a:latin typeface="Arial" panose="020B0604020202020204" pitchFamily="34" charset="0"/>
                <a:ea typeface="Times New Roman" panose="02020603050405020304" pitchFamily="18" charset="0"/>
              </a:rPr>
              <a:t> </a:t>
            </a:r>
            <a:r>
              <a:rPr lang="es-ES" sz="1400" dirty="0" err="1">
                <a:effectLst/>
                <a:latin typeface="Arial" panose="020B0604020202020204" pitchFamily="34" charset="0"/>
                <a:ea typeface="Times New Roman" panose="02020603050405020304" pitchFamily="18" charset="0"/>
              </a:rPr>
              <a:t>Fabeiro</a:t>
            </a:r>
            <a:r>
              <a:rPr lang="es-ES" sz="1400" dirty="0">
                <a:effectLst/>
                <a:latin typeface="Arial" panose="020B0604020202020204" pitchFamily="34" charset="0"/>
                <a:ea typeface="Times New Roman" panose="02020603050405020304" pitchFamily="18" charset="0"/>
              </a:rPr>
              <a:t>, 2004)</a:t>
            </a:r>
            <a:endParaRPr lang="es-EC" sz="1400" dirty="0"/>
          </a:p>
        </p:txBody>
      </p:sp>
      <p:sp>
        <p:nvSpPr>
          <p:cNvPr id="10" name="CuadroTexto 9">
            <a:extLst>
              <a:ext uri="{FF2B5EF4-FFF2-40B4-BE49-F238E27FC236}">
                <a16:creationId xmlns:a16="http://schemas.microsoft.com/office/drawing/2014/main" xmlns="" id="{D82F4BCC-EF2F-4EA3-A1CE-67B5CB282FAB}"/>
              </a:ext>
            </a:extLst>
          </p:cNvPr>
          <p:cNvSpPr txBox="1"/>
          <p:nvPr/>
        </p:nvSpPr>
        <p:spPr>
          <a:xfrm>
            <a:off x="4244537" y="5327533"/>
            <a:ext cx="3060031" cy="307777"/>
          </a:xfrm>
          <a:prstGeom prst="rect">
            <a:avLst/>
          </a:prstGeom>
          <a:noFill/>
        </p:spPr>
        <p:txBody>
          <a:bodyPr wrap="square">
            <a:spAutoFit/>
          </a:bodyPr>
          <a:lstStyle/>
          <a:p>
            <a:r>
              <a:rPr lang="es-ES" sz="1400" dirty="0">
                <a:effectLst/>
                <a:latin typeface="Arial" panose="020B0604020202020204" pitchFamily="34" charset="0"/>
                <a:ea typeface="Times New Roman" panose="02020603050405020304" pitchFamily="18" charset="0"/>
              </a:rPr>
              <a:t> (Ricaurte Quijano, 2009).</a:t>
            </a:r>
            <a:endParaRPr lang="es-EC" sz="1400" dirty="0"/>
          </a:p>
        </p:txBody>
      </p:sp>
      <p:sp>
        <p:nvSpPr>
          <p:cNvPr id="12" name="CuadroTexto 11">
            <a:extLst>
              <a:ext uri="{FF2B5EF4-FFF2-40B4-BE49-F238E27FC236}">
                <a16:creationId xmlns:a16="http://schemas.microsoft.com/office/drawing/2014/main" xmlns="" id="{D30B5E28-02B3-4F7F-B16B-1F25A621AEAB}"/>
              </a:ext>
            </a:extLst>
          </p:cNvPr>
          <p:cNvSpPr txBox="1"/>
          <p:nvPr/>
        </p:nvSpPr>
        <p:spPr>
          <a:xfrm>
            <a:off x="8268500" y="5613245"/>
            <a:ext cx="2761149" cy="307777"/>
          </a:xfrm>
          <a:prstGeom prst="rect">
            <a:avLst/>
          </a:prstGeom>
          <a:noFill/>
        </p:spPr>
        <p:txBody>
          <a:bodyPr wrap="square">
            <a:spAutoFit/>
          </a:bodyPr>
          <a:lstStyle/>
          <a:p>
            <a:r>
              <a:rPr lang="es-ES" sz="1400" dirty="0">
                <a:effectLst/>
                <a:latin typeface="Arial" panose="020B0604020202020204" pitchFamily="34" charset="0"/>
                <a:ea typeface="Times New Roman" panose="02020603050405020304" pitchFamily="18" charset="0"/>
              </a:rPr>
              <a:t> (Núñez Medina, 2015)</a:t>
            </a:r>
            <a:endParaRPr lang="es-EC" sz="1400" dirty="0"/>
          </a:p>
        </p:txBody>
      </p:sp>
    </p:spTree>
    <p:extLst>
      <p:ext uri="{BB962C8B-B14F-4D97-AF65-F5344CB8AC3E}">
        <p14:creationId xmlns:p14="http://schemas.microsoft.com/office/powerpoint/2010/main" val="3860637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614CA30-A709-49F4-A6B4-66E6998CA553}"/>
              </a:ext>
            </a:extLst>
          </p:cNvPr>
          <p:cNvSpPr>
            <a:spLocks noGrp="1"/>
          </p:cNvSpPr>
          <p:nvPr>
            <p:ph type="title"/>
          </p:nvPr>
        </p:nvSpPr>
        <p:spPr/>
        <p:txBody>
          <a:bodyPr/>
          <a:lstStyle/>
          <a:p>
            <a:r>
              <a:rPr lang="es-EC" dirty="0"/>
              <a:t>MARCO LEGAL </a:t>
            </a:r>
          </a:p>
        </p:txBody>
      </p:sp>
      <p:graphicFrame>
        <p:nvGraphicFramePr>
          <p:cNvPr id="4" name="Marcador de contenido 3">
            <a:extLst>
              <a:ext uri="{FF2B5EF4-FFF2-40B4-BE49-F238E27FC236}">
                <a16:creationId xmlns:a16="http://schemas.microsoft.com/office/drawing/2014/main" xmlns="" id="{696FC5A0-855E-4411-9671-38E7BD07D265}"/>
              </a:ext>
            </a:extLst>
          </p:cNvPr>
          <p:cNvGraphicFramePr>
            <a:graphicFrameLocks noGrp="1"/>
          </p:cNvGraphicFramePr>
          <p:nvPr>
            <p:ph idx="1"/>
          </p:nvPr>
        </p:nvGraphicFramePr>
        <p:xfrm>
          <a:off x="-846221" y="1712997"/>
          <a:ext cx="6653463"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a 2">
            <a:extLst>
              <a:ext uri="{FF2B5EF4-FFF2-40B4-BE49-F238E27FC236}">
                <a16:creationId xmlns:a16="http://schemas.microsoft.com/office/drawing/2014/main" xmlns="" id="{D4C4815D-4D91-4545-87E7-F24CE01CF271}"/>
              </a:ext>
            </a:extLst>
          </p:cNvPr>
          <p:cNvGraphicFramePr/>
          <p:nvPr>
            <p:extLst>
              <p:ext uri="{D42A27DB-BD31-4B8C-83A1-F6EECF244321}">
                <p14:modId xmlns:p14="http://schemas.microsoft.com/office/powerpoint/2010/main" val="536984800"/>
              </p:ext>
            </p:extLst>
          </p:nvPr>
        </p:nvGraphicFramePr>
        <p:xfrm>
          <a:off x="4764505" y="1010653"/>
          <a:ext cx="7860632" cy="50536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Imagen 8">
            <a:extLst>
              <a:ext uri="{FF2B5EF4-FFF2-40B4-BE49-F238E27FC236}">
                <a16:creationId xmlns:a16="http://schemas.microsoft.com/office/drawing/2014/main" xmlns="" id="{E26A9BBE-B461-435F-8902-C9A73022E5E3}"/>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480733" y="4598634"/>
            <a:ext cx="505627" cy="505627"/>
          </a:xfrm>
          <a:prstGeom prst="rect">
            <a:avLst/>
          </a:prstGeom>
        </p:spPr>
      </p:pic>
      <p:pic>
        <p:nvPicPr>
          <p:cNvPr id="11" name="Imagen 10">
            <a:extLst>
              <a:ext uri="{FF2B5EF4-FFF2-40B4-BE49-F238E27FC236}">
                <a16:creationId xmlns:a16="http://schemas.microsoft.com/office/drawing/2014/main" xmlns="" id="{ECB78945-5B35-42FA-A4A7-AB63C2A2A69A}"/>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9153278" y="1921021"/>
            <a:ext cx="463134" cy="471771"/>
          </a:xfrm>
          <a:prstGeom prst="rect">
            <a:avLst/>
          </a:prstGeom>
        </p:spPr>
      </p:pic>
      <p:cxnSp>
        <p:nvCxnSpPr>
          <p:cNvPr id="6" name="Conector recto de flecha 5">
            <a:extLst>
              <a:ext uri="{FF2B5EF4-FFF2-40B4-BE49-F238E27FC236}">
                <a16:creationId xmlns:a16="http://schemas.microsoft.com/office/drawing/2014/main" xmlns="" id="{08522D52-46EB-485A-ABB6-3BCFF929E2AD}"/>
              </a:ext>
            </a:extLst>
          </p:cNvPr>
          <p:cNvCxnSpPr/>
          <p:nvPr/>
        </p:nvCxnSpPr>
        <p:spPr>
          <a:xfrm>
            <a:off x="4940968" y="5361991"/>
            <a:ext cx="44917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64423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2750039-0995-4A13-9B9C-408D49664922}"/>
              </a:ext>
            </a:extLst>
          </p:cNvPr>
          <p:cNvSpPr>
            <a:spLocks noGrp="1"/>
          </p:cNvSpPr>
          <p:nvPr>
            <p:ph type="title"/>
          </p:nvPr>
        </p:nvSpPr>
        <p:spPr>
          <a:xfrm>
            <a:off x="838200" y="333041"/>
            <a:ext cx="10515600" cy="1325563"/>
          </a:xfrm>
        </p:spPr>
        <p:txBody>
          <a:bodyPr/>
          <a:lstStyle/>
          <a:p>
            <a:r>
              <a:rPr lang="es-EC" dirty="0"/>
              <a:t>DISEÑO METODOLÓGICO</a:t>
            </a:r>
          </a:p>
        </p:txBody>
      </p:sp>
      <p:graphicFrame>
        <p:nvGraphicFramePr>
          <p:cNvPr id="11" name="Diagrama 10">
            <a:extLst>
              <a:ext uri="{FF2B5EF4-FFF2-40B4-BE49-F238E27FC236}">
                <a16:creationId xmlns:a16="http://schemas.microsoft.com/office/drawing/2014/main" xmlns="" id="{6CCFA49B-5926-472A-ACFB-B940C40AD19A}"/>
              </a:ext>
            </a:extLst>
          </p:cNvPr>
          <p:cNvGraphicFramePr/>
          <p:nvPr>
            <p:extLst>
              <p:ext uri="{D42A27DB-BD31-4B8C-83A1-F6EECF244321}">
                <p14:modId xmlns:p14="http://schemas.microsoft.com/office/powerpoint/2010/main" val="3446716377"/>
              </p:ext>
            </p:extLst>
          </p:nvPr>
        </p:nvGraphicFramePr>
        <p:xfrm>
          <a:off x="284085" y="1473693"/>
          <a:ext cx="11346441" cy="4873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a 11">
            <a:extLst>
              <a:ext uri="{FF2B5EF4-FFF2-40B4-BE49-F238E27FC236}">
                <a16:creationId xmlns:a16="http://schemas.microsoft.com/office/drawing/2014/main" xmlns="" id="{1279AFDF-D5EC-4847-A728-83B64BAEC5F2}"/>
              </a:ext>
            </a:extLst>
          </p:cNvPr>
          <p:cNvGraphicFramePr/>
          <p:nvPr>
            <p:extLst>
              <p:ext uri="{D42A27DB-BD31-4B8C-83A1-F6EECF244321}">
                <p14:modId xmlns:p14="http://schemas.microsoft.com/office/powerpoint/2010/main" val="3393465965"/>
              </p:ext>
            </p:extLst>
          </p:nvPr>
        </p:nvGraphicFramePr>
        <p:xfrm>
          <a:off x="284085" y="4270159"/>
          <a:ext cx="3994484" cy="20773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Elipse 5">
            <a:extLst>
              <a:ext uri="{FF2B5EF4-FFF2-40B4-BE49-F238E27FC236}">
                <a16:creationId xmlns:a16="http://schemas.microsoft.com/office/drawing/2014/main" xmlns="" id="{64793F6B-7CE0-475F-A138-1ADB36D948F4}"/>
              </a:ext>
            </a:extLst>
          </p:cNvPr>
          <p:cNvSpPr/>
          <p:nvPr/>
        </p:nvSpPr>
        <p:spPr>
          <a:xfrm>
            <a:off x="9304421" y="5125063"/>
            <a:ext cx="1483894" cy="96252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n = 194</a:t>
            </a:r>
          </a:p>
        </p:txBody>
      </p:sp>
      <p:sp>
        <p:nvSpPr>
          <p:cNvPr id="7" name="Elipse 6">
            <a:extLst>
              <a:ext uri="{FF2B5EF4-FFF2-40B4-BE49-F238E27FC236}">
                <a16:creationId xmlns:a16="http://schemas.microsoft.com/office/drawing/2014/main" xmlns="" id="{2ED73758-0FB5-49B1-B738-DCE64A6446F7}"/>
              </a:ext>
            </a:extLst>
          </p:cNvPr>
          <p:cNvSpPr/>
          <p:nvPr/>
        </p:nvSpPr>
        <p:spPr>
          <a:xfrm>
            <a:off x="9115926" y="4023960"/>
            <a:ext cx="1860884" cy="84115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r>
              <a:rPr lang="es-MX">
                <a:solidFill>
                  <a:srgbClr val="FF0000"/>
                </a:solidFill>
              </a:rPr>
              <a:t>N = 806.704</a:t>
            </a:r>
            <a:endParaRPr lang="es-MX" dirty="0">
              <a:solidFill>
                <a:srgbClr val="FF0000"/>
              </a:solidFill>
            </a:endParaRPr>
          </a:p>
        </p:txBody>
      </p:sp>
    </p:spTree>
    <p:extLst>
      <p:ext uri="{BB962C8B-B14F-4D97-AF65-F5344CB8AC3E}">
        <p14:creationId xmlns:p14="http://schemas.microsoft.com/office/powerpoint/2010/main" val="360577284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1878</TotalTime>
  <Words>1291</Words>
  <Application>Microsoft Office PowerPoint</Application>
  <PresentationFormat>Panorámica</PresentationFormat>
  <Paragraphs>233</Paragraphs>
  <Slides>28</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28</vt:i4>
      </vt:variant>
    </vt:vector>
  </HeadingPairs>
  <TitlesOfParts>
    <vt:vector size="35" baseType="lpstr">
      <vt:lpstr>ＭＳ Ｐゴシック</vt:lpstr>
      <vt:lpstr>Arial</vt:lpstr>
      <vt:lpstr>Calibri</vt:lpstr>
      <vt:lpstr>Calibri Light</vt:lpstr>
      <vt:lpstr>Times New Roman</vt:lpstr>
      <vt:lpstr>Tema de Office</vt:lpstr>
      <vt:lpstr>CorelDRAW</vt:lpstr>
      <vt:lpstr>“Turismo Sostenible como eje de Desarrollo local de la Comunidad Cariacu, Cantón Cayambe-Provincia de Pichincha”</vt:lpstr>
      <vt:lpstr>PLANTEAMIENTO PROBLEMA</vt:lpstr>
      <vt:lpstr>OBJETIVOS </vt:lpstr>
      <vt:lpstr>MARCO TEÓRICO </vt:lpstr>
      <vt:lpstr>TURISMO SOSTENIBLE</vt:lpstr>
      <vt:lpstr>MODELO</vt:lpstr>
      <vt:lpstr>MARCO REFERENCIAL </vt:lpstr>
      <vt:lpstr>MARCO LEGAL </vt:lpstr>
      <vt:lpstr>DISEÑO METODOLÓGICO</vt:lpstr>
      <vt:lpstr>DIAGNÓSTICO DE LA ZONA MACRO DE ESTUDIO</vt:lpstr>
      <vt:lpstr>DIAGNÓSTICO DE LA ZONA MICRO DE ESTUDIO</vt:lpstr>
      <vt:lpstr>ANÁLISIS DE DATOS- ENTREVISTAS </vt:lpstr>
      <vt:lpstr>ANÁLISIS DE DATOS </vt:lpstr>
      <vt:lpstr>Presentación de PowerPoint</vt:lpstr>
      <vt:lpstr>Presentación de PowerPoint</vt:lpstr>
      <vt:lpstr>Presentación de PowerPoint</vt:lpstr>
      <vt:lpstr>Presentación de PowerPoint</vt:lpstr>
      <vt:lpstr>ESTRATEGIAS- EJE SOCIAL </vt:lpstr>
      <vt:lpstr>Presentación de PowerPoint</vt:lpstr>
      <vt:lpstr>Presentación de PowerPoint</vt:lpstr>
      <vt:lpstr>ESTRATEGIAS- EJE ECONÓMICO </vt:lpstr>
      <vt:lpstr>Presentación de PowerPoint</vt:lpstr>
      <vt:lpstr>PLAN DE CAPACITACIÓN </vt:lpstr>
      <vt:lpstr>ESTRATEGIAS- EJE AMBIENTAL </vt:lpstr>
      <vt:lpstr>MODELO DE REGISTRO ÓPTIMO DE TURISTAS</vt:lpstr>
      <vt:lpstr>CONCLUSIONES </vt:lpstr>
      <vt:lpstr>RECOMENDACIONES </vt:lpstr>
      <vt:lpstr>GRACIAS POR SU ATENCIÓN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Calderon Garcia Angel David</cp:lastModifiedBy>
  <cp:revision>88</cp:revision>
  <dcterms:created xsi:type="dcterms:W3CDTF">2020-08-09T05:55:38Z</dcterms:created>
  <dcterms:modified xsi:type="dcterms:W3CDTF">2021-03-02T13:09:43Z</dcterms:modified>
</cp:coreProperties>
</file>