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610" r:id="rId1"/>
  </p:sldMasterIdLst>
  <p:notesMasterIdLst>
    <p:notesMasterId r:id="rId40"/>
  </p:notesMasterIdLst>
  <p:sldIdLst>
    <p:sldId id="256" r:id="rId2"/>
    <p:sldId id="257" r:id="rId3"/>
    <p:sldId id="258" r:id="rId4"/>
    <p:sldId id="259" r:id="rId5"/>
    <p:sldId id="284" r:id="rId6"/>
    <p:sldId id="260" r:id="rId7"/>
    <p:sldId id="285" r:id="rId8"/>
    <p:sldId id="261" r:id="rId9"/>
    <p:sldId id="262" r:id="rId10"/>
    <p:sldId id="263" r:id="rId11"/>
    <p:sldId id="264" r:id="rId12"/>
    <p:sldId id="265" r:id="rId13"/>
    <p:sldId id="266" r:id="rId14"/>
    <p:sldId id="267" r:id="rId15"/>
    <p:sldId id="268" r:id="rId16"/>
    <p:sldId id="269" r:id="rId17"/>
    <p:sldId id="270" r:id="rId18"/>
    <p:sldId id="271" r:id="rId19"/>
    <p:sldId id="287" r:id="rId20"/>
    <p:sldId id="293" r:id="rId21"/>
    <p:sldId id="294" r:id="rId22"/>
    <p:sldId id="295" r:id="rId23"/>
    <p:sldId id="296" r:id="rId24"/>
    <p:sldId id="297" r:id="rId25"/>
    <p:sldId id="298" r:id="rId26"/>
    <p:sldId id="299" r:id="rId27"/>
    <p:sldId id="273" r:id="rId28"/>
    <p:sldId id="274" r:id="rId29"/>
    <p:sldId id="275" r:id="rId30"/>
    <p:sldId id="289" r:id="rId31"/>
    <p:sldId id="290" r:id="rId32"/>
    <p:sldId id="292" r:id="rId33"/>
    <p:sldId id="291" r:id="rId34"/>
    <p:sldId id="276" r:id="rId35"/>
    <p:sldId id="280" r:id="rId36"/>
    <p:sldId id="283" r:id="rId37"/>
    <p:sldId id="300" r:id="rId38"/>
    <p:sldId id="278"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ción" id="{79F0B673-F7C3-4B95-9812-B75892254EFB}">
          <p14:sldIdLst>
            <p14:sldId id="256"/>
            <p14:sldId id="257"/>
          </p14:sldIdLst>
        </p14:section>
        <p14:section name="Introducción" id="{B67D3E5D-B3E5-460F-ADB1-F7F489DD5B47}">
          <p14:sldIdLst>
            <p14:sldId id="258"/>
            <p14:sldId id="259"/>
            <p14:sldId id="284"/>
            <p14:sldId id="260"/>
            <p14:sldId id="285"/>
            <p14:sldId id="261"/>
            <p14:sldId id="262"/>
          </p14:sldIdLst>
        </p14:section>
        <p14:section name="Fundamentos Teóricos" id="{8FBCBB9C-28CF-4044-B6CF-065EAADB3B89}">
          <p14:sldIdLst>
            <p14:sldId id="263"/>
            <p14:sldId id="264"/>
            <p14:sldId id="265"/>
            <p14:sldId id="266"/>
            <p14:sldId id="267"/>
            <p14:sldId id="268"/>
          </p14:sldIdLst>
        </p14:section>
        <p14:section name="Puesta en Marcha" id="{9CC94C8A-A43F-4AAE-8A03-7493FDFCC195}">
          <p14:sldIdLst>
            <p14:sldId id="269"/>
            <p14:sldId id="270"/>
            <p14:sldId id="271"/>
            <p14:sldId id="287"/>
            <p14:sldId id="293"/>
            <p14:sldId id="294"/>
            <p14:sldId id="295"/>
            <p14:sldId id="296"/>
            <p14:sldId id="297"/>
            <p14:sldId id="298"/>
            <p14:sldId id="299"/>
            <p14:sldId id="273"/>
            <p14:sldId id="274"/>
          </p14:sldIdLst>
        </p14:section>
        <p14:section name="Pruebas y Resultados" id="{69C04CF4-2CC6-4A07-ABA3-7F39D1D3D26A}">
          <p14:sldIdLst>
            <p14:sldId id="275"/>
            <p14:sldId id="289"/>
            <p14:sldId id="290"/>
            <p14:sldId id="292"/>
            <p14:sldId id="291"/>
          </p14:sldIdLst>
        </p14:section>
        <p14:section name="Conclusiones, Recomendaciones y Trabajos Futuros" id="{76C937BE-5CB0-49D1-BB3A-DCE38B5566BD}">
          <p14:sldIdLst>
            <p14:sldId id="276"/>
            <p14:sldId id="280"/>
            <p14:sldId id="283"/>
            <p14:sldId id="300"/>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125" dt="2021-03-15T03:54:48.227"/>
    <p1510:client id="{107306AA-4499-41E0-9C62-6DC55FC12826}" v="135" dt="2021-03-15T20:20:29.977"/>
    <p1510:client id="{91F02FCD-7881-4F8E-9628-8E9573459331}" v="1823" dt="2021-03-15T05:52:46.379"/>
    <p1510:client id="{97A5DB56-CB6D-4D7C-8BE2-1678CDED0314}" v="104" dt="2021-03-15T19:56:50.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F9FE08-649F-4AA4-BE1B-E2F41EB260DD}" type="doc">
      <dgm:prSet loTypeId="urn:microsoft.com/office/officeart/2005/8/layout/process1" loCatId="process" qsTypeId="urn:microsoft.com/office/officeart/2005/8/quickstyle/simple1" qsCatId="simple" csTypeId="urn:microsoft.com/office/officeart/2005/8/colors/accent1_2" csCatId="accent1" phldr="1"/>
      <dgm:spPr/>
    </dgm:pt>
    <dgm:pt modelId="{9F2CBC1A-FE31-4DBF-8A78-0B6E22F27F17}">
      <dgm:prSet phldrT="[Texto]"/>
      <dgm:spPr/>
      <dgm:t>
        <a:bodyPr/>
        <a:lstStyle/>
        <a:p>
          <a:r>
            <a:rPr lang="es-ES"/>
            <a:t>Automatización en la Industria</a:t>
          </a:r>
        </a:p>
      </dgm:t>
    </dgm:pt>
    <dgm:pt modelId="{33E00B08-3BF5-458A-9EB8-F22F73C1E1D9}" type="parTrans" cxnId="{6FB76CC7-6624-4806-8A3C-87FA9BB19522}">
      <dgm:prSet/>
      <dgm:spPr/>
      <dgm:t>
        <a:bodyPr/>
        <a:lstStyle/>
        <a:p>
          <a:endParaRPr lang="es-ES"/>
        </a:p>
      </dgm:t>
    </dgm:pt>
    <dgm:pt modelId="{66CFEACC-F6CA-4BF2-AF61-E93EF97AAEF1}" type="sibTrans" cxnId="{6FB76CC7-6624-4806-8A3C-87FA9BB19522}">
      <dgm:prSet/>
      <dgm:spPr/>
      <dgm:t>
        <a:bodyPr/>
        <a:lstStyle/>
        <a:p>
          <a:endParaRPr lang="es-ES"/>
        </a:p>
      </dgm:t>
    </dgm:pt>
    <dgm:pt modelId="{9FB95A76-9746-477E-8447-72AD27ED8A55}">
      <dgm:prSet phldrT="[Texto]"/>
      <dgm:spPr/>
      <dgm:t>
        <a:bodyPr/>
        <a:lstStyle/>
        <a:p>
          <a:r>
            <a:rPr lang="es-ES"/>
            <a:t>Instrumentación y Actuadores</a:t>
          </a:r>
        </a:p>
      </dgm:t>
    </dgm:pt>
    <dgm:pt modelId="{26F22E7D-498D-47F0-A3C4-CEE6823A805A}" type="parTrans" cxnId="{12CB6FD6-9684-4BB1-9085-49B3E5FBBFA8}">
      <dgm:prSet/>
      <dgm:spPr/>
      <dgm:t>
        <a:bodyPr/>
        <a:lstStyle/>
        <a:p>
          <a:endParaRPr lang="es-ES"/>
        </a:p>
      </dgm:t>
    </dgm:pt>
    <dgm:pt modelId="{3F72584C-6584-4F99-9763-616A2B73B501}" type="sibTrans" cxnId="{12CB6FD6-9684-4BB1-9085-49B3E5FBBFA8}">
      <dgm:prSet/>
      <dgm:spPr/>
      <dgm:t>
        <a:bodyPr/>
        <a:lstStyle/>
        <a:p>
          <a:endParaRPr lang="es-ES"/>
        </a:p>
      </dgm:t>
    </dgm:pt>
    <dgm:pt modelId="{99819396-88AF-4984-89FD-ECE9C1BA994B}">
      <dgm:prSet phldrT="[Texto]"/>
      <dgm:spPr/>
      <dgm:t>
        <a:bodyPr/>
        <a:lstStyle/>
        <a:p>
          <a:r>
            <a:rPr lang="es-ES"/>
            <a:t>Redes Industriales</a:t>
          </a:r>
        </a:p>
      </dgm:t>
    </dgm:pt>
    <dgm:pt modelId="{3E793F91-CC1B-4342-9784-A869F6482D9B}" type="parTrans" cxnId="{22B922F7-42AF-40A2-AEFA-3BA4750DF3E5}">
      <dgm:prSet/>
      <dgm:spPr/>
      <dgm:t>
        <a:bodyPr/>
        <a:lstStyle/>
        <a:p>
          <a:endParaRPr lang="es-ES"/>
        </a:p>
      </dgm:t>
    </dgm:pt>
    <dgm:pt modelId="{318D0B9C-1EF0-45E3-8F69-109F4957654D}" type="sibTrans" cxnId="{22B922F7-42AF-40A2-AEFA-3BA4750DF3E5}">
      <dgm:prSet/>
      <dgm:spPr/>
      <dgm:t>
        <a:bodyPr/>
        <a:lstStyle/>
        <a:p>
          <a:endParaRPr lang="es-ES"/>
        </a:p>
      </dgm:t>
    </dgm:pt>
    <dgm:pt modelId="{C8070E5B-E907-4D00-B94A-5969FEA0BDA9}" type="pres">
      <dgm:prSet presAssocID="{E2F9FE08-649F-4AA4-BE1B-E2F41EB260DD}" presName="Name0" presStyleCnt="0">
        <dgm:presLayoutVars>
          <dgm:dir/>
          <dgm:resizeHandles val="exact"/>
        </dgm:presLayoutVars>
      </dgm:prSet>
      <dgm:spPr/>
    </dgm:pt>
    <dgm:pt modelId="{761C070F-58DE-4E16-8C67-96C92149BE3F}" type="pres">
      <dgm:prSet presAssocID="{9F2CBC1A-FE31-4DBF-8A78-0B6E22F27F17}" presName="node" presStyleLbl="node1" presStyleIdx="0" presStyleCnt="3">
        <dgm:presLayoutVars>
          <dgm:bulletEnabled val="1"/>
        </dgm:presLayoutVars>
      </dgm:prSet>
      <dgm:spPr/>
      <dgm:t>
        <a:bodyPr/>
        <a:lstStyle/>
        <a:p>
          <a:endParaRPr lang="es-ES"/>
        </a:p>
      </dgm:t>
    </dgm:pt>
    <dgm:pt modelId="{6B9F9D01-5D52-4B51-8E3F-82C7012BDACB}" type="pres">
      <dgm:prSet presAssocID="{66CFEACC-F6CA-4BF2-AF61-E93EF97AAEF1}" presName="sibTrans" presStyleLbl="sibTrans2D1" presStyleIdx="0" presStyleCnt="2"/>
      <dgm:spPr/>
      <dgm:t>
        <a:bodyPr/>
        <a:lstStyle/>
        <a:p>
          <a:endParaRPr lang="es-ES"/>
        </a:p>
      </dgm:t>
    </dgm:pt>
    <dgm:pt modelId="{EA34FA04-8CFF-4254-84F6-0335C1C4D76E}" type="pres">
      <dgm:prSet presAssocID="{66CFEACC-F6CA-4BF2-AF61-E93EF97AAEF1}" presName="connectorText" presStyleLbl="sibTrans2D1" presStyleIdx="0" presStyleCnt="2"/>
      <dgm:spPr/>
      <dgm:t>
        <a:bodyPr/>
        <a:lstStyle/>
        <a:p>
          <a:endParaRPr lang="es-ES"/>
        </a:p>
      </dgm:t>
    </dgm:pt>
    <dgm:pt modelId="{459A4114-9DF9-4364-AFA3-78DD3C8A6137}" type="pres">
      <dgm:prSet presAssocID="{9FB95A76-9746-477E-8447-72AD27ED8A55}" presName="node" presStyleLbl="node1" presStyleIdx="1" presStyleCnt="3">
        <dgm:presLayoutVars>
          <dgm:bulletEnabled val="1"/>
        </dgm:presLayoutVars>
      </dgm:prSet>
      <dgm:spPr/>
      <dgm:t>
        <a:bodyPr/>
        <a:lstStyle/>
        <a:p>
          <a:endParaRPr lang="es-ES"/>
        </a:p>
      </dgm:t>
    </dgm:pt>
    <dgm:pt modelId="{EBBD1C3E-687D-427A-B946-41ADEFC5A499}" type="pres">
      <dgm:prSet presAssocID="{3F72584C-6584-4F99-9763-616A2B73B501}" presName="sibTrans" presStyleLbl="sibTrans2D1" presStyleIdx="1" presStyleCnt="2"/>
      <dgm:spPr/>
      <dgm:t>
        <a:bodyPr/>
        <a:lstStyle/>
        <a:p>
          <a:endParaRPr lang="es-ES"/>
        </a:p>
      </dgm:t>
    </dgm:pt>
    <dgm:pt modelId="{F146B844-150B-4F17-8016-683733712FBB}" type="pres">
      <dgm:prSet presAssocID="{3F72584C-6584-4F99-9763-616A2B73B501}" presName="connectorText" presStyleLbl="sibTrans2D1" presStyleIdx="1" presStyleCnt="2"/>
      <dgm:spPr/>
      <dgm:t>
        <a:bodyPr/>
        <a:lstStyle/>
        <a:p>
          <a:endParaRPr lang="es-ES"/>
        </a:p>
      </dgm:t>
    </dgm:pt>
    <dgm:pt modelId="{19EDB40A-4173-4214-B5CA-EA20A6516301}" type="pres">
      <dgm:prSet presAssocID="{99819396-88AF-4984-89FD-ECE9C1BA994B}" presName="node" presStyleLbl="node1" presStyleIdx="2" presStyleCnt="3">
        <dgm:presLayoutVars>
          <dgm:bulletEnabled val="1"/>
        </dgm:presLayoutVars>
      </dgm:prSet>
      <dgm:spPr/>
      <dgm:t>
        <a:bodyPr/>
        <a:lstStyle/>
        <a:p>
          <a:endParaRPr lang="es-ES"/>
        </a:p>
      </dgm:t>
    </dgm:pt>
  </dgm:ptLst>
  <dgm:cxnLst>
    <dgm:cxn modelId="{6D8EF635-E221-4E92-BEA7-0A703F60D1C4}" type="presOf" srcId="{66CFEACC-F6CA-4BF2-AF61-E93EF97AAEF1}" destId="{EA34FA04-8CFF-4254-84F6-0335C1C4D76E}" srcOrd="1" destOrd="0" presId="urn:microsoft.com/office/officeart/2005/8/layout/process1"/>
    <dgm:cxn modelId="{6A3BDE9B-7111-4D47-AE74-AE7B0081D684}" type="presOf" srcId="{3F72584C-6584-4F99-9763-616A2B73B501}" destId="{EBBD1C3E-687D-427A-B946-41ADEFC5A499}" srcOrd="0" destOrd="0" presId="urn:microsoft.com/office/officeart/2005/8/layout/process1"/>
    <dgm:cxn modelId="{32E2C175-4072-4E9C-99BC-7BDB82290C3B}" type="presOf" srcId="{3F72584C-6584-4F99-9763-616A2B73B501}" destId="{F146B844-150B-4F17-8016-683733712FBB}" srcOrd="1" destOrd="0" presId="urn:microsoft.com/office/officeart/2005/8/layout/process1"/>
    <dgm:cxn modelId="{E6B45061-D811-41FB-A54C-87D205B3CAB4}" type="presOf" srcId="{9F2CBC1A-FE31-4DBF-8A78-0B6E22F27F17}" destId="{761C070F-58DE-4E16-8C67-96C92149BE3F}" srcOrd="0" destOrd="0" presId="urn:microsoft.com/office/officeart/2005/8/layout/process1"/>
    <dgm:cxn modelId="{6FB76CC7-6624-4806-8A3C-87FA9BB19522}" srcId="{E2F9FE08-649F-4AA4-BE1B-E2F41EB260DD}" destId="{9F2CBC1A-FE31-4DBF-8A78-0B6E22F27F17}" srcOrd="0" destOrd="0" parTransId="{33E00B08-3BF5-458A-9EB8-F22F73C1E1D9}" sibTransId="{66CFEACC-F6CA-4BF2-AF61-E93EF97AAEF1}"/>
    <dgm:cxn modelId="{3DF094B2-20D4-4648-9498-4D098D16A8A0}" type="presOf" srcId="{66CFEACC-F6CA-4BF2-AF61-E93EF97AAEF1}" destId="{6B9F9D01-5D52-4B51-8E3F-82C7012BDACB}" srcOrd="0" destOrd="0" presId="urn:microsoft.com/office/officeart/2005/8/layout/process1"/>
    <dgm:cxn modelId="{22B922F7-42AF-40A2-AEFA-3BA4750DF3E5}" srcId="{E2F9FE08-649F-4AA4-BE1B-E2F41EB260DD}" destId="{99819396-88AF-4984-89FD-ECE9C1BA994B}" srcOrd="2" destOrd="0" parTransId="{3E793F91-CC1B-4342-9784-A869F6482D9B}" sibTransId="{318D0B9C-1EF0-45E3-8F69-109F4957654D}"/>
    <dgm:cxn modelId="{12CB6FD6-9684-4BB1-9085-49B3E5FBBFA8}" srcId="{E2F9FE08-649F-4AA4-BE1B-E2F41EB260DD}" destId="{9FB95A76-9746-477E-8447-72AD27ED8A55}" srcOrd="1" destOrd="0" parTransId="{26F22E7D-498D-47F0-A3C4-CEE6823A805A}" sibTransId="{3F72584C-6584-4F99-9763-616A2B73B501}"/>
    <dgm:cxn modelId="{080130DF-AFDB-4CA3-929D-BC22E1ECB442}" type="presOf" srcId="{99819396-88AF-4984-89FD-ECE9C1BA994B}" destId="{19EDB40A-4173-4214-B5CA-EA20A6516301}" srcOrd="0" destOrd="0" presId="urn:microsoft.com/office/officeart/2005/8/layout/process1"/>
    <dgm:cxn modelId="{03E63E7A-8F50-4852-8542-1B8B27C4C733}" type="presOf" srcId="{9FB95A76-9746-477E-8447-72AD27ED8A55}" destId="{459A4114-9DF9-4364-AFA3-78DD3C8A6137}" srcOrd="0" destOrd="0" presId="urn:microsoft.com/office/officeart/2005/8/layout/process1"/>
    <dgm:cxn modelId="{E1D7BAF4-94AE-4C90-9D0E-AA5B58B0F0AD}" type="presOf" srcId="{E2F9FE08-649F-4AA4-BE1B-E2F41EB260DD}" destId="{C8070E5B-E907-4D00-B94A-5969FEA0BDA9}" srcOrd="0" destOrd="0" presId="urn:microsoft.com/office/officeart/2005/8/layout/process1"/>
    <dgm:cxn modelId="{3C98D2E1-313A-40C4-9859-9C9C2E9D42C8}" type="presParOf" srcId="{C8070E5B-E907-4D00-B94A-5969FEA0BDA9}" destId="{761C070F-58DE-4E16-8C67-96C92149BE3F}" srcOrd="0" destOrd="0" presId="urn:microsoft.com/office/officeart/2005/8/layout/process1"/>
    <dgm:cxn modelId="{AC38A851-05E3-44FF-9892-15903A3D911B}" type="presParOf" srcId="{C8070E5B-E907-4D00-B94A-5969FEA0BDA9}" destId="{6B9F9D01-5D52-4B51-8E3F-82C7012BDACB}" srcOrd="1" destOrd="0" presId="urn:microsoft.com/office/officeart/2005/8/layout/process1"/>
    <dgm:cxn modelId="{3EDF07A6-CAED-4851-AC1B-53701DD91FB7}" type="presParOf" srcId="{6B9F9D01-5D52-4B51-8E3F-82C7012BDACB}" destId="{EA34FA04-8CFF-4254-84F6-0335C1C4D76E}" srcOrd="0" destOrd="0" presId="urn:microsoft.com/office/officeart/2005/8/layout/process1"/>
    <dgm:cxn modelId="{7F02B4FB-9157-4C10-B324-C1D4BDD6E248}" type="presParOf" srcId="{C8070E5B-E907-4D00-B94A-5969FEA0BDA9}" destId="{459A4114-9DF9-4364-AFA3-78DD3C8A6137}" srcOrd="2" destOrd="0" presId="urn:microsoft.com/office/officeart/2005/8/layout/process1"/>
    <dgm:cxn modelId="{57358C89-E0C0-4A61-8B20-3A3A0F055D32}" type="presParOf" srcId="{C8070E5B-E907-4D00-B94A-5969FEA0BDA9}" destId="{EBBD1C3E-687D-427A-B946-41ADEFC5A499}" srcOrd="3" destOrd="0" presId="urn:microsoft.com/office/officeart/2005/8/layout/process1"/>
    <dgm:cxn modelId="{11BB87F6-221B-4786-BE5C-92DDB03BFE37}" type="presParOf" srcId="{EBBD1C3E-687D-427A-B946-41ADEFC5A499}" destId="{F146B844-150B-4F17-8016-683733712FBB}" srcOrd="0" destOrd="0" presId="urn:microsoft.com/office/officeart/2005/8/layout/process1"/>
    <dgm:cxn modelId="{3212C377-6521-42C3-B396-763B27BAFF1B}" type="presParOf" srcId="{C8070E5B-E907-4D00-B94A-5969FEA0BDA9}" destId="{19EDB40A-4173-4214-B5CA-EA20A651630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F9FE08-649F-4AA4-BE1B-E2F41EB260DD}" type="doc">
      <dgm:prSet loTypeId="urn:microsoft.com/office/officeart/2005/8/layout/process1" loCatId="process" qsTypeId="urn:microsoft.com/office/officeart/2005/8/quickstyle/simple1" qsCatId="simple" csTypeId="urn:microsoft.com/office/officeart/2005/8/colors/accent1_2" csCatId="accent1" phldr="1"/>
      <dgm:spPr/>
    </dgm:pt>
    <dgm:pt modelId="{9F2CBC1A-FE31-4DBF-8A78-0B6E22F27F17}">
      <dgm:prSet phldrT="[Texto]"/>
      <dgm:spPr/>
      <dgm:t>
        <a:bodyPr/>
        <a:lstStyle/>
        <a:p>
          <a:r>
            <a:rPr lang="es-ES"/>
            <a:t>Modernización  en la Industria ecuatoriana</a:t>
          </a:r>
        </a:p>
      </dgm:t>
    </dgm:pt>
    <dgm:pt modelId="{33E00B08-3BF5-458A-9EB8-F22F73C1E1D9}" type="parTrans" cxnId="{6FB76CC7-6624-4806-8A3C-87FA9BB19522}">
      <dgm:prSet/>
      <dgm:spPr/>
      <dgm:t>
        <a:bodyPr/>
        <a:lstStyle/>
        <a:p>
          <a:endParaRPr lang="es-ES"/>
        </a:p>
      </dgm:t>
    </dgm:pt>
    <dgm:pt modelId="{66CFEACC-F6CA-4BF2-AF61-E93EF97AAEF1}" type="sibTrans" cxnId="{6FB76CC7-6624-4806-8A3C-87FA9BB19522}">
      <dgm:prSet/>
      <dgm:spPr/>
      <dgm:t>
        <a:bodyPr/>
        <a:lstStyle/>
        <a:p>
          <a:endParaRPr lang="es-ES"/>
        </a:p>
      </dgm:t>
    </dgm:pt>
    <dgm:pt modelId="{9FB95A76-9746-477E-8447-72AD27ED8A55}">
      <dgm:prSet phldrT="[Texto]"/>
      <dgm:spPr/>
      <dgm:t>
        <a:bodyPr/>
        <a:lstStyle/>
        <a:p>
          <a:r>
            <a:rPr lang="es-ES"/>
            <a:t>Sistemas de Entrenamiento (ESPE)</a:t>
          </a:r>
        </a:p>
      </dgm:t>
    </dgm:pt>
    <dgm:pt modelId="{26F22E7D-498D-47F0-A3C4-CEE6823A805A}" type="parTrans" cxnId="{12CB6FD6-9684-4BB1-9085-49B3E5FBBFA8}">
      <dgm:prSet/>
      <dgm:spPr/>
      <dgm:t>
        <a:bodyPr/>
        <a:lstStyle/>
        <a:p>
          <a:endParaRPr lang="es-ES"/>
        </a:p>
      </dgm:t>
    </dgm:pt>
    <dgm:pt modelId="{3F72584C-6584-4F99-9763-616A2B73B501}" type="sibTrans" cxnId="{12CB6FD6-9684-4BB1-9085-49B3E5FBBFA8}">
      <dgm:prSet/>
      <dgm:spPr/>
      <dgm:t>
        <a:bodyPr/>
        <a:lstStyle/>
        <a:p>
          <a:endParaRPr lang="es-ES"/>
        </a:p>
      </dgm:t>
    </dgm:pt>
    <dgm:pt modelId="{99819396-88AF-4984-89FD-ECE9C1BA994B}">
      <dgm:prSet phldrT="[Texto]"/>
      <dgm:spPr/>
      <dgm:t>
        <a:bodyPr/>
        <a:lstStyle/>
        <a:p>
          <a:r>
            <a:rPr lang="es-ES"/>
            <a:t>Proceso de ensamblaje</a:t>
          </a:r>
        </a:p>
      </dgm:t>
    </dgm:pt>
    <dgm:pt modelId="{3E793F91-CC1B-4342-9784-A869F6482D9B}" type="parTrans" cxnId="{22B922F7-42AF-40A2-AEFA-3BA4750DF3E5}">
      <dgm:prSet/>
      <dgm:spPr/>
      <dgm:t>
        <a:bodyPr/>
        <a:lstStyle/>
        <a:p>
          <a:endParaRPr lang="es-ES"/>
        </a:p>
      </dgm:t>
    </dgm:pt>
    <dgm:pt modelId="{318D0B9C-1EF0-45E3-8F69-109F4957654D}" type="sibTrans" cxnId="{22B922F7-42AF-40A2-AEFA-3BA4750DF3E5}">
      <dgm:prSet/>
      <dgm:spPr/>
      <dgm:t>
        <a:bodyPr/>
        <a:lstStyle/>
        <a:p>
          <a:endParaRPr lang="es-ES"/>
        </a:p>
      </dgm:t>
    </dgm:pt>
    <dgm:pt modelId="{C8070E5B-E907-4D00-B94A-5969FEA0BDA9}" type="pres">
      <dgm:prSet presAssocID="{E2F9FE08-649F-4AA4-BE1B-E2F41EB260DD}" presName="Name0" presStyleCnt="0">
        <dgm:presLayoutVars>
          <dgm:dir/>
          <dgm:resizeHandles val="exact"/>
        </dgm:presLayoutVars>
      </dgm:prSet>
      <dgm:spPr/>
    </dgm:pt>
    <dgm:pt modelId="{761C070F-58DE-4E16-8C67-96C92149BE3F}" type="pres">
      <dgm:prSet presAssocID="{9F2CBC1A-FE31-4DBF-8A78-0B6E22F27F17}" presName="node" presStyleLbl="node1" presStyleIdx="0" presStyleCnt="3">
        <dgm:presLayoutVars>
          <dgm:bulletEnabled val="1"/>
        </dgm:presLayoutVars>
      </dgm:prSet>
      <dgm:spPr/>
      <dgm:t>
        <a:bodyPr/>
        <a:lstStyle/>
        <a:p>
          <a:endParaRPr lang="es-ES"/>
        </a:p>
      </dgm:t>
    </dgm:pt>
    <dgm:pt modelId="{6B9F9D01-5D52-4B51-8E3F-82C7012BDACB}" type="pres">
      <dgm:prSet presAssocID="{66CFEACC-F6CA-4BF2-AF61-E93EF97AAEF1}" presName="sibTrans" presStyleLbl="sibTrans2D1" presStyleIdx="0" presStyleCnt="2"/>
      <dgm:spPr/>
      <dgm:t>
        <a:bodyPr/>
        <a:lstStyle/>
        <a:p>
          <a:endParaRPr lang="es-ES"/>
        </a:p>
      </dgm:t>
    </dgm:pt>
    <dgm:pt modelId="{EA34FA04-8CFF-4254-84F6-0335C1C4D76E}" type="pres">
      <dgm:prSet presAssocID="{66CFEACC-F6CA-4BF2-AF61-E93EF97AAEF1}" presName="connectorText" presStyleLbl="sibTrans2D1" presStyleIdx="0" presStyleCnt="2"/>
      <dgm:spPr/>
      <dgm:t>
        <a:bodyPr/>
        <a:lstStyle/>
        <a:p>
          <a:endParaRPr lang="es-ES"/>
        </a:p>
      </dgm:t>
    </dgm:pt>
    <dgm:pt modelId="{459A4114-9DF9-4364-AFA3-78DD3C8A6137}" type="pres">
      <dgm:prSet presAssocID="{9FB95A76-9746-477E-8447-72AD27ED8A55}" presName="node" presStyleLbl="node1" presStyleIdx="1" presStyleCnt="3">
        <dgm:presLayoutVars>
          <dgm:bulletEnabled val="1"/>
        </dgm:presLayoutVars>
      </dgm:prSet>
      <dgm:spPr/>
      <dgm:t>
        <a:bodyPr/>
        <a:lstStyle/>
        <a:p>
          <a:endParaRPr lang="es-ES"/>
        </a:p>
      </dgm:t>
    </dgm:pt>
    <dgm:pt modelId="{EBBD1C3E-687D-427A-B946-41ADEFC5A499}" type="pres">
      <dgm:prSet presAssocID="{3F72584C-6584-4F99-9763-616A2B73B501}" presName="sibTrans" presStyleLbl="sibTrans2D1" presStyleIdx="1" presStyleCnt="2"/>
      <dgm:spPr/>
      <dgm:t>
        <a:bodyPr/>
        <a:lstStyle/>
        <a:p>
          <a:endParaRPr lang="es-ES"/>
        </a:p>
      </dgm:t>
    </dgm:pt>
    <dgm:pt modelId="{F146B844-150B-4F17-8016-683733712FBB}" type="pres">
      <dgm:prSet presAssocID="{3F72584C-6584-4F99-9763-616A2B73B501}" presName="connectorText" presStyleLbl="sibTrans2D1" presStyleIdx="1" presStyleCnt="2"/>
      <dgm:spPr/>
      <dgm:t>
        <a:bodyPr/>
        <a:lstStyle/>
        <a:p>
          <a:endParaRPr lang="es-ES"/>
        </a:p>
      </dgm:t>
    </dgm:pt>
    <dgm:pt modelId="{19EDB40A-4173-4214-B5CA-EA20A6516301}" type="pres">
      <dgm:prSet presAssocID="{99819396-88AF-4984-89FD-ECE9C1BA994B}" presName="node" presStyleLbl="node1" presStyleIdx="2" presStyleCnt="3">
        <dgm:presLayoutVars>
          <dgm:bulletEnabled val="1"/>
        </dgm:presLayoutVars>
      </dgm:prSet>
      <dgm:spPr/>
      <dgm:t>
        <a:bodyPr/>
        <a:lstStyle/>
        <a:p>
          <a:endParaRPr lang="es-ES"/>
        </a:p>
      </dgm:t>
    </dgm:pt>
  </dgm:ptLst>
  <dgm:cxnLst>
    <dgm:cxn modelId="{6D8EF635-E221-4E92-BEA7-0A703F60D1C4}" type="presOf" srcId="{66CFEACC-F6CA-4BF2-AF61-E93EF97AAEF1}" destId="{EA34FA04-8CFF-4254-84F6-0335C1C4D76E}" srcOrd="1" destOrd="0" presId="urn:microsoft.com/office/officeart/2005/8/layout/process1"/>
    <dgm:cxn modelId="{6A3BDE9B-7111-4D47-AE74-AE7B0081D684}" type="presOf" srcId="{3F72584C-6584-4F99-9763-616A2B73B501}" destId="{EBBD1C3E-687D-427A-B946-41ADEFC5A499}" srcOrd="0" destOrd="0" presId="urn:microsoft.com/office/officeart/2005/8/layout/process1"/>
    <dgm:cxn modelId="{32E2C175-4072-4E9C-99BC-7BDB82290C3B}" type="presOf" srcId="{3F72584C-6584-4F99-9763-616A2B73B501}" destId="{F146B844-150B-4F17-8016-683733712FBB}" srcOrd="1" destOrd="0" presId="urn:microsoft.com/office/officeart/2005/8/layout/process1"/>
    <dgm:cxn modelId="{E6B45061-D811-41FB-A54C-87D205B3CAB4}" type="presOf" srcId="{9F2CBC1A-FE31-4DBF-8A78-0B6E22F27F17}" destId="{761C070F-58DE-4E16-8C67-96C92149BE3F}" srcOrd="0" destOrd="0" presId="urn:microsoft.com/office/officeart/2005/8/layout/process1"/>
    <dgm:cxn modelId="{6FB76CC7-6624-4806-8A3C-87FA9BB19522}" srcId="{E2F9FE08-649F-4AA4-BE1B-E2F41EB260DD}" destId="{9F2CBC1A-FE31-4DBF-8A78-0B6E22F27F17}" srcOrd="0" destOrd="0" parTransId="{33E00B08-3BF5-458A-9EB8-F22F73C1E1D9}" sibTransId="{66CFEACC-F6CA-4BF2-AF61-E93EF97AAEF1}"/>
    <dgm:cxn modelId="{3DF094B2-20D4-4648-9498-4D098D16A8A0}" type="presOf" srcId="{66CFEACC-F6CA-4BF2-AF61-E93EF97AAEF1}" destId="{6B9F9D01-5D52-4B51-8E3F-82C7012BDACB}" srcOrd="0" destOrd="0" presId="urn:microsoft.com/office/officeart/2005/8/layout/process1"/>
    <dgm:cxn modelId="{22B922F7-42AF-40A2-AEFA-3BA4750DF3E5}" srcId="{E2F9FE08-649F-4AA4-BE1B-E2F41EB260DD}" destId="{99819396-88AF-4984-89FD-ECE9C1BA994B}" srcOrd="2" destOrd="0" parTransId="{3E793F91-CC1B-4342-9784-A869F6482D9B}" sibTransId="{318D0B9C-1EF0-45E3-8F69-109F4957654D}"/>
    <dgm:cxn modelId="{12CB6FD6-9684-4BB1-9085-49B3E5FBBFA8}" srcId="{E2F9FE08-649F-4AA4-BE1B-E2F41EB260DD}" destId="{9FB95A76-9746-477E-8447-72AD27ED8A55}" srcOrd="1" destOrd="0" parTransId="{26F22E7D-498D-47F0-A3C4-CEE6823A805A}" sibTransId="{3F72584C-6584-4F99-9763-616A2B73B501}"/>
    <dgm:cxn modelId="{080130DF-AFDB-4CA3-929D-BC22E1ECB442}" type="presOf" srcId="{99819396-88AF-4984-89FD-ECE9C1BA994B}" destId="{19EDB40A-4173-4214-B5CA-EA20A6516301}" srcOrd="0" destOrd="0" presId="urn:microsoft.com/office/officeart/2005/8/layout/process1"/>
    <dgm:cxn modelId="{03E63E7A-8F50-4852-8542-1B8B27C4C733}" type="presOf" srcId="{9FB95A76-9746-477E-8447-72AD27ED8A55}" destId="{459A4114-9DF9-4364-AFA3-78DD3C8A6137}" srcOrd="0" destOrd="0" presId="urn:microsoft.com/office/officeart/2005/8/layout/process1"/>
    <dgm:cxn modelId="{E1D7BAF4-94AE-4C90-9D0E-AA5B58B0F0AD}" type="presOf" srcId="{E2F9FE08-649F-4AA4-BE1B-E2F41EB260DD}" destId="{C8070E5B-E907-4D00-B94A-5969FEA0BDA9}" srcOrd="0" destOrd="0" presId="urn:microsoft.com/office/officeart/2005/8/layout/process1"/>
    <dgm:cxn modelId="{3C98D2E1-313A-40C4-9859-9C9C2E9D42C8}" type="presParOf" srcId="{C8070E5B-E907-4D00-B94A-5969FEA0BDA9}" destId="{761C070F-58DE-4E16-8C67-96C92149BE3F}" srcOrd="0" destOrd="0" presId="urn:microsoft.com/office/officeart/2005/8/layout/process1"/>
    <dgm:cxn modelId="{AC38A851-05E3-44FF-9892-15903A3D911B}" type="presParOf" srcId="{C8070E5B-E907-4D00-B94A-5969FEA0BDA9}" destId="{6B9F9D01-5D52-4B51-8E3F-82C7012BDACB}" srcOrd="1" destOrd="0" presId="urn:microsoft.com/office/officeart/2005/8/layout/process1"/>
    <dgm:cxn modelId="{3EDF07A6-CAED-4851-AC1B-53701DD91FB7}" type="presParOf" srcId="{6B9F9D01-5D52-4B51-8E3F-82C7012BDACB}" destId="{EA34FA04-8CFF-4254-84F6-0335C1C4D76E}" srcOrd="0" destOrd="0" presId="urn:microsoft.com/office/officeart/2005/8/layout/process1"/>
    <dgm:cxn modelId="{7F02B4FB-9157-4C10-B324-C1D4BDD6E248}" type="presParOf" srcId="{C8070E5B-E907-4D00-B94A-5969FEA0BDA9}" destId="{459A4114-9DF9-4364-AFA3-78DD3C8A6137}" srcOrd="2" destOrd="0" presId="urn:microsoft.com/office/officeart/2005/8/layout/process1"/>
    <dgm:cxn modelId="{57358C89-E0C0-4A61-8B20-3A3A0F055D32}" type="presParOf" srcId="{C8070E5B-E907-4D00-B94A-5969FEA0BDA9}" destId="{EBBD1C3E-687D-427A-B946-41ADEFC5A499}" srcOrd="3" destOrd="0" presId="urn:microsoft.com/office/officeart/2005/8/layout/process1"/>
    <dgm:cxn modelId="{11BB87F6-221B-4786-BE5C-92DDB03BFE37}" type="presParOf" srcId="{EBBD1C3E-687D-427A-B946-41ADEFC5A499}" destId="{F146B844-150B-4F17-8016-683733712FBB}" srcOrd="0" destOrd="0" presId="urn:microsoft.com/office/officeart/2005/8/layout/process1"/>
    <dgm:cxn modelId="{3212C377-6521-42C3-B396-763B27BAFF1B}" type="presParOf" srcId="{C8070E5B-E907-4D00-B94A-5969FEA0BDA9}" destId="{19EDB40A-4173-4214-B5CA-EA20A651630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282DF1-DD51-4590-BAB0-23F6FD5D0D5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39058AFD-982A-4C56-A02B-691FD8D3BDC5}">
      <dgm:prSet phldrT="[Texto]"/>
      <dgm:spPr/>
      <dgm:t>
        <a:bodyPr/>
        <a:lstStyle/>
        <a:p>
          <a:r>
            <a:rPr lang="es-ES"/>
            <a:t>Estado inicial del sistema</a:t>
          </a:r>
        </a:p>
      </dgm:t>
    </dgm:pt>
    <dgm:pt modelId="{06E8D74A-E35A-43FC-9165-119ACC0B71E7}" type="parTrans" cxnId="{8D457017-7A9B-4497-98C6-B9C0A82F56BA}">
      <dgm:prSet/>
      <dgm:spPr/>
      <dgm:t>
        <a:bodyPr/>
        <a:lstStyle/>
        <a:p>
          <a:endParaRPr lang="es-ES"/>
        </a:p>
      </dgm:t>
    </dgm:pt>
    <dgm:pt modelId="{74F298C7-A0ED-4DE0-881C-BC8462132CE9}" type="sibTrans" cxnId="{8D457017-7A9B-4497-98C6-B9C0A82F56BA}">
      <dgm:prSet/>
      <dgm:spPr/>
      <dgm:t>
        <a:bodyPr/>
        <a:lstStyle/>
        <a:p>
          <a:endParaRPr lang="es-ES"/>
        </a:p>
      </dgm:t>
    </dgm:pt>
    <dgm:pt modelId="{AB1C8120-259D-4847-B645-6526B7DF4F23}">
      <dgm:prSet phldrT="[Texto]"/>
      <dgm:spPr/>
      <dgm:t>
        <a:bodyPr/>
        <a:lstStyle/>
        <a:p>
          <a:r>
            <a:rPr lang="es-ES"/>
            <a:t>Necesidad de la implementación de su lógica</a:t>
          </a:r>
        </a:p>
      </dgm:t>
    </dgm:pt>
    <dgm:pt modelId="{389300D7-4B58-4133-8C08-A66E26F804DE}" type="parTrans" cxnId="{54D09117-5683-4AD1-B7A4-74D0ECA6EF1B}">
      <dgm:prSet/>
      <dgm:spPr/>
      <dgm:t>
        <a:bodyPr/>
        <a:lstStyle/>
        <a:p>
          <a:endParaRPr lang="es-ES"/>
        </a:p>
      </dgm:t>
    </dgm:pt>
    <dgm:pt modelId="{D7498FC9-6E0B-4C3A-81EC-F0B0AAD74C39}" type="sibTrans" cxnId="{54D09117-5683-4AD1-B7A4-74D0ECA6EF1B}">
      <dgm:prSet/>
      <dgm:spPr/>
      <dgm:t>
        <a:bodyPr/>
        <a:lstStyle/>
        <a:p>
          <a:endParaRPr lang="es-ES"/>
        </a:p>
      </dgm:t>
    </dgm:pt>
    <dgm:pt modelId="{F6A092AA-5748-4A65-BA43-0BC41DD5CD76}" type="pres">
      <dgm:prSet presAssocID="{6D282DF1-DD51-4590-BAB0-23F6FD5D0D58}" presName="diagram" presStyleCnt="0">
        <dgm:presLayoutVars>
          <dgm:dir/>
          <dgm:resizeHandles val="exact"/>
        </dgm:presLayoutVars>
      </dgm:prSet>
      <dgm:spPr/>
      <dgm:t>
        <a:bodyPr/>
        <a:lstStyle/>
        <a:p>
          <a:endParaRPr lang="es-ES"/>
        </a:p>
      </dgm:t>
    </dgm:pt>
    <dgm:pt modelId="{607A78A6-9B51-4505-B1AC-595712C1F733}" type="pres">
      <dgm:prSet presAssocID="{39058AFD-982A-4C56-A02B-691FD8D3BDC5}" presName="node" presStyleLbl="node1" presStyleIdx="0" presStyleCnt="2">
        <dgm:presLayoutVars>
          <dgm:bulletEnabled val="1"/>
        </dgm:presLayoutVars>
      </dgm:prSet>
      <dgm:spPr/>
      <dgm:t>
        <a:bodyPr/>
        <a:lstStyle/>
        <a:p>
          <a:endParaRPr lang="es-ES"/>
        </a:p>
      </dgm:t>
    </dgm:pt>
    <dgm:pt modelId="{11E6EE14-C78E-466A-A5D0-B70B18F21F58}" type="pres">
      <dgm:prSet presAssocID="{74F298C7-A0ED-4DE0-881C-BC8462132CE9}" presName="sibTrans" presStyleCnt="0"/>
      <dgm:spPr/>
    </dgm:pt>
    <dgm:pt modelId="{87E11002-44D9-46F4-9FB7-8872C0E257EB}" type="pres">
      <dgm:prSet presAssocID="{AB1C8120-259D-4847-B645-6526B7DF4F23}" presName="node" presStyleLbl="node1" presStyleIdx="1" presStyleCnt="2">
        <dgm:presLayoutVars>
          <dgm:bulletEnabled val="1"/>
        </dgm:presLayoutVars>
      </dgm:prSet>
      <dgm:spPr/>
      <dgm:t>
        <a:bodyPr/>
        <a:lstStyle/>
        <a:p>
          <a:endParaRPr lang="es-ES"/>
        </a:p>
      </dgm:t>
    </dgm:pt>
  </dgm:ptLst>
  <dgm:cxnLst>
    <dgm:cxn modelId="{AA7102C6-BD00-4BC1-AFC3-035CAD7BABD5}" type="presOf" srcId="{AB1C8120-259D-4847-B645-6526B7DF4F23}" destId="{87E11002-44D9-46F4-9FB7-8872C0E257EB}" srcOrd="0" destOrd="0" presId="urn:microsoft.com/office/officeart/2005/8/layout/default"/>
    <dgm:cxn modelId="{8D457017-7A9B-4497-98C6-B9C0A82F56BA}" srcId="{6D282DF1-DD51-4590-BAB0-23F6FD5D0D58}" destId="{39058AFD-982A-4C56-A02B-691FD8D3BDC5}" srcOrd="0" destOrd="0" parTransId="{06E8D74A-E35A-43FC-9165-119ACC0B71E7}" sibTransId="{74F298C7-A0ED-4DE0-881C-BC8462132CE9}"/>
    <dgm:cxn modelId="{720DB300-F400-439A-A4FB-2D09041734E5}" type="presOf" srcId="{6D282DF1-DD51-4590-BAB0-23F6FD5D0D58}" destId="{F6A092AA-5748-4A65-BA43-0BC41DD5CD76}" srcOrd="0" destOrd="0" presId="urn:microsoft.com/office/officeart/2005/8/layout/default"/>
    <dgm:cxn modelId="{54D09117-5683-4AD1-B7A4-74D0ECA6EF1B}" srcId="{6D282DF1-DD51-4590-BAB0-23F6FD5D0D58}" destId="{AB1C8120-259D-4847-B645-6526B7DF4F23}" srcOrd="1" destOrd="0" parTransId="{389300D7-4B58-4133-8C08-A66E26F804DE}" sibTransId="{D7498FC9-6E0B-4C3A-81EC-F0B0AAD74C39}"/>
    <dgm:cxn modelId="{9DD1212E-ACD6-4380-8E3D-B8601BDF4716}" type="presOf" srcId="{39058AFD-982A-4C56-A02B-691FD8D3BDC5}" destId="{607A78A6-9B51-4505-B1AC-595712C1F733}" srcOrd="0" destOrd="0" presId="urn:microsoft.com/office/officeart/2005/8/layout/default"/>
    <dgm:cxn modelId="{CB40561C-C121-4DA2-92E8-7C9B31732B9B}" type="presParOf" srcId="{F6A092AA-5748-4A65-BA43-0BC41DD5CD76}" destId="{607A78A6-9B51-4505-B1AC-595712C1F733}" srcOrd="0" destOrd="0" presId="urn:microsoft.com/office/officeart/2005/8/layout/default"/>
    <dgm:cxn modelId="{2CF24E02-4A43-48ED-8B6B-2901EEB761CF}" type="presParOf" srcId="{F6A092AA-5748-4A65-BA43-0BC41DD5CD76}" destId="{11E6EE14-C78E-466A-A5D0-B70B18F21F58}" srcOrd="1" destOrd="0" presId="urn:microsoft.com/office/officeart/2005/8/layout/default"/>
    <dgm:cxn modelId="{FC84DF2C-FB8E-4543-81AB-23935D6127AB}" type="presParOf" srcId="{F6A092AA-5748-4A65-BA43-0BC41DD5CD76}" destId="{87E11002-44D9-46F4-9FB7-8872C0E257EB}"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282DF1-DD51-4590-BAB0-23F6FD5D0D5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39058AFD-982A-4C56-A02B-691FD8D3BDC5}">
      <dgm:prSet phldrT="[Texto]"/>
      <dgm:spPr/>
      <dgm:t>
        <a:bodyPr/>
        <a:lstStyle/>
        <a:p>
          <a:r>
            <a:rPr lang="es-ES"/>
            <a:t>Excelente herramienta de entrenamiento</a:t>
          </a:r>
        </a:p>
      </dgm:t>
    </dgm:pt>
    <dgm:pt modelId="{06E8D74A-E35A-43FC-9165-119ACC0B71E7}" type="parTrans" cxnId="{8D457017-7A9B-4497-98C6-B9C0A82F56BA}">
      <dgm:prSet/>
      <dgm:spPr/>
      <dgm:t>
        <a:bodyPr/>
        <a:lstStyle/>
        <a:p>
          <a:endParaRPr lang="es-ES"/>
        </a:p>
      </dgm:t>
    </dgm:pt>
    <dgm:pt modelId="{74F298C7-A0ED-4DE0-881C-BC8462132CE9}" type="sibTrans" cxnId="{8D457017-7A9B-4497-98C6-B9C0A82F56BA}">
      <dgm:prSet/>
      <dgm:spPr/>
      <dgm:t>
        <a:bodyPr/>
        <a:lstStyle/>
        <a:p>
          <a:endParaRPr lang="es-ES"/>
        </a:p>
      </dgm:t>
    </dgm:pt>
    <dgm:pt modelId="{AB1C8120-259D-4847-B645-6526B7DF4F23}">
      <dgm:prSet phldrT="[Texto]"/>
      <dgm:spPr/>
      <dgm:t>
        <a:bodyPr/>
        <a:lstStyle/>
        <a:p>
          <a:r>
            <a:rPr lang="es-ES"/>
            <a:t>Sistema que aúna los conocimientos adquiridos</a:t>
          </a:r>
        </a:p>
      </dgm:t>
    </dgm:pt>
    <dgm:pt modelId="{389300D7-4B58-4133-8C08-A66E26F804DE}" type="parTrans" cxnId="{54D09117-5683-4AD1-B7A4-74D0ECA6EF1B}">
      <dgm:prSet/>
      <dgm:spPr/>
      <dgm:t>
        <a:bodyPr/>
        <a:lstStyle/>
        <a:p>
          <a:endParaRPr lang="es-ES"/>
        </a:p>
      </dgm:t>
    </dgm:pt>
    <dgm:pt modelId="{D7498FC9-6E0B-4C3A-81EC-F0B0AAD74C39}" type="sibTrans" cxnId="{54D09117-5683-4AD1-B7A4-74D0ECA6EF1B}">
      <dgm:prSet/>
      <dgm:spPr/>
      <dgm:t>
        <a:bodyPr/>
        <a:lstStyle/>
        <a:p>
          <a:endParaRPr lang="es-ES"/>
        </a:p>
      </dgm:t>
    </dgm:pt>
    <dgm:pt modelId="{172FAB8F-50FE-4C8F-BE55-8FF95F7B2D01}">
      <dgm:prSet/>
      <dgm:spPr/>
      <dgm:t>
        <a:bodyPr/>
        <a:lstStyle/>
        <a:p>
          <a:r>
            <a:rPr lang="es-ES"/>
            <a:t>Gran oportunidad para proponer alternativas de mejora</a:t>
          </a:r>
        </a:p>
      </dgm:t>
    </dgm:pt>
    <dgm:pt modelId="{3F296B56-A8C8-43AF-8BC3-51FDD42A2D30}" type="parTrans" cxnId="{3C2C678F-2DD6-4BE6-ACDF-B8DF06E9439B}">
      <dgm:prSet/>
      <dgm:spPr/>
      <dgm:t>
        <a:bodyPr/>
        <a:lstStyle/>
        <a:p>
          <a:endParaRPr lang="es-ES"/>
        </a:p>
      </dgm:t>
    </dgm:pt>
    <dgm:pt modelId="{EF44EC7C-429C-4DEA-A4D8-A77677994203}" type="sibTrans" cxnId="{3C2C678F-2DD6-4BE6-ACDF-B8DF06E9439B}">
      <dgm:prSet/>
      <dgm:spPr/>
      <dgm:t>
        <a:bodyPr/>
        <a:lstStyle/>
        <a:p>
          <a:endParaRPr lang="es-ES"/>
        </a:p>
      </dgm:t>
    </dgm:pt>
    <dgm:pt modelId="{F6A092AA-5748-4A65-BA43-0BC41DD5CD76}" type="pres">
      <dgm:prSet presAssocID="{6D282DF1-DD51-4590-BAB0-23F6FD5D0D58}" presName="diagram" presStyleCnt="0">
        <dgm:presLayoutVars>
          <dgm:dir/>
          <dgm:resizeHandles val="exact"/>
        </dgm:presLayoutVars>
      </dgm:prSet>
      <dgm:spPr/>
      <dgm:t>
        <a:bodyPr/>
        <a:lstStyle/>
        <a:p>
          <a:endParaRPr lang="es-ES"/>
        </a:p>
      </dgm:t>
    </dgm:pt>
    <dgm:pt modelId="{607A78A6-9B51-4505-B1AC-595712C1F733}" type="pres">
      <dgm:prSet presAssocID="{39058AFD-982A-4C56-A02B-691FD8D3BDC5}" presName="node" presStyleLbl="node1" presStyleIdx="0" presStyleCnt="3">
        <dgm:presLayoutVars>
          <dgm:bulletEnabled val="1"/>
        </dgm:presLayoutVars>
      </dgm:prSet>
      <dgm:spPr/>
      <dgm:t>
        <a:bodyPr/>
        <a:lstStyle/>
        <a:p>
          <a:endParaRPr lang="es-ES"/>
        </a:p>
      </dgm:t>
    </dgm:pt>
    <dgm:pt modelId="{11E6EE14-C78E-466A-A5D0-B70B18F21F58}" type="pres">
      <dgm:prSet presAssocID="{74F298C7-A0ED-4DE0-881C-BC8462132CE9}" presName="sibTrans" presStyleCnt="0"/>
      <dgm:spPr/>
    </dgm:pt>
    <dgm:pt modelId="{87E11002-44D9-46F4-9FB7-8872C0E257EB}" type="pres">
      <dgm:prSet presAssocID="{AB1C8120-259D-4847-B645-6526B7DF4F23}" presName="node" presStyleLbl="node1" presStyleIdx="1" presStyleCnt="3">
        <dgm:presLayoutVars>
          <dgm:bulletEnabled val="1"/>
        </dgm:presLayoutVars>
      </dgm:prSet>
      <dgm:spPr/>
      <dgm:t>
        <a:bodyPr/>
        <a:lstStyle/>
        <a:p>
          <a:endParaRPr lang="es-ES"/>
        </a:p>
      </dgm:t>
    </dgm:pt>
    <dgm:pt modelId="{56358352-C69E-481A-B2C3-BB4722A75C1E}" type="pres">
      <dgm:prSet presAssocID="{D7498FC9-6E0B-4C3A-81EC-F0B0AAD74C39}" presName="sibTrans" presStyleCnt="0"/>
      <dgm:spPr/>
    </dgm:pt>
    <dgm:pt modelId="{DC416F14-C161-4DD2-BCC5-2B7B296A195C}" type="pres">
      <dgm:prSet presAssocID="{172FAB8F-50FE-4C8F-BE55-8FF95F7B2D01}" presName="node" presStyleLbl="node1" presStyleIdx="2" presStyleCnt="3">
        <dgm:presLayoutVars>
          <dgm:bulletEnabled val="1"/>
        </dgm:presLayoutVars>
      </dgm:prSet>
      <dgm:spPr/>
      <dgm:t>
        <a:bodyPr/>
        <a:lstStyle/>
        <a:p>
          <a:endParaRPr lang="es-ES"/>
        </a:p>
      </dgm:t>
    </dgm:pt>
  </dgm:ptLst>
  <dgm:cxnLst>
    <dgm:cxn modelId="{54D09117-5683-4AD1-B7A4-74D0ECA6EF1B}" srcId="{6D282DF1-DD51-4590-BAB0-23F6FD5D0D58}" destId="{AB1C8120-259D-4847-B645-6526B7DF4F23}" srcOrd="1" destOrd="0" parTransId="{389300D7-4B58-4133-8C08-A66E26F804DE}" sibTransId="{D7498FC9-6E0B-4C3A-81EC-F0B0AAD74C39}"/>
    <dgm:cxn modelId="{AA7102C6-BD00-4BC1-AFC3-035CAD7BABD5}" type="presOf" srcId="{AB1C8120-259D-4847-B645-6526B7DF4F23}" destId="{87E11002-44D9-46F4-9FB7-8872C0E257EB}" srcOrd="0" destOrd="0" presId="urn:microsoft.com/office/officeart/2005/8/layout/default"/>
    <dgm:cxn modelId="{EF309F62-AFF6-46C5-ACB3-5888ECFA38A2}" type="presOf" srcId="{172FAB8F-50FE-4C8F-BE55-8FF95F7B2D01}" destId="{DC416F14-C161-4DD2-BCC5-2B7B296A195C}" srcOrd="0" destOrd="0" presId="urn:microsoft.com/office/officeart/2005/8/layout/default"/>
    <dgm:cxn modelId="{8D457017-7A9B-4497-98C6-B9C0A82F56BA}" srcId="{6D282DF1-DD51-4590-BAB0-23F6FD5D0D58}" destId="{39058AFD-982A-4C56-A02B-691FD8D3BDC5}" srcOrd="0" destOrd="0" parTransId="{06E8D74A-E35A-43FC-9165-119ACC0B71E7}" sibTransId="{74F298C7-A0ED-4DE0-881C-BC8462132CE9}"/>
    <dgm:cxn modelId="{9DD1212E-ACD6-4380-8E3D-B8601BDF4716}" type="presOf" srcId="{39058AFD-982A-4C56-A02B-691FD8D3BDC5}" destId="{607A78A6-9B51-4505-B1AC-595712C1F733}" srcOrd="0" destOrd="0" presId="urn:microsoft.com/office/officeart/2005/8/layout/default"/>
    <dgm:cxn modelId="{3C2C678F-2DD6-4BE6-ACDF-B8DF06E9439B}" srcId="{6D282DF1-DD51-4590-BAB0-23F6FD5D0D58}" destId="{172FAB8F-50FE-4C8F-BE55-8FF95F7B2D01}" srcOrd="2" destOrd="0" parTransId="{3F296B56-A8C8-43AF-8BC3-51FDD42A2D30}" sibTransId="{EF44EC7C-429C-4DEA-A4D8-A77677994203}"/>
    <dgm:cxn modelId="{720DB300-F400-439A-A4FB-2D09041734E5}" type="presOf" srcId="{6D282DF1-DD51-4590-BAB0-23F6FD5D0D58}" destId="{F6A092AA-5748-4A65-BA43-0BC41DD5CD76}" srcOrd="0" destOrd="0" presId="urn:microsoft.com/office/officeart/2005/8/layout/default"/>
    <dgm:cxn modelId="{CB40561C-C121-4DA2-92E8-7C9B31732B9B}" type="presParOf" srcId="{F6A092AA-5748-4A65-BA43-0BC41DD5CD76}" destId="{607A78A6-9B51-4505-B1AC-595712C1F733}" srcOrd="0" destOrd="0" presId="urn:microsoft.com/office/officeart/2005/8/layout/default"/>
    <dgm:cxn modelId="{2CF24E02-4A43-48ED-8B6B-2901EEB761CF}" type="presParOf" srcId="{F6A092AA-5748-4A65-BA43-0BC41DD5CD76}" destId="{11E6EE14-C78E-466A-A5D0-B70B18F21F58}" srcOrd="1" destOrd="0" presId="urn:microsoft.com/office/officeart/2005/8/layout/default"/>
    <dgm:cxn modelId="{FC84DF2C-FB8E-4543-81AB-23935D6127AB}" type="presParOf" srcId="{F6A092AA-5748-4A65-BA43-0BC41DD5CD76}" destId="{87E11002-44D9-46F4-9FB7-8872C0E257EB}" srcOrd="2" destOrd="0" presId="urn:microsoft.com/office/officeart/2005/8/layout/default"/>
    <dgm:cxn modelId="{378F378E-86D9-4B03-86BA-55F824F400C7}" type="presParOf" srcId="{F6A092AA-5748-4A65-BA43-0BC41DD5CD76}" destId="{56358352-C69E-481A-B2C3-BB4722A75C1E}" srcOrd="3" destOrd="0" presId="urn:microsoft.com/office/officeart/2005/8/layout/default"/>
    <dgm:cxn modelId="{69D9FA72-9875-4645-BF19-AE1745D9D767}" type="presParOf" srcId="{F6A092AA-5748-4A65-BA43-0BC41DD5CD76}" destId="{DC416F14-C161-4DD2-BCC5-2B7B296A195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8D7E9A-3265-4D79-BF8A-49FA99ED579D}" type="doc">
      <dgm:prSet loTypeId="urn:microsoft.com/office/officeart/2005/8/layout/pList2" loCatId="list" qsTypeId="urn:microsoft.com/office/officeart/2005/8/quickstyle/simple1" qsCatId="simple" csTypeId="urn:microsoft.com/office/officeart/2005/8/colors/accent1_2" csCatId="accent1" phldr="1"/>
      <dgm:spPr/>
    </dgm:pt>
    <dgm:pt modelId="{D3C184B8-F4EB-4B10-9408-D350C6768282}">
      <dgm:prSet phldrT="[Texto]" custT="1"/>
      <dgm:spPr/>
      <dgm:t>
        <a:bodyPr/>
        <a:lstStyle/>
        <a:p>
          <a:r>
            <a:rPr lang="es-EC" sz="2400"/>
            <a:t>Instalación y conexión del PLC </a:t>
          </a:r>
          <a:r>
            <a:rPr lang="es-EC" sz="2400" err="1"/>
            <a:t>ControlLogix</a:t>
          </a:r>
          <a:r>
            <a:rPr lang="es-EC" sz="2400"/>
            <a:t> 5000</a:t>
          </a:r>
          <a:endParaRPr lang="es-ES" sz="2400"/>
        </a:p>
      </dgm:t>
    </dgm:pt>
    <dgm:pt modelId="{883EB3D1-FFA0-4A11-A372-4A1EC03DC34B}" type="parTrans" cxnId="{48C8076A-E814-435F-87E9-BA13CEB0A2CA}">
      <dgm:prSet/>
      <dgm:spPr/>
      <dgm:t>
        <a:bodyPr/>
        <a:lstStyle/>
        <a:p>
          <a:endParaRPr lang="es-ES"/>
        </a:p>
      </dgm:t>
    </dgm:pt>
    <dgm:pt modelId="{E2DB3293-7C42-4F8E-8B1C-01474827C140}" type="sibTrans" cxnId="{48C8076A-E814-435F-87E9-BA13CEB0A2CA}">
      <dgm:prSet/>
      <dgm:spPr/>
      <dgm:t>
        <a:bodyPr/>
        <a:lstStyle/>
        <a:p>
          <a:endParaRPr lang="es-ES"/>
        </a:p>
      </dgm:t>
    </dgm:pt>
    <dgm:pt modelId="{AE348309-7A97-4175-9D1A-DE130BB4C1AA}">
      <dgm:prSet phldrT="[Texto]"/>
      <dgm:spPr/>
      <dgm:t>
        <a:bodyPr/>
        <a:lstStyle/>
        <a:p>
          <a:r>
            <a:rPr lang="es-EC"/>
            <a:t>Desarrollo de la lógica de programación y funcionamiento automático de los módulos MAS-202 y MAS-205A</a:t>
          </a:r>
          <a:endParaRPr lang="es-ES"/>
        </a:p>
      </dgm:t>
    </dgm:pt>
    <dgm:pt modelId="{251EAEFF-5C89-4738-BA10-04E000057518}" type="parTrans" cxnId="{0EAC825E-DC32-4C6A-B131-875FA0BFCE8A}">
      <dgm:prSet/>
      <dgm:spPr/>
      <dgm:t>
        <a:bodyPr/>
        <a:lstStyle/>
        <a:p>
          <a:endParaRPr lang="es-ES"/>
        </a:p>
      </dgm:t>
    </dgm:pt>
    <dgm:pt modelId="{76ADBD5B-640B-4E1C-9FD6-7D74ABD53B85}" type="sibTrans" cxnId="{0EAC825E-DC32-4C6A-B131-875FA0BFCE8A}">
      <dgm:prSet/>
      <dgm:spPr/>
      <dgm:t>
        <a:bodyPr/>
        <a:lstStyle/>
        <a:p>
          <a:endParaRPr lang="es-ES"/>
        </a:p>
      </dgm:t>
    </dgm:pt>
    <dgm:pt modelId="{B75CFD09-7AA4-4731-9C33-D4E81CE4FD2F}">
      <dgm:prSet phldrT="[Texto]"/>
      <dgm:spPr/>
      <dgm:t>
        <a:bodyPr/>
        <a:lstStyle/>
        <a:p>
          <a:r>
            <a:rPr lang="es-EC"/>
            <a:t>Integración a partir de redes industriales de los cinco módulos del sistema de manipulación MAS-200</a:t>
          </a:r>
          <a:endParaRPr lang="es-ES"/>
        </a:p>
      </dgm:t>
    </dgm:pt>
    <dgm:pt modelId="{942E5A68-DC56-4009-8505-F5E4DB16C9E5}" type="parTrans" cxnId="{DC6DEC0C-884F-40B0-9627-E2778ADD8108}">
      <dgm:prSet/>
      <dgm:spPr/>
      <dgm:t>
        <a:bodyPr/>
        <a:lstStyle/>
        <a:p>
          <a:endParaRPr lang="es-ES"/>
        </a:p>
      </dgm:t>
    </dgm:pt>
    <dgm:pt modelId="{ED900258-D153-4835-8D7E-151E24395637}" type="sibTrans" cxnId="{DC6DEC0C-884F-40B0-9627-E2778ADD8108}">
      <dgm:prSet/>
      <dgm:spPr/>
      <dgm:t>
        <a:bodyPr/>
        <a:lstStyle/>
        <a:p>
          <a:endParaRPr lang="es-ES"/>
        </a:p>
      </dgm:t>
    </dgm:pt>
    <dgm:pt modelId="{595BF2E9-9E97-4736-AC5B-03DD55897065}">
      <dgm:prSet custT="1"/>
      <dgm:spPr/>
      <dgm:t>
        <a:bodyPr/>
        <a:lstStyle/>
        <a:p>
          <a:r>
            <a:rPr lang="es-EC" sz="2400"/>
            <a:t>Desarrollo de una interfaz humano-máquina (HMI) básica</a:t>
          </a:r>
        </a:p>
      </dgm:t>
    </dgm:pt>
    <dgm:pt modelId="{9A798415-6071-47F1-8EF2-8D9CC811EC61}" type="parTrans" cxnId="{42DEA6CF-4AF7-4193-B038-21788EF4047F}">
      <dgm:prSet/>
      <dgm:spPr/>
      <dgm:t>
        <a:bodyPr/>
        <a:lstStyle/>
        <a:p>
          <a:endParaRPr lang="es-ES"/>
        </a:p>
      </dgm:t>
    </dgm:pt>
    <dgm:pt modelId="{249021A7-78E7-4A17-B9F1-CA8A353EEFC4}" type="sibTrans" cxnId="{42DEA6CF-4AF7-4193-B038-21788EF4047F}">
      <dgm:prSet/>
      <dgm:spPr/>
      <dgm:t>
        <a:bodyPr/>
        <a:lstStyle/>
        <a:p>
          <a:endParaRPr lang="es-ES"/>
        </a:p>
      </dgm:t>
    </dgm:pt>
    <dgm:pt modelId="{F1211FD9-33AE-4D01-A518-20393E8F7F42}" type="pres">
      <dgm:prSet presAssocID="{7D8D7E9A-3265-4D79-BF8A-49FA99ED579D}" presName="Name0" presStyleCnt="0">
        <dgm:presLayoutVars>
          <dgm:dir/>
          <dgm:resizeHandles val="exact"/>
        </dgm:presLayoutVars>
      </dgm:prSet>
      <dgm:spPr/>
    </dgm:pt>
    <dgm:pt modelId="{A6218E22-9BC7-421E-9A80-2D57EFED5831}" type="pres">
      <dgm:prSet presAssocID="{7D8D7E9A-3265-4D79-BF8A-49FA99ED579D}" presName="bkgdShp" presStyleLbl="alignAccFollowNode1" presStyleIdx="0" presStyleCnt="1"/>
      <dgm:spPr/>
    </dgm:pt>
    <dgm:pt modelId="{F848D0A7-0D14-4FA6-AD39-56C05BE84E2E}" type="pres">
      <dgm:prSet presAssocID="{7D8D7E9A-3265-4D79-BF8A-49FA99ED579D}" presName="linComp" presStyleCnt="0"/>
      <dgm:spPr/>
    </dgm:pt>
    <dgm:pt modelId="{F7FD2297-0A91-4E37-B1C0-A07D52523EB5}" type="pres">
      <dgm:prSet presAssocID="{D3C184B8-F4EB-4B10-9408-D350C6768282}" presName="compNode" presStyleCnt="0"/>
      <dgm:spPr/>
    </dgm:pt>
    <dgm:pt modelId="{D38E5445-BC99-4A06-8AEB-EB55B59905CD}" type="pres">
      <dgm:prSet presAssocID="{D3C184B8-F4EB-4B10-9408-D350C6768282}" presName="node" presStyleLbl="node1" presStyleIdx="0" presStyleCnt="4">
        <dgm:presLayoutVars>
          <dgm:bulletEnabled val="1"/>
        </dgm:presLayoutVars>
      </dgm:prSet>
      <dgm:spPr/>
      <dgm:t>
        <a:bodyPr/>
        <a:lstStyle/>
        <a:p>
          <a:endParaRPr lang="es-ES"/>
        </a:p>
      </dgm:t>
    </dgm:pt>
    <dgm:pt modelId="{63E10949-E99D-4974-8FFB-617A7B4E532D}" type="pres">
      <dgm:prSet presAssocID="{D3C184B8-F4EB-4B10-9408-D350C6768282}" presName="invisiNode" presStyleLbl="node1" presStyleIdx="0" presStyleCnt="4"/>
      <dgm:spPr/>
    </dgm:pt>
    <dgm:pt modelId="{5F38D270-AB81-4174-9DDE-54002350A9C6}" type="pres">
      <dgm:prSet presAssocID="{D3C184B8-F4EB-4B10-9408-D350C6768282}" presName="imagNode" presStyleLbl="fgImgPlace1" presStyleIdx="0" presStyleCnt="4"/>
      <dgm:spPr>
        <a:blipFill rotWithShape="1">
          <a:blip xmlns:r="http://schemas.openxmlformats.org/officeDocument/2006/relationships" r:embed="rId1"/>
          <a:stretch>
            <a:fillRect/>
          </a:stretch>
        </a:blipFill>
      </dgm:spPr>
    </dgm:pt>
    <dgm:pt modelId="{19C2A6AB-F8BD-40DF-AAD9-5A83032BC693}" type="pres">
      <dgm:prSet presAssocID="{E2DB3293-7C42-4F8E-8B1C-01474827C140}" presName="sibTrans" presStyleLbl="sibTrans2D1" presStyleIdx="0" presStyleCnt="0"/>
      <dgm:spPr/>
      <dgm:t>
        <a:bodyPr/>
        <a:lstStyle/>
        <a:p>
          <a:endParaRPr lang="es-ES"/>
        </a:p>
      </dgm:t>
    </dgm:pt>
    <dgm:pt modelId="{1F54E185-D804-4DE7-8BE7-97CF053F98F5}" type="pres">
      <dgm:prSet presAssocID="{AE348309-7A97-4175-9D1A-DE130BB4C1AA}" presName="compNode" presStyleCnt="0"/>
      <dgm:spPr/>
    </dgm:pt>
    <dgm:pt modelId="{B9B36AEC-EF5A-4E20-899E-D7CBAB38D911}" type="pres">
      <dgm:prSet presAssocID="{AE348309-7A97-4175-9D1A-DE130BB4C1AA}" presName="node" presStyleLbl="node1" presStyleIdx="1" presStyleCnt="4">
        <dgm:presLayoutVars>
          <dgm:bulletEnabled val="1"/>
        </dgm:presLayoutVars>
      </dgm:prSet>
      <dgm:spPr/>
      <dgm:t>
        <a:bodyPr/>
        <a:lstStyle/>
        <a:p>
          <a:endParaRPr lang="es-ES"/>
        </a:p>
      </dgm:t>
    </dgm:pt>
    <dgm:pt modelId="{6FE81299-AD4D-4902-90D8-35C337E33A58}" type="pres">
      <dgm:prSet presAssocID="{AE348309-7A97-4175-9D1A-DE130BB4C1AA}" presName="invisiNode" presStyleLbl="node1" presStyleIdx="1" presStyleCnt="4"/>
      <dgm:spPr/>
    </dgm:pt>
    <dgm:pt modelId="{39A145E1-CE83-4CF7-8F4E-E3820825E9E3}" type="pres">
      <dgm:prSet presAssocID="{AE348309-7A97-4175-9D1A-DE130BB4C1AA}" presName="imagNode" presStyleLbl="fgImgPlace1" presStyleIdx="1" presStyleCnt="4"/>
      <dgm:spPr>
        <a:blipFill rotWithShape="1">
          <a:blip xmlns:r="http://schemas.openxmlformats.org/officeDocument/2006/relationships" r:embed="rId2"/>
          <a:stretch>
            <a:fillRect/>
          </a:stretch>
        </a:blipFill>
      </dgm:spPr>
    </dgm:pt>
    <dgm:pt modelId="{9B084177-3EE5-4A13-BE4B-D9C42E98C3BF}" type="pres">
      <dgm:prSet presAssocID="{76ADBD5B-640B-4E1C-9FD6-7D74ABD53B85}" presName="sibTrans" presStyleLbl="sibTrans2D1" presStyleIdx="0" presStyleCnt="0"/>
      <dgm:spPr/>
      <dgm:t>
        <a:bodyPr/>
        <a:lstStyle/>
        <a:p>
          <a:endParaRPr lang="es-ES"/>
        </a:p>
      </dgm:t>
    </dgm:pt>
    <dgm:pt modelId="{6C013442-62C9-41F9-83DD-D145FB929716}" type="pres">
      <dgm:prSet presAssocID="{B75CFD09-7AA4-4731-9C33-D4E81CE4FD2F}" presName="compNode" presStyleCnt="0"/>
      <dgm:spPr/>
    </dgm:pt>
    <dgm:pt modelId="{A608BB98-EA40-44C7-8561-41D557ABD27F}" type="pres">
      <dgm:prSet presAssocID="{B75CFD09-7AA4-4731-9C33-D4E81CE4FD2F}" presName="node" presStyleLbl="node1" presStyleIdx="2" presStyleCnt="4">
        <dgm:presLayoutVars>
          <dgm:bulletEnabled val="1"/>
        </dgm:presLayoutVars>
      </dgm:prSet>
      <dgm:spPr/>
      <dgm:t>
        <a:bodyPr/>
        <a:lstStyle/>
        <a:p>
          <a:endParaRPr lang="es-ES"/>
        </a:p>
      </dgm:t>
    </dgm:pt>
    <dgm:pt modelId="{79364C77-FBBA-47B4-8538-06416C59B5CB}" type="pres">
      <dgm:prSet presAssocID="{B75CFD09-7AA4-4731-9C33-D4E81CE4FD2F}" presName="invisiNode" presStyleLbl="node1" presStyleIdx="2" presStyleCnt="4"/>
      <dgm:spPr/>
    </dgm:pt>
    <dgm:pt modelId="{6044BE96-675B-4C77-8CDB-38DD9C886F49}" type="pres">
      <dgm:prSet presAssocID="{B75CFD09-7AA4-4731-9C33-D4E81CE4FD2F}" presName="imagNode" presStyleLbl="fgImgPlace1" presStyleIdx="2" presStyleCnt="4"/>
      <dgm:spPr>
        <a:blipFill rotWithShape="1">
          <a:blip xmlns:r="http://schemas.openxmlformats.org/officeDocument/2006/relationships" r:embed="rId3"/>
          <a:stretch>
            <a:fillRect/>
          </a:stretch>
        </a:blipFill>
      </dgm:spPr>
    </dgm:pt>
    <dgm:pt modelId="{90DFC72B-BA9A-4998-A067-9547A594A995}" type="pres">
      <dgm:prSet presAssocID="{ED900258-D153-4835-8D7E-151E24395637}" presName="sibTrans" presStyleLbl="sibTrans2D1" presStyleIdx="0" presStyleCnt="0"/>
      <dgm:spPr/>
      <dgm:t>
        <a:bodyPr/>
        <a:lstStyle/>
        <a:p>
          <a:endParaRPr lang="es-ES"/>
        </a:p>
      </dgm:t>
    </dgm:pt>
    <dgm:pt modelId="{C69799AD-0150-49B4-8257-2EBC48B2C825}" type="pres">
      <dgm:prSet presAssocID="{595BF2E9-9E97-4736-AC5B-03DD55897065}" presName="compNode" presStyleCnt="0"/>
      <dgm:spPr/>
    </dgm:pt>
    <dgm:pt modelId="{5D51F155-A5B3-4A4E-926A-F84421694A0A}" type="pres">
      <dgm:prSet presAssocID="{595BF2E9-9E97-4736-AC5B-03DD55897065}" presName="node" presStyleLbl="node1" presStyleIdx="3" presStyleCnt="4">
        <dgm:presLayoutVars>
          <dgm:bulletEnabled val="1"/>
        </dgm:presLayoutVars>
      </dgm:prSet>
      <dgm:spPr/>
      <dgm:t>
        <a:bodyPr/>
        <a:lstStyle/>
        <a:p>
          <a:endParaRPr lang="es-ES"/>
        </a:p>
      </dgm:t>
    </dgm:pt>
    <dgm:pt modelId="{14A7A706-2198-41FE-8EA5-65D9D8EA2FE9}" type="pres">
      <dgm:prSet presAssocID="{595BF2E9-9E97-4736-AC5B-03DD55897065}" presName="invisiNode" presStyleLbl="node1" presStyleIdx="3" presStyleCnt="4"/>
      <dgm:spPr/>
    </dgm:pt>
    <dgm:pt modelId="{7BEACE98-CD2B-4398-95BE-695FB256A292}" type="pres">
      <dgm:prSet presAssocID="{595BF2E9-9E97-4736-AC5B-03DD55897065}" presName="imagNode" presStyleLbl="fgImgPlace1" presStyleIdx="3" presStyleCnt="4"/>
      <dgm:spPr>
        <a:blipFill rotWithShape="1">
          <a:blip xmlns:r="http://schemas.openxmlformats.org/officeDocument/2006/relationships" r:embed="rId4"/>
          <a:stretch>
            <a:fillRect/>
          </a:stretch>
        </a:blipFill>
      </dgm:spPr>
    </dgm:pt>
  </dgm:ptLst>
  <dgm:cxnLst>
    <dgm:cxn modelId="{08655C96-2AD6-4C07-8B30-BBCD0A5B9F59}" type="presOf" srcId="{E2DB3293-7C42-4F8E-8B1C-01474827C140}" destId="{19C2A6AB-F8BD-40DF-AAD9-5A83032BC693}" srcOrd="0" destOrd="0" presId="urn:microsoft.com/office/officeart/2005/8/layout/pList2"/>
    <dgm:cxn modelId="{48C8076A-E814-435F-87E9-BA13CEB0A2CA}" srcId="{7D8D7E9A-3265-4D79-BF8A-49FA99ED579D}" destId="{D3C184B8-F4EB-4B10-9408-D350C6768282}" srcOrd="0" destOrd="0" parTransId="{883EB3D1-FFA0-4A11-A372-4A1EC03DC34B}" sibTransId="{E2DB3293-7C42-4F8E-8B1C-01474827C140}"/>
    <dgm:cxn modelId="{CE307925-8FCE-4F54-878D-6CE2605E8929}" type="presOf" srcId="{595BF2E9-9E97-4736-AC5B-03DD55897065}" destId="{5D51F155-A5B3-4A4E-926A-F84421694A0A}" srcOrd="0" destOrd="0" presId="urn:microsoft.com/office/officeart/2005/8/layout/pList2"/>
    <dgm:cxn modelId="{2B3813DA-C459-4E6E-94E5-0857C518BC91}" type="presOf" srcId="{D3C184B8-F4EB-4B10-9408-D350C6768282}" destId="{D38E5445-BC99-4A06-8AEB-EB55B59905CD}" srcOrd="0" destOrd="0" presId="urn:microsoft.com/office/officeart/2005/8/layout/pList2"/>
    <dgm:cxn modelId="{58D7CCE3-3ED7-4AC8-8A77-07966C2E7EF7}" type="presOf" srcId="{AE348309-7A97-4175-9D1A-DE130BB4C1AA}" destId="{B9B36AEC-EF5A-4E20-899E-D7CBAB38D911}" srcOrd="0" destOrd="0" presId="urn:microsoft.com/office/officeart/2005/8/layout/pList2"/>
    <dgm:cxn modelId="{42DEA6CF-4AF7-4193-B038-21788EF4047F}" srcId="{7D8D7E9A-3265-4D79-BF8A-49FA99ED579D}" destId="{595BF2E9-9E97-4736-AC5B-03DD55897065}" srcOrd="3" destOrd="0" parTransId="{9A798415-6071-47F1-8EF2-8D9CC811EC61}" sibTransId="{249021A7-78E7-4A17-B9F1-CA8A353EEFC4}"/>
    <dgm:cxn modelId="{DC6DEC0C-884F-40B0-9627-E2778ADD8108}" srcId="{7D8D7E9A-3265-4D79-BF8A-49FA99ED579D}" destId="{B75CFD09-7AA4-4731-9C33-D4E81CE4FD2F}" srcOrd="2" destOrd="0" parTransId="{942E5A68-DC56-4009-8505-F5E4DB16C9E5}" sibTransId="{ED900258-D153-4835-8D7E-151E24395637}"/>
    <dgm:cxn modelId="{EC0A9263-AC7F-41F8-B3F3-DBE3EEB8B67A}" type="presOf" srcId="{7D8D7E9A-3265-4D79-BF8A-49FA99ED579D}" destId="{F1211FD9-33AE-4D01-A518-20393E8F7F42}" srcOrd="0" destOrd="0" presId="urn:microsoft.com/office/officeart/2005/8/layout/pList2"/>
    <dgm:cxn modelId="{0EAC825E-DC32-4C6A-B131-875FA0BFCE8A}" srcId="{7D8D7E9A-3265-4D79-BF8A-49FA99ED579D}" destId="{AE348309-7A97-4175-9D1A-DE130BB4C1AA}" srcOrd="1" destOrd="0" parTransId="{251EAEFF-5C89-4738-BA10-04E000057518}" sibTransId="{76ADBD5B-640B-4E1C-9FD6-7D74ABD53B85}"/>
    <dgm:cxn modelId="{AC26D4D4-9DF9-47BF-8DD3-8716D75BF18B}" type="presOf" srcId="{B75CFD09-7AA4-4731-9C33-D4E81CE4FD2F}" destId="{A608BB98-EA40-44C7-8561-41D557ABD27F}" srcOrd="0" destOrd="0" presId="urn:microsoft.com/office/officeart/2005/8/layout/pList2"/>
    <dgm:cxn modelId="{EB896A6E-C4B4-4D7C-ADC3-6B0ADF28EB3E}" type="presOf" srcId="{76ADBD5B-640B-4E1C-9FD6-7D74ABD53B85}" destId="{9B084177-3EE5-4A13-BE4B-D9C42E98C3BF}" srcOrd="0" destOrd="0" presId="urn:microsoft.com/office/officeart/2005/8/layout/pList2"/>
    <dgm:cxn modelId="{C71C5C95-EB0A-4390-8A85-C9862D0D085A}" type="presOf" srcId="{ED900258-D153-4835-8D7E-151E24395637}" destId="{90DFC72B-BA9A-4998-A067-9547A594A995}" srcOrd="0" destOrd="0" presId="urn:microsoft.com/office/officeart/2005/8/layout/pList2"/>
    <dgm:cxn modelId="{A05AA664-D4CE-4404-B9FF-7BFB5848A8CC}" type="presParOf" srcId="{F1211FD9-33AE-4D01-A518-20393E8F7F42}" destId="{A6218E22-9BC7-421E-9A80-2D57EFED5831}" srcOrd="0" destOrd="0" presId="urn:microsoft.com/office/officeart/2005/8/layout/pList2"/>
    <dgm:cxn modelId="{7A45617A-A5C4-4681-B78D-B224D50BCD6E}" type="presParOf" srcId="{F1211FD9-33AE-4D01-A518-20393E8F7F42}" destId="{F848D0A7-0D14-4FA6-AD39-56C05BE84E2E}" srcOrd="1" destOrd="0" presId="urn:microsoft.com/office/officeart/2005/8/layout/pList2"/>
    <dgm:cxn modelId="{0FF38A84-C785-41F1-9621-B734F926FB53}" type="presParOf" srcId="{F848D0A7-0D14-4FA6-AD39-56C05BE84E2E}" destId="{F7FD2297-0A91-4E37-B1C0-A07D52523EB5}" srcOrd="0" destOrd="0" presId="urn:microsoft.com/office/officeart/2005/8/layout/pList2"/>
    <dgm:cxn modelId="{2465E38E-00CA-433E-A932-C94916CC7CF1}" type="presParOf" srcId="{F7FD2297-0A91-4E37-B1C0-A07D52523EB5}" destId="{D38E5445-BC99-4A06-8AEB-EB55B59905CD}" srcOrd="0" destOrd="0" presId="urn:microsoft.com/office/officeart/2005/8/layout/pList2"/>
    <dgm:cxn modelId="{2628948D-74D8-4684-BB20-DB43226A7B99}" type="presParOf" srcId="{F7FD2297-0A91-4E37-B1C0-A07D52523EB5}" destId="{63E10949-E99D-4974-8FFB-617A7B4E532D}" srcOrd="1" destOrd="0" presId="urn:microsoft.com/office/officeart/2005/8/layout/pList2"/>
    <dgm:cxn modelId="{DDDCD419-30AB-4C7A-BA0C-ED09E0A1AA25}" type="presParOf" srcId="{F7FD2297-0A91-4E37-B1C0-A07D52523EB5}" destId="{5F38D270-AB81-4174-9DDE-54002350A9C6}" srcOrd="2" destOrd="0" presId="urn:microsoft.com/office/officeart/2005/8/layout/pList2"/>
    <dgm:cxn modelId="{53C6CC43-D15E-48DA-865E-5C6B968C3614}" type="presParOf" srcId="{F848D0A7-0D14-4FA6-AD39-56C05BE84E2E}" destId="{19C2A6AB-F8BD-40DF-AAD9-5A83032BC693}" srcOrd="1" destOrd="0" presId="urn:microsoft.com/office/officeart/2005/8/layout/pList2"/>
    <dgm:cxn modelId="{38E6048F-BD74-408F-86EF-029EDFD9DCA2}" type="presParOf" srcId="{F848D0A7-0D14-4FA6-AD39-56C05BE84E2E}" destId="{1F54E185-D804-4DE7-8BE7-97CF053F98F5}" srcOrd="2" destOrd="0" presId="urn:microsoft.com/office/officeart/2005/8/layout/pList2"/>
    <dgm:cxn modelId="{829E3F2C-B8D5-4F3C-9EA1-F12C812255C6}" type="presParOf" srcId="{1F54E185-D804-4DE7-8BE7-97CF053F98F5}" destId="{B9B36AEC-EF5A-4E20-899E-D7CBAB38D911}" srcOrd="0" destOrd="0" presId="urn:microsoft.com/office/officeart/2005/8/layout/pList2"/>
    <dgm:cxn modelId="{9B7650E5-2B2C-438E-AB23-7845698C384E}" type="presParOf" srcId="{1F54E185-D804-4DE7-8BE7-97CF053F98F5}" destId="{6FE81299-AD4D-4902-90D8-35C337E33A58}" srcOrd="1" destOrd="0" presId="urn:microsoft.com/office/officeart/2005/8/layout/pList2"/>
    <dgm:cxn modelId="{6BDA4C7F-D56E-4E76-9F43-7367F340486A}" type="presParOf" srcId="{1F54E185-D804-4DE7-8BE7-97CF053F98F5}" destId="{39A145E1-CE83-4CF7-8F4E-E3820825E9E3}" srcOrd="2" destOrd="0" presId="urn:microsoft.com/office/officeart/2005/8/layout/pList2"/>
    <dgm:cxn modelId="{B91909CD-1569-4FE3-A61C-259CCF678093}" type="presParOf" srcId="{F848D0A7-0D14-4FA6-AD39-56C05BE84E2E}" destId="{9B084177-3EE5-4A13-BE4B-D9C42E98C3BF}" srcOrd="3" destOrd="0" presId="urn:microsoft.com/office/officeart/2005/8/layout/pList2"/>
    <dgm:cxn modelId="{C42E00A9-31A2-4F25-9E01-F5C59FCC2309}" type="presParOf" srcId="{F848D0A7-0D14-4FA6-AD39-56C05BE84E2E}" destId="{6C013442-62C9-41F9-83DD-D145FB929716}" srcOrd="4" destOrd="0" presId="urn:microsoft.com/office/officeart/2005/8/layout/pList2"/>
    <dgm:cxn modelId="{F3C0A7FF-8BB0-4482-BED0-B220F70F2F86}" type="presParOf" srcId="{6C013442-62C9-41F9-83DD-D145FB929716}" destId="{A608BB98-EA40-44C7-8561-41D557ABD27F}" srcOrd="0" destOrd="0" presId="urn:microsoft.com/office/officeart/2005/8/layout/pList2"/>
    <dgm:cxn modelId="{A7977ECA-9A89-44E7-886C-3F7A4F172037}" type="presParOf" srcId="{6C013442-62C9-41F9-83DD-D145FB929716}" destId="{79364C77-FBBA-47B4-8538-06416C59B5CB}" srcOrd="1" destOrd="0" presId="urn:microsoft.com/office/officeart/2005/8/layout/pList2"/>
    <dgm:cxn modelId="{D39A6649-5013-46A5-9FCE-C444F5BD0B3C}" type="presParOf" srcId="{6C013442-62C9-41F9-83DD-D145FB929716}" destId="{6044BE96-675B-4C77-8CDB-38DD9C886F49}" srcOrd="2" destOrd="0" presId="urn:microsoft.com/office/officeart/2005/8/layout/pList2"/>
    <dgm:cxn modelId="{F4F8B390-FBB5-410F-BCF7-A96E1A0A9C10}" type="presParOf" srcId="{F848D0A7-0D14-4FA6-AD39-56C05BE84E2E}" destId="{90DFC72B-BA9A-4998-A067-9547A594A995}" srcOrd="5" destOrd="0" presId="urn:microsoft.com/office/officeart/2005/8/layout/pList2"/>
    <dgm:cxn modelId="{4E7A0AFF-C3FE-47A4-B975-2D24072422D8}" type="presParOf" srcId="{F848D0A7-0D14-4FA6-AD39-56C05BE84E2E}" destId="{C69799AD-0150-49B4-8257-2EBC48B2C825}" srcOrd="6" destOrd="0" presId="urn:microsoft.com/office/officeart/2005/8/layout/pList2"/>
    <dgm:cxn modelId="{1773512E-3B13-4499-878D-DC1C19F45C87}" type="presParOf" srcId="{C69799AD-0150-49B4-8257-2EBC48B2C825}" destId="{5D51F155-A5B3-4A4E-926A-F84421694A0A}" srcOrd="0" destOrd="0" presId="urn:microsoft.com/office/officeart/2005/8/layout/pList2"/>
    <dgm:cxn modelId="{AA9F8741-E132-497C-85CB-1EC9699383E7}" type="presParOf" srcId="{C69799AD-0150-49B4-8257-2EBC48B2C825}" destId="{14A7A706-2198-41FE-8EA5-65D9D8EA2FE9}" srcOrd="1" destOrd="0" presId="urn:microsoft.com/office/officeart/2005/8/layout/pList2"/>
    <dgm:cxn modelId="{2A06ED5A-2252-4966-B150-D68191C4E9D4}" type="presParOf" srcId="{C69799AD-0150-49B4-8257-2EBC48B2C825}" destId="{7BEACE98-CD2B-4398-95BE-695FB256A29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8BFCDB-2AB1-4092-8618-7E3A2BDE3E3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39ABA6B7-5DE1-4AFC-AD40-A3889958B88C}">
      <dgm:prSet phldrT="[Texto]"/>
      <dgm:spPr/>
      <dgm:t>
        <a:bodyPr/>
        <a:lstStyle/>
        <a:p>
          <a:r>
            <a:rPr lang="es-ES"/>
            <a:t>General</a:t>
          </a:r>
        </a:p>
      </dgm:t>
    </dgm:pt>
    <dgm:pt modelId="{416E0254-6C0A-42DE-8B33-71596F9F8007}" type="parTrans" cxnId="{2B78D423-38F8-42A3-93F4-2199325815CC}">
      <dgm:prSet/>
      <dgm:spPr/>
      <dgm:t>
        <a:bodyPr/>
        <a:lstStyle/>
        <a:p>
          <a:endParaRPr lang="es-ES"/>
        </a:p>
      </dgm:t>
    </dgm:pt>
    <dgm:pt modelId="{22C295F5-E531-4893-827B-B292AA1B3A39}" type="sibTrans" cxnId="{2B78D423-38F8-42A3-93F4-2199325815CC}">
      <dgm:prSet/>
      <dgm:spPr/>
      <dgm:t>
        <a:bodyPr/>
        <a:lstStyle/>
        <a:p>
          <a:endParaRPr lang="es-ES"/>
        </a:p>
      </dgm:t>
    </dgm:pt>
    <dgm:pt modelId="{29329F60-2256-4729-9491-F6749AB2EEEC}">
      <dgm:prSet phldrT="[Texto]"/>
      <dgm:spPr/>
      <dgm:t>
        <a:bodyPr/>
        <a:lstStyle/>
        <a:p>
          <a:r>
            <a:rPr lang="es-EC"/>
            <a:t>Automatizar el funcionamiento de las estaciones de trabajo MAS-202 y MAS-205A e integrarlas con las estaciones MAS-201, MAS-203 y MAS-204 del sistema MAS-200 haciendo uso de redes industriales, durante el año 2021</a:t>
          </a:r>
          <a:endParaRPr lang="es-ES"/>
        </a:p>
      </dgm:t>
    </dgm:pt>
    <dgm:pt modelId="{97D92475-91D2-4A83-98A4-5888BA952249}" type="parTrans" cxnId="{73196782-81E4-454D-9B12-99D5B8C10320}">
      <dgm:prSet/>
      <dgm:spPr/>
      <dgm:t>
        <a:bodyPr/>
        <a:lstStyle/>
        <a:p>
          <a:endParaRPr lang="es-ES"/>
        </a:p>
      </dgm:t>
    </dgm:pt>
    <dgm:pt modelId="{2EF2CD41-0654-4AC5-AF83-FA5B5FC1F19B}" type="sibTrans" cxnId="{73196782-81E4-454D-9B12-99D5B8C10320}">
      <dgm:prSet/>
      <dgm:spPr/>
      <dgm:t>
        <a:bodyPr/>
        <a:lstStyle/>
        <a:p>
          <a:endParaRPr lang="es-ES"/>
        </a:p>
      </dgm:t>
    </dgm:pt>
    <dgm:pt modelId="{913ED09D-39C7-45F6-8F3F-C7150FF677CB}">
      <dgm:prSet phldrT="[Texto]"/>
      <dgm:spPr/>
      <dgm:t>
        <a:bodyPr/>
        <a:lstStyle/>
        <a:p>
          <a:r>
            <a:rPr lang="es-ES"/>
            <a:t>Específicos</a:t>
          </a:r>
        </a:p>
      </dgm:t>
    </dgm:pt>
    <dgm:pt modelId="{CF6D2D0B-AD9E-4550-B833-8CFA43EF0CD2}" type="parTrans" cxnId="{7D495355-A9D1-4702-9206-33E8B243E160}">
      <dgm:prSet/>
      <dgm:spPr/>
      <dgm:t>
        <a:bodyPr/>
        <a:lstStyle/>
        <a:p>
          <a:endParaRPr lang="es-ES"/>
        </a:p>
      </dgm:t>
    </dgm:pt>
    <dgm:pt modelId="{7EFA850A-D1F9-48FD-98D7-F388613EDBB4}" type="sibTrans" cxnId="{7D495355-A9D1-4702-9206-33E8B243E160}">
      <dgm:prSet/>
      <dgm:spPr/>
      <dgm:t>
        <a:bodyPr/>
        <a:lstStyle/>
        <a:p>
          <a:endParaRPr lang="es-ES"/>
        </a:p>
      </dgm:t>
    </dgm:pt>
    <dgm:pt modelId="{29518F18-72E3-4CA2-87E3-47DF0324219B}">
      <dgm:prSet phldrT="[Texto]"/>
      <dgm:spPr/>
      <dgm:t>
        <a:bodyPr/>
        <a:lstStyle/>
        <a:p>
          <a:r>
            <a:rPr lang="es-EC"/>
            <a:t>Automatizar el funcionamiento de las estaciones MAS-202 y MAS-205A.</a:t>
          </a:r>
          <a:endParaRPr lang="es-ES"/>
        </a:p>
      </dgm:t>
    </dgm:pt>
    <dgm:pt modelId="{001FB699-C122-44BA-BD37-7B4AEC73457F}" type="parTrans" cxnId="{A6DC1D7E-7394-4EBC-A5AC-9BB2BF5D2421}">
      <dgm:prSet/>
      <dgm:spPr/>
      <dgm:t>
        <a:bodyPr/>
        <a:lstStyle/>
        <a:p>
          <a:endParaRPr lang="es-ES"/>
        </a:p>
      </dgm:t>
    </dgm:pt>
    <dgm:pt modelId="{DC76CCA1-427B-488F-AF4A-9AB40A6FF388}" type="sibTrans" cxnId="{A6DC1D7E-7394-4EBC-A5AC-9BB2BF5D2421}">
      <dgm:prSet/>
      <dgm:spPr/>
      <dgm:t>
        <a:bodyPr/>
        <a:lstStyle/>
        <a:p>
          <a:endParaRPr lang="es-ES"/>
        </a:p>
      </dgm:t>
    </dgm:pt>
    <dgm:pt modelId="{3D7F1BE9-5D5E-4D06-A44F-51FF9967BCFE}">
      <dgm:prSet/>
      <dgm:spPr/>
      <dgm:t>
        <a:bodyPr/>
        <a:lstStyle/>
        <a:p>
          <a:r>
            <a:rPr lang="es-EC"/>
            <a:t>Integrar las estaciones MAS-201, MAS-202, MAS-203, MAS-204 Y MAS-205A en un proceso de ensamblaje mediante el uso de redes industriales.</a:t>
          </a:r>
          <a:endParaRPr lang="es-ES"/>
        </a:p>
      </dgm:t>
    </dgm:pt>
    <dgm:pt modelId="{0EF56F61-651C-4EC0-9D46-DA774729960D}" type="parTrans" cxnId="{63A143CA-6075-4CEA-B4E3-AB7BAE6AE10F}">
      <dgm:prSet/>
      <dgm:spPr/>
      <dgm:t>
        <a:bodyPr/>
        <a:lstStyle/>
        <a:p>
          <a:endParaRPr lang="es-ES"/>
        </a:p>
      </dgm:t>
    </dgm:pt>
    <dgm:pt modelId="{0326B500-E27F-49DE-A08A-AFE2080D2F75}" type="sibTrans" cxnId="{63A143CA-6075-4CEA-B4E3-AB7BAE6AE10F}">
      <dgm:prSet/>
      <dgm:spPr/>
      <dgm:t>
        <a:bodyPr/>
        <a:lstStyle/>
        <a:p>
          <a:endParaRPr lang="es-ES"/>
        </a:p>
      </dgm:t>
    </dgm:pt>
    <dgm:pt modelId="{99D95694-8848-442D-A411-80AB89EB734B}" type="pres">
      <dgm:prSet presAssocID="{668BFCDB-2AB1-4092-8618-7E3A2BDE3E35}" presName="linear" presStyleCnt="0">
        <dgm:presLayoutVars>
          <dgm:animLvl val="lvl"/>
          <dgm:resizeHandles val="exact"/>
        </dgm:presLayoutVars>
      </dgm:prSet>
      <dgm:spPr/>
      <dgm:t>
        <a:bodyPr/>
        <a:lstStyle/>
        <a:p>
          <a:endParaRPr lang="es-ES"/>
        </a:p>
      </dgm:t>
    </dgm:pt>
    <dgm:pt modelId="{6CBCCE3B-B210-4C08-9E65-EBE91B0AE67F}" type="pres">
      <dgm:prSet presAssocID="{39ABA6B7-5DE1-4AFC-AD40-A3889958B88C}" presName="parentText" presStyleLbl="node1" presStyleIdx="0" presStyleCnt="2" custLinFactNeighborX="0" custLinFactNeighborY="-3959">
        <dgm:presLayoutVars>
          <dgm:chMax val="0"/>
          <dgm:bulletEnabled val="1"/>
        </dgm:presLayoutVars>
      </dgm:prSet>
      <dgm:spPr/>
      <dgm:t>
        <a:bodyPr/>
        <a:lstStyle/>
        <a:p>
          <a:endParaRPr lang="es-ES"/>
        </a:p>
      </dgm:t>
    </dgm:pt>
    <dgm:pt modelId="{9BD2EE45-B1EC-4842-8D08-6F1742B7BA27}" type="pres">
      <dgm:prSet presAssocID="{39ABA6B7-5DE1-4AFC-AD40-A3889958B88C}" presName="childText" presStyleLbl="revTx" presStyleIdx="0" presStyleCnt="2">
        <dgm:presLayoutVars>
          <dgm:bulletEnabled val="1"/>
        </dgm:presLayoutVars>
      </dgm:prSet>
      <dgm:spPr/>
      <dgm:t>
        <a:bodyPr/>
        <a:lstStyle/>
        <a:p>
          <a:endParaRPr lang="es-ES"/>
        </a:p>
      </dgm:t>
    </dgm:pt>
    <dgm:pt modelId="{1DEE9C7B-A23B-4BA1-AB19-37999718ED46}" type="pres">
      <dgm:prSet presAssocID="{913ED09D-39C7-45F6-8F3F-C7150FF677CB}" presName="parentText" presStyleLbl="node1" presStyleIdx="1" presStyleCnt="2">
        <dgm:presLayoutVars>
          <dgm:chMax val="0"/>
          <dgm:bulletEnabled val="1"/>
        </dgm:presLayoutVars>
      </dgm:prSet>
      <dgm:spPr/>
      <dgm:t>
        <a:bodyPr/>
        <a:lstStyle/>
        <a:p>
          <a:endParaRPr lang="es-ES"/>
        </a:p>
      </dgm:t>
    </dgm:pt>
    <dgm:pt modelId="{E47294EC-FA2A-4641-ADF1-96944C6A0ACA}" type="pres">
      <dgm:prSet presAssocID="{913ED09D-39C7-45F6-8F3F-C7150FF677CB}" presName="childText" presStyleLbl="revTx" presStyleIdx="1" presStyleCnt="2">
        <dgm:presLayoutVars>
          <dgm:bulletEnabled val="1"/>
        </dgm:presLayoutVars>
      </dgm:prSet>
      <dgm:spPr/>
      <dgm:t>
        <a:bodyPr/>
        <a:lstStyle/>
        <a:p>
          <a:endParaRPr lang="es-ES"/>
        </a:p>
      </dgm:t>
    </dgm:pt>
  </dgm:ptLst>
  <dgm:cxnLst>
    <dgm:cxn modelId="{1F8FF9B6-1715-4641-8371-3F0FB01F9D04}" type="presOf" srcId="{29518F18-72E3-4CA2-87E3-47DF0324219B}" destId="{E47294EC-FA2A-4641-ADF1-96944C6A0ACA}" srcOrd="0" destOrd="0" presId="urn:microsoft.com/office/officeart/2005/8/layout/vList2"/>
    <dgm:cxn modelId="{A6DC1D7E-7394-4EBC-A5AC-9BB2BF5D2421}" srcId="{913ED09D-39C7-45F6-8F3F-C7150FF677CB}" destId="{29518F18-72E3-4CA2-87E3-47DF0324219B}" srcOrd="0" destOrd="0" parTransId="{001FB699-C122-44BA-BD37-7B4AEC73457F}" sibTransId="{DC76CCA1-427B-488F-AF4A-9AB40A6FF388}"/>
    <dgm:cxn modelId="{63A143CA-6075-4CEA-B4E3-AB7BAE6AE10F}" srcId="{913ED09D-39C7-45F6-8F3F-C7150FF677CB}" destId="{3D7F1BE9-5D5E-4D06-A44F-51FF9967BCFE}" srcOrd="1" destOrd="0" parTransId="{0EF56F61-651C-4EC0-9D46-DA774729960D}" sibTransId="{0326B500-E27F-49DE-A08A-AFE2080D2F75}"/>
    <dgm:cxn modelId="{57037351-84F8-4626-B1FA-CB78D8783AFD}" type="presOf" srcId="{913ED09D-39C7-45F6-8F3F-C7150FF677CB}" destId="{1DEE9C7B-A23B-4BA1-AB19-37999718ED46}" srcOrd="0" destOrd="0" presId="urn:microsoft.com/office/officeart/2005/8/layout/vList2"/>
    <dgm:cxn modelId="{73196782-81E4-454D-9B12-99D5B8C10320}" srcId="{39ABA6B7-5DE1-4AFC-AD40-A3889958B88C}" destId="{29329F60-2256-4729-9491-F6749AB2EEEC}" srcOrd="0" destOrd="0" parTransId="{97D92475-91D2-4A83-98A4-5888BA952249}" sibTransId="{2EF2CD41-0654-4AC5-AF83-FA5B5FC1F19B}"/>
    <dgm:cxn modelId="{F1E43590-0D18-4CE7-BF71-3649DA18FC78}" type="presOf" srcId="{29329F60-2256-4729-9491-F6749AB2EEEC}" destId="{9BD2EE45-B1EC-4842-8D08-6F1742B7BA27}" srcOrd="0" destOrd="0" presId="urn:microsoft.com/office/officeart/2005/8/layout/vList2"/>
    <dgm:cxn modelId="{7D495355-A9D1-4702-9206-33E8B243E160}" srcId="{668BFCDB-2AB1-4092-8618-7E3A2BDE3E35}" destId="{913ED09D-39C7-45F6-8F3F-C7150FF677CB}" srcOrd="1" destOrd="0" parTransId="{CF6D2D0B-AD9E-4550-B833-8CFA43EF0CD2}" sibTransId="{7EFA850A-D1F9-48FD-98D7-F388613EDBB4}"/>
    <dgm:cxn modelId="{2B78D423-38F8-42A3-93F4-2199325815CC}" srcId="{668BFCDB-2AB1-4092-8618-7E3A2BDE3E35}" destId="{39ABA6B7-5DE1-4AFC-AD40-A3889958B88C}" srcOrd="0" destOrd="0" parTransId="{416E0254-6C0A-42DE-8B33-71596F9F8007}" sibTransId="{22C295F5-E531-4893-827B-B292AA1B3A39}"/>
    <dgm:cxn modelId="{4059D0C4-9555-4898-A05E-24864AF60B5D}" type="presOf" srcId="{3D7F1BE9-5D5E-4D06-A44F-51FF9967BCFE}" destId="{E47294EC-FA2A-4641-ADF1-96944C6A0ACA}" srcOrd="0" destOrd="1" presId="urn:microsoft.com/office/officeart/2005/8/layout/vList2"/>
    <dgm:cxn modelId="{7A5A822B-6E93-4341-988D-B179CDE1083F}" type="presOf" srcId="{668BFCDB-2AB1-4092-8618-7E3A2BDE3E35}" destId="{99D95694-8848-442D-A411-80AB89EB734B}" srcOrd="0" destOrd="0" presId="urn:microsoft.com/office/officeart/2005/8/layout/vList2"/>
    <dgm:cxn modelId="{1E324267-87D4-48CE-A1CD-BC10C4EF549A}" type="presOf" srcId="{39ABA6B7-5DE1-4AFC-AD40-A3889958B88C}" destId="{6CBCCE3B-B210-4C08-9E65-EBE91B0AE67F}" srcOrd="0" destOrd="0" presId="urn:microsoft.com/office/officeart/2005/8/layout/vList2"/>
    <dgm:cxn modelId="{CB120ADC-CC32-4362-A072-63B0A3614724}" type="presParOf" srcId="{99D95694-8848-442D-A411-80AB89EB734B}" destId="{6CBCCE3B-B210-4C08-9E65-EBE91B0AE67F}" srcOrd="0" destOrd="0" presId="urn:microsoft.com/office/officeart/2005/8/layout/vList2"/>
    <dgm:cxn modelId="{74EDBA41-BB5C-4C11-9D02-A51C84058F4F}" type="presParOf" srcId="{99D95694-8848-442D-A411-80AB89EB734B}" destId="{9BD2EE45-B1EC-4842-8D08-6F1742B7BA27}" srcOrd="1" destOrd="0" presId="urn:microsoft.com/office/officeart/2005/8/layout/vList2"/>
    <dgm:cxn modelId="{8366B5F5-7AA4-4B18-9FB4-AEC1D0A86840}" type="presParOf" srcId="{99D95694-8848-442D-A411-80AB89EB734B}" destId="{1DEE9C7B-A23B-4BA1-AB19-37999718ED46}" srcOrd="2" destOrd="0" presId="urn:microsoft.com/office/officeart/2005/8/layout/vList2"/>
    <dgm:cxn modelId="{9152421A-C61A-4EEB-ABDA-C46DE76D1FB6}" type="presParOf" srcId="{99D95694-8848-442D-A411-80AB89EB734B}" destId="{E47294EC-FA2A-4641-ADF1-96944C6A0AC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04689C-24DF-4DB4-B3F0-9386E992169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ES"/>
        </a:p>
      </dgm:t>
    </dgm:pt>
    <dgm:pt modelId="{995D1667-C1F0-4374-A2D6-E102D6168029}">
      <dgm:prSet phldrT="[Texto]" custT="1"/>
      <dgm:spPr/>
      <dgm:t>
        <a:bodyPr/>
        <a:lstStyle/>
        <a:p>
          <a:r>
            <a:rPr lang="es-ES" sz="1600"/>
            <a:t>Bus de campo</a:t>
          </a:r>
        </a:p>
      </dgm:t>
    </dgm:pt>
    <dgm:pt modelId="{525BFD0A-B2E0-41CF-A248-42B82A92F803}" type="parTrans" cxnId="{42C12900-C144-4A68-9D97-1BFCF2E56D40}">
      <dgm:prSet/>
      <dgm:spPr/>
      <dgm:t>
        <a:bodyPr/>
        <a:lstStyle/>
        <a:p>
          <a:endParaRPr lang="es-ES"/>
        </a:p>
      </dgm:t>
    </dgm:pt>
    <dgm:pt modelId="{C6196DE4-D654-42D1-98B2-9F934BEE3519}" type="sibTrans" cxnId="{42C12900-C144-4A68-9D97-1BFCF2E56D40}">
      <dgm:prSet/>
      <dgm:spPr/>
      <dgm:t>
        <a:bodyPr/>
        <a:lstStyle/>
        <a:p>
          <a:endParaRPr lang="es-ES"/>
        </a:p>
      </dgm:t>
    </dgm:pt>
    <dgm:pt modelId="{1D8D7697-1CD5-4A12-BF42-48367C8F8D56}">
      <dgm:prSet phldrT="[Texto]" custT="1"/>
      <dgm:spPr/>
      <dgm:t>
        <a:bodyPr/>
        <a:lstStyle/>
        <a:p>
          <a:r>
            <a:rPr lang="es-419" sz="1200"/>
            <a:t>Basada en Can y estandarizado en IEC 62026 y EN 50325</a:t>
          </a:r>
          <a:endParaRPr lang="es-ES" sz="1200"/>
        </a:p>
      </dgm:t>
    </dgm:pt>
    <dgm:pt modelId="{4AB4E1D8-4C43-4280-B438-138E68DBE129}" type="parTrans" cxnId="{9EA109E6-1D74-448D-A3AE-919DF162D924}">
      <dgm:prSet/>
      <dgm:spPr/>
      <dgm:t>
        <a:bodyPr/>
        <a:lstStyle/>
        <a:p>
          <a:endParaRPr lang="es-ES"/>
        </a:p>
      </dgm:t>
    </dgm:pt>
    <dgm:pt modelId="{27790B61-5F04-4149-B805-B004BB9C0971}" type="sibTrans" cxnId="{9EA109E6-1D74-448D-A3AE-919DF162D924}">
      <dgm:prSet/>
      <dgm:spPr/>
      <dgm:t>
        <a:bodyPr/>
        <a:lstStyle/>
        <a:p>
          <a:endParaRPr lang="es-ES"/>
        </a:p>
      </dgm:t>
    </dgm:pt>
    <dgm:pt modelId="{F1BBAF3A-FC11-4DD6-8037-FB623BB23B8F}">
      <dgm:prSet phldrT="[Texto]" custT="1"/>
      <dgm:spPr/>
      <dgm:t>
        <a:bodyPr/>
        <a:lstStyle/>
        <a:p>
          <a:r>
            <a:rPr lang="es-419" sz="1600"/>
            <a:t>Distancias de 100 a 500m</a:t>
          </a:r>
          <a:endParaRPr lang="es-ES" sz="1600"/>
        </a:p>
      </dgm:t>
    </dgm:pt>
    <dgm:pt modelId="{76F8B289-4190-4ECC-9297-56A466FDD869}" type="parTrans" cxnId="{22F03183-7881-4379-A193-D021655A6FEE}">
      <dgm:prSet/>
      <dgm:spPr/>
      <dgm:t>
        <a:bodyPr/>
        <a:lstStyle/>
        <a:p>
          <a:endParaRPr lang="es-ES"/>
        </a:p>
      </dgm:t>
    </dgm:pt>
    <dgm:pt modelId="{B0BF4D8F-27FA-477A-ABE9-729703DC4949}" type="sibTrans" cxnId="{22F03183-7881-4379-A193-D021655A6FEE}">
      <dgm:prSet/>
      <dgm:spPr/>
      <dgm:t>
        <a:bodyPr/>
        <a:lstStyle/>
        <a:p>
          <a:endParaRPr lang="es-ES"/>
        </a:p>
      </dgm:t>
    </dgm:pt>
    <dgm:pt modelId="{0CBB8E91-0F0A-4B98-9C2E-4117CDD9D751}">
      <dgm:prSet phldrT="[Texto]" custT="1"/>
      <dgm:spPr/>
      <dgm:t>
        <a:bodyPr/>
        <a:lstStyle/>
        <a:p>
          <a:r>
            <a:rPr lang="es-419" sz="1600"/>
            <a:t>Velocidades de 125 Kbps a 500 Kbps </a:t>
          </a:r>
          <a:endParaRPr lang="es-ES" sz="1600"/>
        </a:p>
      </dgm:t>
    </dgm:pt>
    <dgm:pt modelId="{2EA3F715-3C36-4E12-8E95-B298EC9630C8}" type="parTrans" cxnId="{3F483991-E688-480B-AD1B-7C329039DC34}">
      <dgm:prSet/>
      <dgm:spPr/>
      <dgm:t>
        <a:bodyPr/>
        <a:lstStyle/>
        <a:p>
          <a:endParaRPr lang="es-ES"/>
        </a:p>
      </dgm:t>
    </dgm:pt>
    <dgm:pt modelId="{01006300-87D0-4E1B-8667-627183AB4398}" type="sibTrans" cxnId="{3F483991-E688-480B-AD1B-7C329039DC34}">
      <dgm:prSet/>
      <dgm:spPr/>
      <dgm:t>
        <a:bodyPr/>
        <a:lstStyle/>
        <a:p>
          <a:endParaRPr lang="es-ES"/>
        </a:p>
      </dgm:t>
    </dgm:pt>
    <dgm:pt modelId="{4EEFC975-3FA6-45FB-B56A-5B263B988BBD}">
      <dgm:prSet phldrT="[Texto]" custT="1"/>
      <dgm:spPr/>
      <dgm:t>
        <a:bodyPr/>
        <a:lstStyle/>
        <a:p>
          <a:r>
            <a:rPr lang="es-419" sz="1600"/>
            <a:t>Hasta 64 nodos </a:t>
          </a:r>
          <a:endParaRPr lang="es-ES" sz="1600"/>
        </a:p>
      </dgm:t>
    </dgm:pt>
    <dgm:pt modelId="{78F0654E-74F1-489B-B250-1BBE9F4E5AD9}" type="parTrans" cxnId="{6E912071-22A8-4AA0-B33E-EDE0F35FF56B}">
      <dgm:prSet/>
      <dgm:spPr/>
      <dgm:t>
        <a:bodyPr/>
        <a:lstStyle/>
        <a:p>
          <a:endParaRPr lang="es-ES"/>
        </a:p>
      </dgm:t>
    </dgm:pt>
    <dgm:pt modelId="{3CFAD714-14D7-42D1-B3C2-6F2578391289}" type="sibTrans" cxnId="{6E912071-22A8-4AA0-B33E-EDE0F35FF56B}">
      <dgm:prSet/>
      <dgm:spPr/>
      <dgm:t>
        <a:bodyPr/>
        <a:lstStyle/>
        <a:p>
          <a:endParaRPr lang="es-ES"/>
        </a:p>
      </dgm:t>
    </dgm:pt>
    <dgm:pt modelId="{230993B2-2F2A-4158-8B92-903FA39714D5}">
      <dgm:prSet custT="1"/>
      <dgm:spPr/>
      <dgm:t>
        <a:bodyPr/>
        <a:lstStyle/>
        <a:p>
          <a:r>
            <a:rPr lang="es-ES" sz="1400"/>
            <a:t>Implementa CIP</a:t>
          </a:r>
        </a:p>
      </dgm:t>
    </dgm:pt>
    <dgm:pt modelId="{DE3933DE-E456-40B0-8A72-2F7D16F812E5}" type="parTrans" cxnId="{8EC07325-91A2-448C-B9FF-62A72992F29C}">
      <dgm:prSet/>
      <dgm:spPr/>
      <dgm:t>
        <a:bodyPr/>
        <a:lstStyle/>
        <a:p>
          <a:endParaRPr lang="es-ES"/>
        </a:p>
      </dgm:t>
    </dgm:pt>
    <dgm:pt modelId="{D2F43D10-57DD-487A-BFBC-F540E08A63AC}" type="sibTrans" cxnId="{8EC07325-91A2-448C-B9FF-62A72992F29C}">
      <dgm:prSet/>
      <dgm:spPr/>
      <dgm:t>
        <a:bodyPr/>
        <a:lstStyle/>
        <a:p>
          <a:endParaRPr lang="es-ES"/>
        </a:p>
      </dgm:t>
    </dgm:pt>
    <dgm:pt modelId="{98F2F455-1E9C-417E-BD95-EF66A55C3A73}" type="pres">
      <dgm:prSet presAssocID="{F304689C-24DF-4DB4-B3F0-9386E9921690}" presName="cycle" presStyleCnt="0">
        <dgm:presLayoutVars>
          <dgm:dir/>
          <dgm:resizeHandles val="exact"/>
        </dgm:presLayoutVars>
      </dgm:prSet>
      <dgm:spPr/>
      <dgm:t>
        <a:bodyPr/>
        <a:lstStyle/>
        <a:p>
          <a:endParaRPr lang="es-ES"/>
        </a:p>
      </dgm:t>
    </dgm:pt>
    <dgm:pt modelId="{B4D23285-109C-4E3F-B16C-1E4F2699AD39}" type="pres">
      <dgm:prSet presAssocID="{995D1667-C1F0-4374-A2D6-E102D6168029}" presName="node" presStyleLbl="node1" presStyleIdx="0" presStyleCnt="6">
        <dgm:presLayoutVars>
          <dgm:bulletEnabled val="1"/>
        </dgm:presLayoutVars>
      </dgm:prSet>
      <dgm:spPr/>
      <dgm:t>
        <a:bodyPr/>
        <a:lstStyle/>
        <a:p>
          <a:endParaRPr lang="es-ES"/>
        </a:p>
      </dgm:t>
    </dgm:pt>
    <dgm:pt modelId="{95D9D113-7208-4AAB-851C-617B0C3086DB}" type="pres">
      <dgm:prSet presAssocID="{995D1667-C1F0-4374-A2D6-E102D6168029}" presName="spNode" presStyleCnt="0"/>
      <dgm:spPr/>
    </dgm:pt>
    <dgm:pt modelId="{6191E1F8-9A97-49C4-833C-C98405023B28}" type="pres">
      <dgm:prSet presAssocID="{C6196DE4-D654-42D1-98B2-9F934BEE3519}" presName="sibTrans" presStyleLbl="sibTrans1D1" presStyleIdx="0" presStyleCnt="6"/>
      <dgm:spPr/>
      <dgm:t>
        <a:bodyPr/>
        <a:lstStyle/>
        <a:p>
          <a:endParaRPr lang="es-ES"/>
        </a:p>
      </dgm:t>
    </dgm:pt>
    <dgm:pt modelId="{997BA39A-912A-44A2-A35A-245FC099529F}" type="pres">
      <dgm:prSet presAssocID="{1D8D7697-1CD5-4A12-BF42-48367C8F8D56}" presName="node" presStyleLbl="node1" presStyleIdx="1" presStyleCnt="6">
        <dgm:presLayoutVars>
          <dgm:bulletEnabled val="1"/>
        </dgm:presLayoutVars>
      </dgm:prSet>
      <dgm:spPr/>
      <dgm:t>
        <a:bodyPr/>
        <a:lstStyle/>
        <a:p>
          <a:endParaRPr lang="es-ES"/>
        </a:p>
      </dgm:t>
    </dgm:pt>
    <dgm:pt modelId="{B0395B01-A804-4118-8395-23A2AC68D1BE}" type="pres">
      <dgm:prSet presAssocID="{1D8D7697-1CD5-4A12-BF42-48367C8F8D56}" presName="spNode" presStyleCnt="0"/>
      <dgm:spPr/>
    </dgm:pt>
    <dgm:pt modelId="{48CD1C09-2E33-421B-B872-AB616B4D0D38}" type="pres">
      <dgm:prSet presAssocID="{27790B61-5F04-4149-B805-B004BB9C0971}" presName="sibTrans" presStyleLbl="sibTrans1D1" presStyleIdx="1" presStyleCnt="6"/>
      <dgm:spPr/>
      <dgm:t>
        <a:bodyPr/>
        <a:lstStyle/>
        <a:p>
          <a:endParaRPr lang="es-ES"/>
        </a:p>
      </dgm:t>
    </dgm:pt>
    <dgm:pt modelId="{31BAC3DB-CA96-4ED6-8E26-305A7779D74B}" type="pres">
      <dgm:prSet presAssocID="{230993B2-2F2A-4158-8B92-903FA39714D5}" presName="node" presStyleLbl="node1" presStyleIdx="2" presStyleCnt="6">
        <dgm:presLayoutVars>
          <dgm:bulletEnabled val="1"/>
        </dgm:presLayoutVars>
      </dgm:prSet>
      <dgm:spPr/>
      <dgm:t>
        <a:bodyPr/>
        <a:lstStyle/>
        <a:p>
          <a:endParaRPr lang="es-ES"/>
        </a:p>
      </dgm:t>
    </dgm:pt>
    <dgm:pt modelId="{EE6D40E8-9E17-400E-9A1C-A73C3E828821}" type="pres">
      <dgm:prSet presAssocID="{230993B2-2F2A-4158-8B92-903FA39714D5}" presName="spNode" presStyleCnt="0"/>
      <dgm:spPr/>
    </dgm:pt>
    <dgm:pt modelId="{DC03CF7B-3D1C-43A1-A330-53F5D886E881}" type="pres">
      <dgm:prSet presAssocID="{D2F43D10-57DD-487A-BFBC-F540E08A63AC}" presName="sibTrans" presStyleLbl="sibTrans1D1" presStyleIdx="2" presStyleCnt="6"/>
      <dgm:spPr/>
      <dgm:t>
        <a:bodyPr/>
        <a:lstStyle/>
        <a:p>
          <a:endParaRPr lang="es-ES"/>
        </a:p>
      </dgm:t>
    </dgm:pt>
    <dgm:pt modelId="{84D58A5F-8377-41D8-B12B-E3B136597EDE}" type="pres">
      <dgm:prSet presAssocID="{F1BBAF3A-FC11-4DD6-8037-FB623BB23B8F}" presName="node" presStyleLbl="node1" presStyleIdx="3" presStyleCnt="6" custRadScaleRad="101108" custRadScaleInc="1071">
        <dgm:presLayoutVars>
          <dgm:bulletEnabled val="1"/>
        </dgm:presLayoutVars>
      </dgm:prSet>
      <dgm:spPr/>
      <dgm:t>
        <a:bodyPr/>
        <a:lstStyle/>
        <a:p>
          <a:endParaRPr lang="es-ES"/>
        </a:p>
      </dgm:t>
    </dgm:pt>
    <dgm:pt modelId="{745B6CBE-CD4A-4251-9706-57C2197F3D39}" type="pres">
      <dgm:prSet presAssocID="{F1BBAF3A-FC11-4DD6-8037-FB623BB23B8F}" presName="spNode" presStyleCnt="0"/>
      <dgm:spPr/>
    </dgm:pt>
    <dgm:pt modelId="{448ED04A-F367-4756-B4B0-22AFCC8A3B3C}" type="pres">
      <dgm:prSet presAssocID="{B0BF4D8F-27FA-477A-ABE9-729703DC4949}" presName="sibTrans" presStyleLbl="sibTrans1D1" presStyleIdx="3" presStyleCnt="6"/>
      <dgm:spPr/>
      <dgm:t>
        <a:bodyPr/>
        <a:lstStyle/>
        <a:p>
          <a:endParaRPr lang="es-ES"/>
        </a:p>
      </dgm:t>
    </dgm:pt>
    <dgm:pt modelId="{A48C82E9-9C28-4C7C-9186-A55B415E41BC}" type="pres">
      <dgm:prSet presAssocID="{0CBB8E91-0F0A-4B98-9C2E-4117CDD9D751}" presName="node" presStyleLbl="node1" presStyleIdx="4" presStyleCnt="6" custRadScaleRad="100884" custRadScaleInc="-2187">
        <dgm:presLayoutVars>
          <dgm:bulletEnabled val="1"/>
        </dgm:presLayoutVars>
      </dgm:prSet>
      <dgm:spPr/>
      <dgm:t>
        <a:bodyPr/>
        <a:lstStyle/>
        <a:p>
          <a:endParaRPr lang="es-ES"/>
        </a:p>
      </dgm:t>
    </dgm:pt>
    <dgm:pt modelId="{1660FFE2-C83C-404F-B9C6-0DD019504102}" type="pres">
      <dgm:prSet presAssocID="{0CBB8E91-0F0A-4B98-9C2E-4117CDD9D751}" presName="spNode" presStyleCnt="0"/>
      <dgm:spPr/>
    </dgm:pt>
    <dgm:pt modelId="{75E0FBDD-951B-4548-A8D4-482C68232C25}" type="pres">
      <dgm:prSet presAssocID="{01006300-87D0-4E1B-8667-627183AB4398}" presName="sibTrans" presStyleLbl="sibTrans1D1" presStyleIdx="4" presStyleCnt="6"/>
      <dgm:spPr/>
      <dgm:t>
        <a:bodyPr/>
        <a:lstStyle/>
        <a:p>
          <a:endParaRPr lang="es-ES"/>
        </a:p>
      </dgm:t>
    </dgm:pt>
    <dgm:pt modelId="{008750E3-7CFE-4A58-AD9C-57B5DF4B6E31}" type="pres">
      <dgm:prSet presAssocID="{4EEFC975-3FA6-45FB-B56A-5B263B988BBD}" presName="node" presStyleLbl="node1" presStyleIdx="5" presStyleCnt="6" custRadScaleRad="99780" custRadScaleInc="-3297">
        <dgm:presLayoutVars>
          <dgm:bulletEnabled val="1"/>
        </dgm:presLayoutVars>
      </dgm:prSet>
      <dgm:spPr/>
      <dgm:t>
        <a:bodyPr/>
        <a:lstStyle/>
        <a:p>
          <a:endParaRPr lang="es-ES"/>
        </a:p>
      </dgm:t>
    </dgm:pt>
    <dgm:pt modelId="{2A0CB4E5-E913-4D5F-A8C8-1467484B053A}" type="pres">
      <dgm:prSet presAssocID="{4EEFC975-3FA6-45FB-B56A-5B263B988BBD}" presName="spNode" presStyleCnt="0"/>
      <dgm:spPr/>
    </dgm:pt>
    <dgm:pt modelId="{92BA13B8-7F11-41E2-9D84-CBADEBFCA3B0}" type="pres">
      <dgm:prSet presAssocID="{3CFAD714-14D7-42D1-B3C2-6F2578391289}" presName="sibTrans" presStyleLbl="sibTrans1D1" presStyleIdx="5" presStyleCnt="6"/>
      <dgm:spPr/>
      <dgm:t>
        <a:bodyPr/>
        <a:lstStyle/>
        <a:p>
          <a:endParaRPr lang="es-ES"/>
        </a:p>
      </dgm:t>
    </dgm:pt>
  </dgm:ptLst>
  <dgm:cxnLst>
    <dgm:cxn modelId="{6E912071-22A8-4AA0-B33E-EDE0F35FF56B}" srcId="{F304689C-24DF-4DB4-B3F0-9386E9921690}" destId="{4EEFC975-3FA6-45FB-B56A-5B263B988BBD}" srcOrd="5" destOrd="0" parTransId="{78F0654E-74F1-489B-B250-1BBE9F4E5AD9}" sibTransId="{3CFAD714-14D7-42D1-B3C2-6F2578391289}"/>
    <dgm:cxn modelId="{5231A9F9-3BDC-48AD-B168-A4E6640F9FF3}" type="presOf" srcId="{C6196DE4-D654-42D1-98B2-9F934BEE3519}" destId="{6191E1F8-9A97-49C4-833C-C98405023B28}" srcOrd="0" destOrd="0" presId="urn:microsoft.com/office/officeart/2005/8/layout/cycle6"/>
    <dgm:cxn modelId="{4CA13C0A-E7E4-481A-A8BF-59014B3CA072}" type="presOf" srcId="{F1BBAF3A-FC11-4DD6-8037-FB623BB23B8F}" destId="{84D58A5F-8377-41D8-B12B-E3B136597EDE}" srcOrd="0" destOrd="0" presId="urn:microsoft.com/office/officeart/2005/8/layout/cycle6"/>
    <dgm:cxn modelId="{5FDFBC7F-E425-4F90-A4FD-CC2B1371DC7B}" type="presOf" srcId="{3CFAD714-14D7-42D1-B3C2-6F2578391289}" destId="{92BA13B8-7F11-41E2-9D84-CBADEBFCA3B0}" srcOrd="0" destOrd="0" presId="urn:microsoft.com/office/officeart/2005/8/layout/cycle6"/>
    <dgm:cxn modelId="{CF4EB455-A7C3-430D-9E6A-4C68CF7BC03D}" type="presOf" srcId="{0CBB8E91-0F0A-4B98-9C2E-4117CDD9D751}" destId="{A48C82E9-9C28-4C7C-9186-A55B415E41BC}" srcOrd="0" destOrd="0" presId="urn:microsoft.com/office/officeart/2005/8/layout/cycle6"/>
    <dgm:cxn modelId="{C163D8B7-290C-436A-B877-A309DEE61D79}" type="presOf" srcId="{230993B2-2F2A-4158-8B92-903FA39714D5}" destId="{31BAC3DB-CA96-4ED6-8E26-305A7779D74B}" srcOrd="0" destOrd="0" presId="urn:microsoft.com/office/officeart/2005/8/layout/cycle6"/>
    <dgm:cxn modelId="{9EA109E6-1D74-448D-A3AE-919DF162D924}" srcId="{F304689C-24DF-4DB4-B3F0-9386E9921690}" destId="{1D8D7697-1CD5-4A12-BF42-48367C8F8D56}" srcOrd="1" destOrd="0" parTransId="{4AB4E1D8-4C43-4280-B438-138E68DBE129}" sibTransId="{27790B61-5F04-4149-B805-B004BB9C0971}"/>
    <dgm:cxn modelId="{ECEEC1B7-ECFE-468C-BB77-3AEA1510CD02}" type="presOf" srcId="{4EEFC975-3FA6-45FB-B56A-5B263B988BBD}" destId="{008750E3-7CFE-4A58-AD9C-57B5DF4B6E31}" srcOrd="0" destOrd="0" presId="urn:microsoft.com/office/officeart/2005/8/layout/cycle6"/>
    <dgm:cxn modelId="{D0C2B0C0-4126-42B2-A0DA-F855388057DC}" type="presOf" srcId="{B0BF4D8F-27FA-477A-ABE9-729703DC4949}" destId="{448ED04A-F367-4756-B4B0-22AFCC8A3B3C}" srcOrd="0" destOrd="0" presId="urn:microsoft.com/office/officeart/2005/8/layout/cycle6"/>
    <dgm:cxn modelId="{3F483991-E688-480B-AD1B-7C329039DC34}" srcId="{F304689C-24DF-4DB4-B3F0-9386E9921690}" destId="{0CBB8E91-0F0A-4B98-9C2E-4117CDD9D751}" srcOrd="4" destOrd="0" parTransId="{2EA3F715-3C36-4E12-8E95-B298EC9630C8}" sibTransId="{01006300-87D0-4E1B-8667-627183AB4398}"/>
    <dgm:cxn modelId="{22F03183-7881-4379-A193-D021655A6FEE}" srcId="{F304689C-24DF-4DB4-B3F0-9386E9921690}" destId="{F1BBAF3A-FC11-4DD6-8037-FB623BB23B8F}" srcOrd="3" destOrd="0" parTransId="{76F8B289-4190-4ECC-9297-56A466FDD869}" sibTransId="{B0BF4D8F-27FA-477A-ABE9-729703DC4949}"/>
    <dgm:cxn modelId="{42C12900-C144-4A68-9D97-1BFCF2E56D40}" srcId="{F304689C-24DF-4DB4-B3F0-9386E9921690}" destId="{995D1667-C1F0-4374-A2D6-E102D6168029}" srcOrd="0" destOrd="0" parTransId="{525BFD0A-B2E0-41CF-A248-42B82A92F803}" sibTransId="{C6196DE4-D654-42D1-98B2-9F934BEE3519}"/>
    <dgm:cxn modelId="{C5FB962E-6252-49CE-B3F2-903A14AA5532}" type="presOf" srcId="{1D8D7697-1CD5-4A12-BF42-48367C8F8D56}" destId="{997BA39A-912A-44A2-A35A-245FC099529F}" srcOrd="0" destOrd="0" presId="urn:microsoft.com/office/officeart/2005/8/layout/cycle6"/>
    <dgm:cxn modelId="{8071C5BA-63D6-4FCE-9713-BDF14598C107}" type="presOf" srcId="{27790B61-5F04-4149-B805-B004BB9C0971}" destId="{48CD1C09-2E33-421B-B872-AB616B4D0D38}" srcOrd="0" destOrd="0" presId="urn:microsoft.com/office/officeart/2005/8/layout/cycle6"/>
    <dgm:cxn modelId="{D2413668-0E46-45AF-9ECF-7FBAA6EACC75}" type="presOf" srcId="{D2F43D10-57DD-487A-BFBC-F540E08A63AC}" destId="{DC03CF7B-3D1C-43A1-A330-53F5D886E881}" srcOrd="0" destOrd="0" presId="urn:microsoft.com/office/officeart/2005/8/layout/cycle6"/>
    <dgm:cxn modelId="{CE7D33D5-D9C9-486B-AF43-7C874552ABD1}" type="presOf" srcId="{F304689C-24DF-4DB4-B3F0-9386E9921690}" destId="{98F2F455-1E9C-417E-BD95-EF66A55C3A73}" srcOrd="0" destOrd="0" presId="urn:microsoft.com/office/officeart/2005/8/layout/cycle6"/>
    <dgm:cxn modelId="{D17F79C6-BE27-4A47-8C6F-47B3DC11651A}" type="presOf" srcId="{01006300-87D0-4E1B-8667-627183AB4398}" destId="{75E0FBDD-951B-4548-A8D4-482C68232C25}" srcOrd="0" destOrd="0" presId="urn:microsoft.com/office/officeart/2005/8/layout/cycle6"/>
    <dgm:cxn modelId="{8EC07325-91A2-448C-B9FF-62A72992F29C}" srcId="{F304689C-24DF-4DB4-B3F0-9386E9921690}" destId="{230993B2-2F2A-4158-8B92-903FA39714D5}" srcOrd="2" destOrd="0" parTransId="{DE3933DE-E456-40B0-8A72-2F7D16F812E5}" sibTransId="{D2F43D10-57DD-487A-BFBC-F540E08A63AC}"/>
    <dgm:cxn modelId="{94347FEF-B575-456D-A021-C939401ECEE6}" type="presOf" srcId="{995D1667-C1F0-4374-A2D6-E102D6168029}" destId="{B4D23285-109C-4E3F-B16C-1E4F2699AD39}" srcOrd="0" destOrd="0" presId="urn:microsoft.com/office/officeart/2005/8/layout/cycle6"/>
    <dgm:cxn modelId="{92FD051E-A70F-4CDF-B3F3-1CAF294BCC57}" type="presParOf" srcId="{98F2F455-1E9C-417E-BD95-EF66A55C3A73}" destId="{B4D23285-109C-4E3F-B16C-1E4F2699AD39}" srcOrd="0" destOrd="0" presId="urn:microsoft.com/office/officeart/2005/8/layout/cycle6"/>
    <dgm:cxn modelId="{2B0F99D5-B13B-4C8F-BCE8-CF1D31063D7A}" type="presParOf" srcId="{98F2F455-1E9C-417E-BD95-EF66A55C3A73}" destId="{95D9D113-7208-4AAB-851C-617B0C3086DB}" srcOrd="1" destOrd="0" presId="urn:microsoft.com/office/officeart/2005/8/layout/cycle6"/>
    <dgm:cxn modelId="{5B3D75C2-6861-4A62-BB55-1448E707E668}" type="presParOf" srcId="{98F2F455-1E9C-417E-BD95-EF66A55C3A73}" destId="{6191E1F8-9A97-49C4-833C-C98405023B28}" srcOrd="2" destOrd="0" presId="urn:microsoft.com/office/officeart/2005/8/layout/cycle6"/>
    <dgm:cxn modelId="{8D6EFFAE-643B-45ED-8F6A-B1532D48DBAE}" type="presParOf" srcId="{98F2F455-1E9C-417E-BD95-EF66A55C3A73}" destId="{997BA39A-912A-44A2-A35A-245FC099529F}" srcOrd="3" destOrd="0" presId="urn:microsoft.com/office/officeart/2005/8/layout/cycle6"/>
    <dgm:cxn modelId="{7FFFE9E6-4D9B-44DA-B7E3-1884CB6C4317}" type="presParOf" srcId="{98F2F455-1E9C-417E-BD95-EF66A55C3A73}" destId="{B0395B01-A804-4118-8395-23A2AC68D1BE}" srcOrd="4" destOrd="0" presId="urn:microsoft.com/office/officeart/2005/8/layout/cycle6"/>
    <dgm:cxn modelId="{B6BAEDBD-0676-4047-B338-581FBECBD535}" type="presParOf" srcId="{98F2F455-1E9C-417E-BD95-EF66A55C3A73}" destId="{48CD1C09-2E33-421B-B872-AB616B4D0D38}" srcOrd="5" destOrd="0" presId="urn:microsoft.com/office/officeart/2005/8/layout/cycle6"/>
    <dgm:cxn modelId="{97F8D326-5FFA-4AE6-A7E6-382948CDD91F}" type="presParOf" srcId="{98F2F455-1E9C-417E-BD95-EF66A55C3A73}" destId="{31BAC3DB-CA96-4ED6-8E26-305A7779D74B}" srcOrd="6" destOrd="0" presId="urn:microsoft.com/office/officeart/2005/8/layout/cycle6"/>
    <dgm:cxn modelId="{2E22F55A-F210-4A43-AAA4-42ED024A17F6}" type="presParOf" srcId="{98F2F455-1E9C-417E-BD95-EF66A55C3A73}" destId="{EE6D40E8-9E17-400E-9A1C-A73C3E828821}" srcOrd="7" destOrd="0" presId="urn:microsoft.com/office/officeart/2005/8/layout/cycle6"/>
    <dgm:cxn modelId="{BBE75122-436C-48CB-8AB6-7371976E9FF5}" type="presParOf" srcId="{98F2F455-1E9C-417E-BD95-EF66A55C3A73}" destId="{DC03CF7B-3D1C-43A1-A330-53F5D886E881}" srcOrd="8" destOrd="0" presId="urn:microsoft.com/office/officeart/2005/8/layout/cycle6"/>
    <dgm:cxn modelId="{0413ED70-1C88-48BA-A347-EF4D01D8C560}" type="presParOf" srcId="{98F2F455-1E9C-417E-BD95-EF66A55C3A73}" destId="{84D58A5F-8377-41D8-B12B-E3B136597EDE}" srcOrd="9" destOrd="0" presId="urn:microsoft.com/office/officeart/2005/8/layout/cycle6"/>
    <dgm:cxn modelId="{5678A81C-0F7F-4A82-842A-15C76BD8A98A}" type="presParOf" srcId="{98F2F455-1E9C-417E-BD95-EF66A55C3A73}" destId="{745B6CBE-CD4A-4251-9706-57C2197F3D39}" srcOrd="10" destOrd="0" presId="urn:microsoft.com/office/officeart/2005/8/layout/cycle6"/>
    <dgm:cxn modelId="{BC10F699-2ADF-4D72-AB7F-A64F1B2BFF53}" type="presParOf" srcId="{98F2F455-1E9C-417E-BD95-EF66A55C3A73}" destId="{448ED04A-F367-4756-B4B0-22AFCC8A3B3C}" srcOrd="11" destOrd="0" presId="urn:microsoft.com/office/officeart/2005/8/layout/cycle6"/>
    <dgm:cxn modelId="{7ACA8C1A-2B3F-45A0-9290-3DFE24424CCB}" type="presParOf" srcId="{98F2F455-1E9C-417E-BD95-EF66A55C3A73}" destId="{A48C82E9-9C28-4C7C-9186-A55B415E41BC}" srcOrd="12" destOrd="0" presId="urn:microsoft.com/office/officeart/2005/8/layout/cycle6"/>
    <dgm:cxn modelId="{C96FBC8A-23A6-47D3-8F40-E198FD2FA5FC}" type="presParOf" srcId="{98F2F455-1E9C-417E-BD95-EF66A55C3A73}" destId="{1660FFE2-C83C-404F-B9C6-0DD019504102}" srcOrd="13" destOrd="0" presId="urn:microsoft.com/office/officeart/2005/8/layout/cycle6"/>
    <dgm:cxn modelId="{CEC973FE-626A-4E5D-BF63-85B0FD16E001}" type="presParOf" srcId="{98F2F455-1E9C-417E-BD95-EF66A55C3A73}" destId="{75E0FBDD-951B-4548-A8D4-482C68232C25}" srcOrd="14" destOrd="0" presId="urn:microsoft.com/office/officeart/2005/8/layout/cycle6"/>
    <dgm:cxn modelId="{628BFF94-5E6D-4FCC-A21F-326ABA1D7592}" type="presParOf" srcId="{98F2F455-1E9C-417E-BD95-EF66A55C3A73}" destId="{008750E3-7CFE-4A58-AD9C-57B5DF4B6E31}" srcOrd="15" destOrd="0" presId="urn:microsoft.com/office/officeart/2005/8/layout/cycle6"/>
    <dgm:cxn modelId="{D865A945-6F22-43C4-B9E4-8A9191BB5D16}" type="presParOf" srcId="{98F2F455-1E9C-417E-BD95-EF66A55C3A73}" destId="{2A0CB4E5-E913-4D5F-A8C8-1467484B053A}" srcOrd="16" destOrd="0" presId="urn:microsoft.com/office/officeart/2005/8/layout/cycle6"/>
    <dgm:cxn modelId="{04AED63A-A52E-49B8-8708-D3B89CEA4D35}" type="presParOf" srcId="{98F2F455-1E9C-417E-BD95-EF66A55C3A73}" destId="{92BA13B8-7F11-41E2-9D84-CBADEBFCA3B0}"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04689C-24DF-4DB4-B3F0-9386E992169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ES"/>
        </a:p>
      </dgm:t>
    </dgm:pt>
    <dgm:pt modelId="{995D1667-C1F0-4374-A2D6-E102D6168029}">
      <dgm:prSet phldrT="[Texto]" custT="1"/>
      <dgm:spPr/>
      <dgm:t>
        <a:bodyPr/>
        <a:lstStyle/>
        <a:p>
          <a:r>
            <a:rPr lang="es-ES" sz="1400"/>
            <a:t>Estandarizado a través del Ethernet ordinario</a:t>
          </a:r>
        </a:p>
      </dgm:t>
    </dgm:pt>
    <dgm:pt modelId="{525BFD0A-B2E0-41CF-A248-42B82A92F803}" type="parTrans" cxnId="{42C12900-C144-4A68-9D97-1BFCF2E56D40}">
      <dgm:prSet/>
      <dgm:spPr/>
      <dgm:t>
        <a:bodyPr/>
        <a:lstStyle/>
        <a:p>
          <a:endParaRPr lang="es-ES"/>
        </a:p>
      </dgm:t>
    </dgm:pt>
    <dgm:pt modelId="{C6196DE4-D654-42D1-98B2-9F934BEE3519}" type="sibTrans" cxnId="{42C12900-C144-4A68-9D97-1BFCF2E56D40}">
      <dgm:prSet/>
      <dgm:spPr/>
      <dgm:t>
        <a:bodyPr/>
        <a:lstStyle/>
        <a:p>
          <a:endParaRPr lang="es-ES"/>
        </a:p>
      </dgm:t>
    </dgm:pt>
    <dgm:pt modelId="{1D8D7697-1CD5-4A12-BF42-48367C8F8D56}">
      <dgm:prSet phldrT="[Texto]" custT="1"/>
      <dgm:spPr/>
      <dgm:t>
        <a:bodyPr/>
        <a:lstStyle/>
        <a:p>
          <a:r>
            <a:rPr lang="es-419" sz="1600"/>
            <a:t>Norma: IEEE 802.3</a:t>
          </a:r>
          <a:endParaRPr lang="es-ES" sz="1600"/>
        </a:p>
      </dgm:t>
    </dgm:pt>
    <dgm:pt modelId="{4AB4E1D8-4C43-4280-B438-138E68DBE129}" type="parTrans" cxnId="{9EA109E6-1D74-448D-A3AE-919DF162D924}">
      <dgm:prSet/>
      <dgm:spPr/>
      <dgm:t>
        <a:bodyPr/>
        <a:lstStyle/>
        <a:p>
          <a:endParaRPr lang="es-ES"/>
        </a:p>
      </dgm:t>
    </dgm:pt>
    <dgm:pt modelId="{27790B61-5F04-4149-B805-B004BB9C0971}" type="sibTrans" cxnId="{9EA109E6-1D74-448D-A3AE-919DF162D924}">
      <dgm:prSet/>
      <dgm:spPr/>
      <dgm:t>
        <a:bodyPr/>
        <a:lstStyle/>
        <a:p>
          <a:endParaRPr lang="es-ES"/>
        </a:p>
      </dgm:t>
    </dgm:pt>
    <dgm:pt modelId="{F1BBAF3A-FC11-4DD6-8037-FB623BB23B8F}">
      <dgm:prSet phldrT="[Texto]" custT="1"/>
      <dgm:spPr/>
      <dgm:t>
        <a:bodyPr/>
        <a:lstStyle/>
        <a:p>
          <a:r>
            <a:rPr lang="es-419" sz="1600"/>
            <a:t>Distancia máxima: 100m cobre / 20 km fibra óptica</a:t>
          </a:r>
          <a:endParaRPr lang="es-ES" sz="1600"/>
        </a:p>
      </dgm:t>
    </dgm:pt>
    <dgm:pt modelId="{76F8B289-4190-4ECC-9297-56A466FDD869}" type="parTrans" cxnId="{22F03183-7881-4379-A193-D021655A6FEE}">
      <dgm:prSet/>
      <dgm:spPr/>
      <dgm:t>
        <a:bodyPr/>
        <a:lstStyle/>
        <a:p>
          <a:endParaRPr lang="es-ES"/>
        </a:p>
      </dgm:t>
    </dgm:pt>
    <dgm:pt modelId="{B0BF4D8F-27FA-477A-ABE9-729703DC4949}" type="sibTrans" cxnId="{22F03183-7881-4379-A193-D021655A6FEE}">
      <dgm:prSet/>
      <dgm:spPr/>
      <dgm:t>
        <a:bodyPr/>
        <a:lstStyle/>
        <a:p>
          <a:endParaRPr lang="es-ES"/>
        </a:p>
      </dgm:t>
    </dgm:pt>
    <dgm:pt modelId="{0CBB8E91-0F0A-4B98-9C2E-4117CDD9D751}">
      <dgm:prSet phldrT="[Texto]" custT="1"/>
      <dgm:spPr/>
      <dgm:t>
        <a:bodyPr/>
        <a:lstStyle/>
        <a:p>
          <a:r>
            <a:rPr lang="es-419" sz="1600"/>
            <a:t>Velocidad: hasta 100Mbps</a:t>
          </a:r>
          <a:endParaRPr lang="es-ES" sz="1600"/>
        </a:p>
      </dgm:t>
    </dgm:pt>
    <dgm:pt modelId="{2EA3F715-3C36-4E12-8E95-B298EC9630C8}" type="parTrans" cxnId="{3F483991-E688-480B-AD1B-7C329039DC34}">
      <dgm:prSet/>
      <dgm:spPr/>
      <dgm:t>
        <a:bodyPr/>
        <a:lstStyle/>
        <a:p>
          <a:endParaRPr lang="es-ES"/>
        </a:p>
      </dgm:t>
    </dgm:pt>
    <dgm:pt modelId="{01006300-87D0-4E1B-8667-627183AB4398}" type="sibTrans" cxnId="{3F483991-E688-480B-AD1B-7C329039DC34}">
      <dgm:prSet/>
      <dgm:spPr/>
      <dgm:t>
        <a:bodyPr/>
        <a:lstStyle/>
        <a:p>
          <a:endParaRPr lang="es-ES"/>
        </a:p>
      </dgm:t>
    </dgm:pt>
    <dgm:pt modelId="{4EEFC975-3FA6-45FB-B56A-5B263B988BBD}">
      <dgm:prSet phldrT="[Texto]" custT="1"/>
      <dgm:spPr/>
      <dgm:t>
        <a:bodyPr/>
        <a:lstStyle/>
        <a:p>
          <a:r>
            <a:rPr lang="es-419" sz="1400"/>
            <a:t>Numero de nodos ilimitados en la red</a:t>
          </a:r>
          <a:endParaRPr lang="es-ES" sz="1400"/>
        </a:p>
      </dgm:t>
    </dgm:pt>
    <dgm:pt modelId="{78F0654E-74F1-489B-B250-1BBE9F4E5AD9}" type="parTrans" cxnId="{6E912071-22A8-4AA0-B33E-EDE0F35FF56B}">
      <dgm:prSet/>
      <dgm:spPr/>
      <dgm:t>
        <a:bodyPr/>
        <a:lstStyle/>
        <a:p>
          <a:endParaRPr lang="es-ES"/>
        </a:p>
      </dgm:t>
    </dgm:pt>
    <dgm:pt modelId="{3CFAD714-14D7-42D1-B3C2-6F2578391289}" type="sibTrans" cxnId="{6E912071-22A8-4AA0-B33E-EDE0F35FF56B}">
      <dgm:prSet/>
      <dgm:spPr/>
      <dgm:t>
        <a:bodyPr/>
        <a:lstStyle/>
        <a:p>
          <a:endParaRPr lang="es-ES"/>
        </a:p>
      </dgm:t>
    </dgm:pt>
    <dgm:pt modelId="{230993B2-2F2A-4158-8B92-903FA39714D5}">
      <dgm:prSet custT="1"/>
      <dgm:spPr/>
      <dgm:t>
        <a:bodyPr/>
        <a:lstStyle/>
        <a:p>
          <a:r>
            <a:rPr lang="es-ES" sz="1400"/>
            <a:t>Implementa CIP</a:t>
          </a:r>
        </a:p>
      </dgm:t>
    </dgm:pt>
    <dgm:pt modelId="{DE3933DE-E456-40B0-8A72-2F7D16F812E5}" type="parTrans" cxnId="{8EC07325-91A2-448C-B9FF-62A72992F29C}">
      <dgm:prSet/>
      <dgm:spPr/>
      <dgm:t>
        <a:bodyPr/>
        <a:lstStyle/>
        <a:p>
          <a:endParaRPr lang="es-ES"/>
        </a:p>
      </dgm:t>
    </dgm:pt>
    <dgm:pt modelId="{D2F43D10-57DD-487A-BFBC-F540E08A63AC}" type="sibTrans" cxnId="{8EC07325-91A2-448C-B9FF-62A72992F29C}">
      <dgm:prSet/>
      <dgm:spPr/>
      <dgm:t>
        <a:bodyPr/>
        <a:lstStyle/>
        <a:p>
          <a:endParaRPr lang="es-ES"/>
        </a:p>
      </dgm:t>
    </dgm:pt>
    <dgm:pt modelId="{98F2F455-1E9C-417E-BD95-EF66A55C3A73}" type="pres">
      <dgm:prSet presAssocID="{F304689C-24DF-4DB4-B3F0-9386E9921690}" presName="cycle" presStyleCnt="0">
        <dgm:presLayoutVars>
          <dgm:dir/>
          <dgm:resizeHandles val="exact"/>
        </dgm:presLayoutVars>
      </dgm:prSet>
      <dgm:spPr/>
      <dgm:t>
        <a:bodyPr/>
        <a:lstStyle/>
        <a:p>
          <a:endParaRPr lang="es-ES"/>
        </a:p>
      </dgm:t>
    </dgm:pt>
    <dgm:pt modelId="{B4D23285-109C-4E3F-B16C-1E4F2699AD39}" type="pres">
      <dgm:prSet presAssocID="{995D1667-C1F0-4374-A2D6-E102D6168029}" presName="node" presStyleLbl="node1" presStyleIdx="0" presStyleCnt="6" custScaleX="134439">
        <dgm:presLayoutVars>
          <dgm:bulletEnabled val="1"/>
        </dgm:presLayoutVars>
      </dgm:prSet>
      <dgm:spPr/>
      <dgm:t>
        <a:bodyPr/>
        <a:lstStyle/>
        <a:p>
          <a:endParaRPr lang="es-ES"/>
        </a:p>
      </dgm:t>
    </dgm:pt>
    <dgm:pt modelId="{95D9D113-7208-4AAB-851C-617B0C3086DB}" type="pres">
      <dgm:prSet presAssocID="{995D1667-C1F0-4374-A2D6-E102D6168029}" presName="spNode" presStyleCnt="0"/>
      <dgm:spPr/>
    </dgm:pt>
    <dgm:pt modelId="{6191E1F8-9A97-49C4-833C-C98405023B28}" type="pres">
      <dgm:prSet presAssocID="{C6196DE4-D654-42D1-98B2-9F934BEE3519}" presName="sibTrans" presStyleLbl="sibTrans1D1" presStyleIdx="0" presStyleCnt="6"/>
      <dgm:spPr/>
      <dgm:t>
        <a:bodyPr/>
        <a:lstStyle/>
        <a:p>
          <a:endParaRPr lang="es-ES"/>
        </a:p>
      </dgm:t>
    </dgm:pt>
    <dgm:pt modelId="{997BA39A-912A-44A2-A35A-245FC099529F}" type="pres">
      <dgm:prSet presAssocID="{1D8D7697-1CD5-4A12-BF42-48367C8F8D56}" presName="node" presStyleLbl="node1" presStyleIdx="1" presStyleCnt="6">
        <dgm:presLayoutVars>
          <dgm:bulletEnabled val="1"/>
        </dgm:presLayoutVars>
      </dgm:prSet>
      <dgm:spPr/>
      <dgm:t>
        <a:bodyPr/>
        <a:lstStyle/>
        <a:p>
          <a:endParaRPr lang="es-ES"/>
        </a:p>
      </dgm:t>
    </dgm:pt>
    <dgm:pt modelId="{B0395B01-A804-4118-8395-23A2AC68D1BE}" type="pres">
      <dgm:prSet presAssocID="{1D8D7697-1CD5-4A12-BF42-48367C8F8D56}" presName="spNode" presStyleCnt="0"/>
      <dgm:spPr/>
    </dgm:pt>
    <dgm:pt modelId="{48CD1C09-2E33-421B-B872-AB616B4D0D38}" type="pres">
      <dgm:prSet presAssocID="{27790B61-5F04-4149-B805-B004BB9C0971}" presName="sibTrans" presStyleLbl="sibTrans1D1" presStyleIdx="1" presStyleCnt="6"/>
      <dgm:spPr/>
      <dgm:t>
        <a:bodyPr/>
        <a:lstStyle/>
        <a:p>
          <a:endParaRPr lang="es-ES"/>
        </a:p>
      </dgm:t>
    </dgm:pt>
    <dgm:pt modelId="{31BAC3DB-CA96-4ED6-8E26-305A7779D74B}" type="pres">
      <dgm:prSet presAssocID="{230993B2-2F2A-4158-8B92-903FA39714D5}" presName="node" presStyleLbl="node1" presStyleIdx="2" presStyleCnt="6">
        <dgm:presLayoutVars>
          <dgm:bulletEnabled val="1"/>
        </dgm:presLayoutVars>
      </dgm:prSet>
      <dgm:spPr/>
      <dgm:t>
        <a:bodyPr/>
        <a:lstStyle/>
        <a:p>
          <a:endParaRPr lang="es-ES"/>
        </a:p>
      </dgm:t>
    </dgm:pt>
    <dgm:pt modelId="{EE6D40E8-9E17-400E-9A1C-A73C3E828821}" type="pres">
      <dgm:prSet presAssocID="{230993B2-2F2A-4158-8B92-903FA39714D5}" presName="spNode" presStyleCnt="0"/>
      <dgm:spPr/>
    </dgm:pt>
    <dgm:pt modelId="{DC03CF7B-3D1C-43A1-A330-53F5D886E881}" type="pres">
      <dgm:prSet presAssocID="{D2F43D10-57DD-487A-BFBC-F540E08A63AC}" presName="sibTrans" presStyleLbl="sibTrans1D1" presStyleIdx="2" presStyleCnt="6"/>
      <dgm:spPr/>
      <dgm:t>
        <a:bodyPr/>
        <a:lstStyle/>
        <a:p>
          <a:endParaRPr lang="es-ES"/>
        </a:p>
      </dgm:t>
    </dgm:pt>
    <dgm:pt modelId="{84D58A5F-8377-41D8-B12B-E3B136597EDE}" type="pres">
      <dgm:prSet presAssocID="{F1BBAF3A-FC11-4DD6-8037-FB623BB23B8F}" presName="node" presStyleLbl="node1" presStyleIdx="3" presStyleCnt="6" custScaleX="170289" custRadScaleRad="101108" custRadScaleInc="1071">
        <dgm:presLayoutVars>
          <dgm:bulletEnabled val="1"/>
        </dgm:presLayoutVars>
      </dgm:prSet>
      <dgm:spPr/>
      <dgm:t>
        <a:bodyPr/>
        <a:lstStyle/>
        <a:p>
          <a:endParaRPr lang="es-ES"/>
        </a:p>
      </dgm:t>
    </dgm:pt>
    <dgm:pt modelId="{745B6CBE-CD4A-4251-9706-57C2197F3D39}" type="pres">
      <dgm:prSet presAssocID="{F1BBAF3A-FC11-4DD6-8037-FB623BB23B8F}" presName="spNode" presStyleCnt="0"/>
      <dgm:spPr/>
    </dgm:pt>
    <dgm:pt modelId="{448ED04A-F367-4756-B4B0-22AFCC8A3B3C}" type="pres">
      <dgm:prSet presAssocID="{B0BF4D8F-27FA-477A-ABE9-729703DC4949}" presName="sibTrans" presStyleLbl="sibTrans1D1" presStyleIdx="3" presStyleCnt="6"/>
      <dgm:spPr/>
      <dgm:t>
        <a:bodyPr/>
        <a:lstStyle/>
        <a:p>
          <a:endParaRPr lang="es-ES"/>
        </a:p>
      </dgm:t>
    </dgm:pt>
    <dgm:pt modelId="{A48C82E9-9C28-4C7C-9186-A55B415E41BC}" type="pres">
      <dgm:prSet presAssocID="{0CBB8E91-0F0A-4B98-9C2E-4117CDD9D751}" presName="node" presStyleLbl="node1" presStyleIdx="4" presStyleCnt="6" custRadScaleRad="100884" custRadScaleInc="-2187">
        <dgm:presLayoutVars>
          <dgm:bulletEnabled val="1"/>
        </dgm:presLayoutVars>
      </dgm:prSet>
      <dgm:spPr/>
      <dgm:t>
        <a:bodyPr/>
        <a:lstStyle/>
        <a:p>
          <a:endParaRPr lang="es-ES"/>
        </a:p>
      </dgm:t>
    </dgm:pt>
    <dgm:pt modelId="{1660FFE2-C83C-404F-B9C6-0DD019504102}" type="pres">
      <dgm:prSet presAssocID="{0CBB8E91-0F0A-4B98-9C2E-4117CDD9D751}" presName="spNode" presStyleCnt="0"/>
      <dgm:spPr/>
    </dgm:pt>
    <dgm:pt modelId="{75E0FBDD-951B-4548-A8D4-482C68232C25}" type="pres">
      <dgm:prSet presAssocID="{01006300-87D0-4E1B-8667-627183AB4398}" presName="sibTrans" presStyleLbl="sibTrans1D1" presStyleIdx="4" presStyleCnt="6"/>
      <dgm:spPr/>
      <dgm:t>
        <a:bodyPr/>
        <a:lstStyle/>
        <a:p>
          <a:endParaRPr lang="es-ES"/>
        </a:p>
      </dgm:t>
    </dgm:pt>
    <dgm:pt modelId="{008750E3-7CFE-4A58-AD9C-57B5DF4B6E31}" type="pres">
      <dgm:prSet presAssocID="{4EEFC975-3FA6-45FB-B56A-5B263B988BBD}" presName="node" presStyleLbl="node1" presStyleIdx="5" presStyleCnt="6" custRadScaleRad="99780" custRadScaleInc="-3297">
        <dgm:presLayoutVars>
          <dgm:bulletEnabled val="1"/>
        </dgm:presLayoutVars>
      </dgm:prSet>
      <dgm:spPr/>
      <dgm:t>
        <a:bodyPr/>
        <a:lstStyle/>
        <a:p>
          <a:endParaRPr lang="es-ES"/>
        </a:p>
      </dgm:t>
    </dgm:pt>
    <dgm:pt modelId="{2A0CB4E5-E913-4D5F-A8C8-1467484B053A}" type="pres">
      <dgm:prSet presAssocID="{4EEFC975-3FA6-45FB-B56A-5B263B988BBD}" presName="spNode" presStyleCnt="0"/>
      <dgm:spPr/>
    </dgm:pt>
    <dgm:pt modelId="{92BA13B8-7F11-41E2-9D84-CBADEBFCA3B0}" type="pres">
      <dgm:prSet presAssocID="{3CFAD714-14D7-42D1-B3C2-6F2578391289}" presName="sibTrans" presStyleLbl="sibTrans1D1" presStyleIdx="5" presStyleCnt="6"/>
      <dgm:spPr/>
      <dgm:t>
        <a:bodyPr/>
        <a:lstStyle/>
        <a:p>
          <a:endParaRPr lang="es-ES"/>
        </a:p>
      </dgm:t>
    </dgm:pt>
  </dgm:ptLst>
  <dgm:cxnLst>
    <dgm:cxn modelId="{6E912071-22A8-4AA0-B33E-EDE0F35FF56B}" srcId="{F304689C-24DF-4DB4-B3F0-9386E9921690}" destId="{4EEFC975-3FA6-45FB-B56A-5B263B988BBD}" srcOrd="5" destOrd="0" parTransId="{78F0654E-74F1-489B-B250-1BBE9F4E5AD9}" sibTransId="{3CFAD714-14D7-42D1-B3C2-6F2578391289}"/>
    <dgm:cxn modelId="{5231A9F9-3BDC-48AD-B168-A4E6640F9FF3}" type="presOf" srcId="{C6196DE4-D654-42D1-98B2-9F934BEE3519}" destId="{6191E1F8-9A97-49C4-833C-C98405023B28}" srcOrd="0" destOrd="0" presId="urn:microsoft.com/office/officeart/2005/8/layout/cycle6"/>
    <dgm:cxn modelId="{4CA13C0A-E7E4-481A-A8BF-59014B3CA072}" type="presOf" srcId="{F1BBAF3A-FC11-4DD6-8037-FB623BB23B8F}" destId="{84D58A5F-8377-41D8-B12B-E3B136597EDE}" srcOrd="0" destOrd="0" presId="urn:microsoft.com/office/officeart/2005/8/layout/cycle6"/>
    <dgm:cxn modelId="{5FDFBC7F-E425-4F90-A4FD-CC2B1371DC7B}" type="presOf" srcId="{3CFAD714-14D7-42D1-B3C2-6F2578391289}" destId="{92BA13B8-7F11-41E2-9D84-CBADEBFCA3B0}" srcOrd="0" destOrd="0" presId="urn:microsoft.com/office/officeart/2005/8/layout/cycle6"/>
    <dgm:cxn modelId="{CF4EB455-A7C3-430D-9E6A-4C68CF7BC03D}" type="presOf" srcId="{0CBB8E91-0F0A-4B98-9C2E-4117CDD9D751}" destId="{A48C82E9-9C28-4C7C-9186-A55B415E41BC}" srcOrd="0" destOrd="0" presId="urn:microsoft.com/office/officeart/2005/8/layout/cycle6"/>
    <dgm:cxn modelId="{C163D8B7-290C-436A-B877-A309DEE61D79}" type="presOf" srcId="{230993B2-2F2A-4158-8B92-903FA39714D5}" destId="{31BAC3DB-CA96-4ED6-8E26-305A7779D74B}" srcOrd="0" destOrd="0" presId="urn:microsoft.com/office/officeart/2005/8/layout/cycle6"/>
    <dgm:cxn modelId="{9EA109E6-1D74-448D-A3AE-919DF162D924}" srcId="{F304689C-24DF-4DB4-B3F0-9386E9921690}" destId="{1D8D7697-1CD5-4A12-BF42-48367C8F8D56}" srcOrd="1" destOrd="0" parTransId="{4AB4E1D8-4C43-4280-B438-138E68DBE129}" sibTransId="{27790B61-5F04-4149-B805-B004BB9C0971}"/>
    <dgm:cxn modelId="{ECEEC1B7-ECFE-468C-BB77-3AEA1510CD02}" type="presOf" srcId="{4EEFC975-3FA6-45FB-B56A-5B263B988BBD}" destId="{008750E3-7CFE-4A58-AD9C-57B5DF4B6E31}" srcOrd="0" destOrd="0" presId="urn:microsoft.com/office/officeart/2005/8/layout/cycle6"/>
    <dgm:cxn modelId="{D0C2B0C0-4126-42B2-A0DA-F855388057DC}" type="presOf" srcId="{B0BF4D8F-27FA-477A-ABE9-729703DC4949}" destId="{448ED04A-F367-4756-B4B0-22AFCC8A3B3C}" srcOrd="0" destOrd="0" presId="urn:microsoft.com/office/officeart/2005/8/layout/cycle6"/>
    <dgm:cxn modelId="{3F483991-E688-480B-AD1B-7C329039DC34}" srcId="{F304689C-24DF-4DB4-B3F0-9386E9921690}" destId="{0CBB8E91-0F0A-4B98-9C2E-4117CDD9D751}" srcOrd="4" destOrd="0" parTransId="{2EA3F715-3C36-4E12-8E95-B298EC9630C8}" sibTransId="{01006300-87D0-4E1B-8667-627183AB4398}"/>
    <dgm:cxn modelId="{22F03183-7881-4379-A193-D021655A6FEE}" srcId="{F304689C-24DF-4DB4-B3F0-9386E9921690}" destId="{F1BBAF3A-FC11-4DD6-8037-FB623BB23B8F}" srcOrd="3" destOrd="0" parTransId="{76F8B289-4190-4ECC-9297-56A466FDD869}" sibTransId="{B0BF4D8F-27FA-477A-ABE9-729703DC4949}"/>
    <dgm:cxn modelId="{42C12900-C144-4A68-9D97-1BFCF2E56D40}" srcId="{F304689C-24DF-4DB4-B3F0-9386E9921690}" destId="{995D1667-C1F0-4374-A2D6-E102D6168029}" srcOrd="0" destOrd="0" parTransId="{525BFD0A-B2E0-41CF-A248-42B82A92F803}" sibTransId="{C6196DE4-D654-42D1-98B2-9F934BEE3519}"/>
    <dgm:cxn modelId="{C5FB962E-6252-49CE-B3F2-903A14AA5532}" type="presOf" srcId="{1D8D7697-1CD5-4A12-BF42-48367C8F8D56}" destId="{997BA39A-912A-44A2-A35A-245FC099529F}" srcOrd="0" destOrd="0" presId="urn:microsoft.com/office/officeart/2005/8/layout/cycle6"/>
    <dgm:cxn modelId="{8071C5BA-63D6-4FCE-9713-BDF14598C107}" type="presOf" srcId="{27790B61-5F04-4149-B805-B004BB9C0971}" destId="{48CD1C09-2E33-421B-B872-AB616B4D0D38}" srcOrd="0" destOrd="0" presId="urn:microsoft.com/office/officeart/2005/8/layout/cycle6"/>
    <dgm:cxn modelId="{D2413668-0E46-45AF-9ECF-7FBAA6EACC75}" type="presOf" srcId="{D2F43D10-57DD-487A-BFBC-F540E08A63AC}" destId="{DC03CF7B-3D1C-43A1-A330-53F5D886E881}" srcOrd="0" destOrd="0" presId="urn:microsoft.com/office/officeart/2005/8/layout/cycle6"/>
    <dgm:cxn modelId="{CE7D33D5-D9C9-486B-AF43-7C874552ABD1}" type="presOf" srcId="{F304689C-24DF-4DB4-B3F0-9386E9921690}" destId="{98F2F455-1E9C-417E-BD95-EF66A55C3A73}" srcOrd="0" destOrd="0" presId="urn:microsoft.com/office/officeart/2005/8/layout/cycle6"/>
    <dgm:cxn modelId="{D17F79C6-BE27-4A47-8C6F-47B3DC11651A}" type="presOf" srcId="{01006300-87D0-4E1B-8667-627183AB4398}" destId="{75E0FBDD-951B-4548-A8D4-482C68232C25}" srcOrd="0" destOrd="0" presId="urn:microsoft.com/office/officeart/2005/8/layout/cycle6"/>
    <dgm:cxn modelId="{8EC07325-91A2-448C-B9FF-62A72992F29C}" srcId="{F304689C-24DF-4DB4-B3F0-9386E9921690}" destId="{230993B2-2F2A-4158-8B92-903FA39714D5}" srcOrd="2" destOrd="0" parTransId="{DE3933DE-E456-40B0-8A72-2F7D16F812E5}" sibTransId="{D2F43D10-57DD-487A-BFBC-F540E08A63AC}"/>
    <dgm:cxn modelId="{94347FEF-B575-456D-A021-C939401ECEE6}" type="presOf" srcId="{995D1667-C1F0-4374-A2D6-E102D6168029}" destId="{B4D23285-109C-4E3F-B16C-1E4F2699AD39}" srcOrd="0" destOrd="0" presId="urn:microsoft.com/office/officeart/2005/8/layout/cycle6"/>
    <dgm:cxn modelId="{92FD051E-A70F-4CDF-B3F3-1CAF294BCC57}" type="presParOf" srcId="{98F2F455-1E9C-417E-BD95-EF66A55C3A73}" destId="{B4D23285-109C-4E3F-B16C-1E4F2699AD39}" srcOrd="0" destOrd="0" presId="urn:microsoft.com/office/officeart/2005/8/layout/cycle6"/>
    <dgm:cxn modelId="{2B0F99D5-B13B-4C8F-BCE8-CF1D31063D7A}" type="presParOf" srcId="{98F2F455-1E9C-417E-BD95-EF66A55C3A73}" destId="{95D9D113-7208-4AAB-851C-617B0C3086DB}" srcOrd="1" destOrd="0" presId="urn:microsoft.com/office/officeart/2005/8/layout/cycle6"/>
    <dgm:cxn modelId="{5B3D75C2-6861-4A62-BB55-1448E707E668}" type="presParOf" srcId="{98F2F455-1E9C-417E-BD95-EF66A55C3A73}" destId="{6191E1F8-9A97-49C4-833C-C98405023B28}" srcOrd="2" destOrd="0" presId="urn:microsoft.com/office/officeart/2005/8/layout/cycle6"/>
    <dgm:cxn modelId="{8D6EFFAE-643B-45ED-8F6A-B1532D48DBAE}" type="presParOf" srcId="{98F2F455-1E9C-417E-BD95-EF66A55C3A73}" destId="{997BA39A-912A-44A2-A35A-245FC099529F}" srcOrd="3" destOrd="0" presId="urn:microsoft.com/office/officeart/2005/8/layout/cycle6"/>
    <dgm:cxn modelId="{7FFFE9E6-4D9B-44DA-B7E3-1884CB6C4317}" type="presParOf" srcId="{98F2F455-1E9C-417E-BD95-EF66A55C3A73}" destId="{B0395B01-A804-4118-8395-23A2AC68D1BE}" srcOrd="4" destOrd="0" presId="urn:microsoft.com/office/officeart/2005/8/layout/cycle6"/>
    <dgm:cxn modelId="{B6BAEDBD-0676-4047-B338-581FBECBD535}" type="presParOf" srcId="{98F2F455-1E9C-417E-BD95-EF66A55C3A73}" destId="{48CD1C09-2E33-421B-B872-AB616B4D0D38}" srcOrd="5" destOrd="0" presId="urn:microsoft.com/office/officeart/2005/8/layout/cycle6"/>
    <dgm:cxn modelId="{97F8D326-5FFA-4AE6-A7E6-382948CDD91F}" type="presParOf" srcId="{98F2F455-1E9C-417E-BD95-EF66A55C3A73}" destId="{31BAC3DB-CA96-4ED6-8E26-305A7779D74B}" srcOrd="6" destOrd="0" presId="urn:microsoft.com/office/officeart/2005/8/layout/cycle6"/>
    <dgm:cxn modelId="{2E22F55A-F210-4A43-AAA4-42ED024A17F6}" type="presParOf" srcId="{98F2F455-1E9C-417E-BD95-EF66A55C3A73}" destId="{EE6D40E8-9E17-400E-9A1C-A73C3E828821}" srcOrd="7" destOrd="0" presId="urn:microsoft.com/office/officeart/2005/8/layout/cycle6"/>
    <dgm:cxn modelId="{BBE75122-436C-48CB-8AB6-7371976E9FF5}" type="presParOf" srcId="{98F2F455-1E9C-417E-BD95-EF66A55C3A73}" destId="{DC03CF7B-3D1C-43A1-A330-53F5D886E881}" srcOrd="8" destOrd="0" presId="urn:microsoft.com/office/officeart/2005/8/layout/cycle6"/>
    <dgm:cxn modelId="{0413ED70-1C88-48BA-A347-EF4D01D8C560}" type="presParOf" srcId="{98F2F455-1E9C-417E-BD95-EF66A55C3A73}" destId="{84D58A5F-8377-41D8-B12B-E3B136597EDE}" srcOrd="9" destOrd="0" presId="urn:microsoft.com/office/officeart/2005/8/layout/cycle6"/>
    <dgm:cxn modelId="{5678A81C-0F7F-4A82-842A-15C76BD8A98A}" type="presParOf" srcId="{98F2F455-1E9C-417E-BD95-EF66A55C3A73}" destId="{745B6CBE-CD4A-4251-9706-57C2197F3D39}" srcOrd="10" destOrd="0" presId="urn:microsoft.com/office/officeart/2005/8/layout/cycle6"/>
    <dgm:cxn modelId="{BC10F699-2ADF-4D72-AB7F-A64F1B2BFF53}" type="presParOf" srcId="{98F2F455-1E9C-417E-BD95-EF66A55C3A73}" destId="{448ED04A-F367-4756-B4B0-22AFCC8A3B3C}" srcOrd="11" destOrd="0" presId="urn:microsoft.com/office/officeart/2005/8/layout/cycle6"/>
    <dgm:cxn modelId="{7ACA8C1A-2B3F-45A0-9290-3DFE24424CCB}" type="presParOf" srcId="{98F2F455-1E9C-417E-BD95-EF66A55C3A73}" destId="{A48C82E9-9C28-4C7C-9186-A55B415E41BC}" srcOrd="12" destOrd="0" presId="urn:microsoft.com/office/officeart/2005/8/layout/cycle6"/>
    <dgm:cxn modelId="{C96FBC8A-23A6-47D3-8F40-E198FD2FA5FC}" type="presParOf" srcId="{98F2F455-1E9C-417E-BD95-EF66A55C3A73}" destId="{1660FFE2-C83C-404F-B9C6-0DD019504102}" srcOrd="13" destOrd="0" presId="urn:microsoft.com/office/officeart/2005/8/layout/cycle6"/>
    <dgm:cxn modelId="{CEC973FE-626A-4E5D-BF63-85B0FD16E001}" type="presParOf" srcId="{98F2F455-1E9C-417E-BD95-EF66A55C3A73}" destId="{75E0FBDD-951B-4548-A8D4-482C68232C25}" srcOrd="14" destOrd="0" presId="urn:microsoft.com/office/officeart/2005/8/layout/cycle6"/>
    <dgm:cxn modelId="{628BFF94-5E6D-4FCC-A21F-326ABA1D7592}" type="presParOf" srcId="{98F2F455-1E9C-417E-BD95-EF66A55C3A73}" destId="{008750E3-7CFE-4A58-AD9C-57B5DF4B6E31}" srcOrd="15" destOrd="0" presId="urn:microsoft.com/office/officeart/2005/8/layout/cycle6"/>
    <dgm:cxn modelId="{D865A945-6F22-43C4-B9E4-8A9191BB5D16}" type="presParOf" srcId="{98F2F455-1E9C-417E-BD95-EF66A55C3A73}" destId="{2A0CB4E5-E913-4D5F-A8C8-1467484B053A}" srcOrd="16" destOrd="0" presId="urn:microsoft.com/office/officeart/2005/8/layout/cycle6"/>
    <dgm:cxn modelId="{04AED63A-A52E-49B8-8708-D3B89CEA4D35}" type="presParOf" srcId="{98F2F455-1E9C-417E-BD95-EF66A55C3A73}" destId="{92BA13B8-7F11-41E2-9D84-CBADEBFCA3B0}"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C070F-58DE-4E16-8C67-96C92149BE3F}">
      <dsp:nvSpPr>
        <dsp:cNvPr id="0" name=""/>
        <dsp:cNvSpPr/>
      </dsp:nvSpPr>
      <dsp:spPr>
        <a:xfrm>
          <a:off x="8805" y="772539"/>
          <a:ext cx="2631868" cy="15791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kern="1200"/>
            <a:t>Automatización en la Industria</a:t>
          </a:r>
        </a:p>
      </dsp:txBody>
      <dsp:txXfrm>
        <a:off x="55056" y="818790"/>
        <a:ext cx="2539366" cy="1486619"/>
      </dsp:txXfrm>
    </dsp:sp>
    <dsp:sp modelId="{6B9F9D01-5D52-4B51-8E3F-82C7012BDACB}">
      <dsp:nvSpPr>
        <dsp:cNvPr id="0" name=""/>
        <dsp:cNvSpPr/>
      </dsp:nvSpPr>
      <dsp:spPr>
        <a:xfrm>
          <a:off x="2903861" y="1235748"/>
          <a:ext cx="557956" cy="652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S" sz="2100" kern="1200"/>
        </a:p>
      </dsp:txBody>
      <dsp:txXfrm>
        <a:off x="2903861" y="1366289"/>
        <a:ext cx="390569" cy="391621"/>
      </dsp:txXfrm>
    </dsp:sp>
    <dsp:sp modelId="{459A4114-9DF9-4364-AFA3-78DD3C8A6137}">
      <dsp:nvSpPr>
        <dsp:cNvPr id="0" name=""/>
        <dsp:cNvSpPr/>
      </dsp:nvSpPr>
      <dsp:spPr>
        <a:xfrm>
          <a:off x="3693421" y="772539"/>
          <a:ext cx="2631868" cy="15791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kern="1200"/>
            <a:t>Instrumentación y Actuadores</a:t>
          </a:r>
        </a:p>
      </dsp:txBody>
      <dsp:txXfrm>
        <a:off x="3739672" y="818790"/>
        <a:ext cx="2539366" cy="1486619"/>
      </dsp:txXfrm>
    </dsp:sp>
    <dsp:sp modelId="{EBBD1C3E-687D-427A-B946-41ADEFC5A499}">
      <dsp:nvSpPr>
        <dsp:cNvPr id="0" name=""/>
        <dsp:cNvSpPr/>
      </dsp:nvSpPr>
      <dsp:spPr>
        <a:xfrm>
          <a:off x="6588477" y="1235748"/>
          <a:ext cx="557956" cy="652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S" sz="2100" kern="1200"/>
        </a:p>
      </dsp:txBody>
      <dsp:txXfrm>
        <a:off x="6588477" y="1366289"/>
        <a:ext cx="390569" cy="391621"/>
      </dsp:txXfrm>
    </dsp:sp>
    <dsp:sp modelId="{19EDB40A-4173-4214-B5CA-EA20A6516301}">
      <dsp:nvSpPr>
        <dsp:cNvPr id="0" name=""/>
        <dsp:cNvSpPr/>
      </dsp:nvSpPr>
      <dsp:spPr>
        <a:xfrm>
          <a:off x="7378037" y="772539"/>
          <a:ext cx="2631868" cy="15791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kern="1200"/>
            <a:t>Redes Industriales</a:t>
          </a:r>
        </a:p>
      </dsp:txBody>
      <dsp:txXfrm>
        <a:off x="7424288" y="818790"/>
        <a:ext cx="2539366" cy="14866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C070F-58DE-4E16-8C67-96C92149BE3F}">
      <dsp:nvSpPr>
        <dsp:cNvPr id="0" name=""/>
        <dsp:cNvSpPr/>
      </dsp:nvSpPr>
      <dsp:spPr>
        <a:xfrm>
          <a:off x="8805" y="772539"/>
          <a:ext cx="2631868" cy="15791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a:t>Modernización  en la Industria ecuatoriana</a:t>
          </a:r>
        </a:p>
      </dsp:txBody>
      <dsp:txXfrm>
        <a:off x="55056" y="818790"/>
        <a:ext cx="2539366" cy="1486619"/>
      </dsp:txXfrm>
    </dsp:sp>
    <dsp:sp modelId="{6B9F9D01-5D52-4B51-8E3F-82C7012BDACB}">
      <dsp:nvSpPr>
        <dsp:cNvPr id="0" name=""/>
        <dsp:cNvSpPr/>
      </dsp:nvSpPr>
      <dsp:spPr>
        <a:xfrm>
          <a:off x="2903861" y="1235748"/>
          <a:ext cx="557956" cy="652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a:off x="2903861" y="1366289"/>
        <a:ext cx="390569" cy="391621"/>
      </dsp:txXfrm>
    </dsp:sp>
    <dsp:sp modelId="{459A4114-9DF9-4364-AFA3-78DD3C8A6137}">
      <dsp:nvSpPr>
        <dsp:cNvPr id="0" name=""/>
        <dsp:cNvSpPr/>
      </dsp:nvSpPr>
      <dsp:spPr>
        <a:xfrm>
          <a:off x="3693421" y="772539"/>
          <a:ext cx="2631868" cy="15791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a:t>Sistemas de Entrenamiento (ESPE)</a:t>
          </a:r>
        </a:p>
      </dsp:txBody>
      <dsp:txXfrm>
        <a:off x="3739672" y="818790"/>
        <a:ext cx="2539366" cy="1486619"/>
      </dsp:txXfrm>
    </dsp:sp>
    <dsp:sp modelId="{EBBD1C3E-687D-427A-B946-41ADEFC5A499}">
      <dsp:nvSpPr>
        <dsp:cNvPr id="0" name=""/>
        <dsp:cNvSpPr/>
      </dsp:nvSpPr>
      <dsp:spPr>
        <a:xfrm>
          <a:off x="6588477" y="1235748"/>
          <a:ext cx="557956" cy="6527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s-ES" sz="2300" kern="1200"/>
        </a:p>
      </dsp:txBody>
      <dsp:txXfrm>
        <a:off x="6588477" y="1366289"/>
        <a:ext cx="390569" cy="391621"/>
      </dsp:txXfrm>
    </dsp:sp>
    <dsp:sp modelId="{19EDB40A-4173-4214-B5CA-EA20A6516301}">
      <dsp:nvSpPr>
        <dsp:cNvPr id="0" name=""/>
        <dsp:cNvSpPr/>
      </dsp:nvSpPr>
      <dsp:spPr>
        <a:xfrm>
          <a:off x="7378037" y="772539"/>
          <a:ext cx="2631868" cy="157912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a:t>Proceso de ensamblaje</a:t>
          </a:r>
        </a:p>
      </dsp:txBody>
      <dsp:txXfrm>
        <a:off x="7424288" y="818790"/>
        <a:ext cx="2539366" cy="14866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A78A6-9B51-4505-B1AC-595712C1F733}">
      <dsp:nvSpPr>
        <dsp:cNvPr id="0" name=""/>
        <dsp:cNvSpPr/>
      </dsp:nvSpPr>
      <dsp:spPr>
        <a:xfrm>
          <a:off x="681" y="393214"/>
          <a:ext cx="2658036" cy="159482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a:t>Estado inicial del sistema</a:t>
          </a:r>
        </a:p>
      </dsp:txBody>
      <dsp:txXfrm>
        <a:off x="681" y="393214"/>
        <a:ext cx="2658036" cy="1594821"/>
      </dsp:txXfrm>
    </dsp:sp>
    <dsp:sp modelId="{87E11002-44D9-46F4-9FB7-8872C0E257EB}">
      <dsp:nvSpPr>
        <dsp:cNvPr id="0" name=""/>
        <dsp:cNvSpPr/>
      </dsp:nvSpPr>
      <dsp:spPr>
        <a:xfrm>
          <a:off x="2924521" y="393214"/>
          <a:ext cx="2658036" cy="159482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a:t>Necesidad de la implementación de su lógica</a:t>
          </a:r>
        </a:p>
      </dsp:txBody>
      <dsp:txXfrm>
        <a:off x="2924521" y="393214"/>
        <a:ext cx="2658036" cy="15948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A78A6-9B51-4505-B1AC-595712C1F733}">
      <dsp:nvSpPr>
        <dsp:cNvPr id="0" name=""/>
        <dsp:cNvSpPr/>
      </dsp:nvSpPr>
      <dsp:spPr>
        <a:xfrm>
          <a:off x="696104" y="108"/>
          <a:ext cx="2313228" cy="138793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a:t>Excelente herramienta de entrenamiento</a:t>
          </a:r>
        </a:p>
      </dsp:txBody>
      <dsp:txXfrm>
        <a:off x="696104" y="108"/>
        <a:ext cx="2313228" cy="1387937"/>
      </dsp:txXfrm>
    </dsp:sp>
    <dsp:sp modelId="{87E11002-44D9-46F4-9FB7-8872C0E257EB}">
      <dsp:nvSpPr>
        <dsp:cNvPr id="0" name=""/>
        <dsp:cNvSpPr/>
      </dsp:nvSpPr>
      <dsp:spPr>
        <a:xfrm>
          <a:off x="3240655" y="108"/>
          <a:ext cx="2313228" cy="138793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a:t>Sistema que aúna los conocimientos adquiridos</a:t>
          </a:r>
        </a:p>
      </dsp:txBody>
      <dsp:txXfrm>
        <a:off x="3240655" y="108"/>
        <a:ext cx="2313228" cy="1387937"/>
      </dsp:txXfrm>
    </dsp:sp>
    <dsp:sp modelId="{DC416F14-C161-4DD2-BCC5-2B7B296A195C}">
      <dsp:nvSpPr>
        <dsp:cNvPr id="0" name=""/>
        <dsp:cNvSpPr/>
      </dsp:nvSpPr>
      <dsp:spPr>
        <a:xfrm>
          <a:off x="1968380" y="1619368"/>
          <a:ext cx="2313228" cy="1387937"/>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a:t>Gran oportunidad para proponer alternativas de mejora</a:t>
          </a:r>
        </a:p>
      </dsp:txBody>
      <dsp:txXfrm>
        <a:off x="1968380" y="1619368"/>
        <a:ext cx="2313228" cy="1387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18E22-9BC7-421E-9A80-2D57EFED5831}">
      <dsp:nvSpPr>
        <dsp:cNvPr id="0" name=""/>
        <dsp:cNvSpPr/>
      </dsp:nvSpPr>
      <dsp:spPr>
        <a:xfrm>
          <a:off x="0" y="0"/>
          <a:ext cx="10401300" cy="1714378"/>
        </a:xfrm>
        <a:prstGeom prst="roundRect">
          <a:avLst>
            <a:gd name="adj" fmla="val 1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38D270-AB81-4174-9DDE-54002350A9C6}">
      <dsp:nvSpPr>
        <dsp:cNvPr id="0" name=""/>
        <dsp:cNvSpPr/>
      </dsp:nvSpPr>
      <dsp:spPr>
        <a:xfrm>
          <a:off x="314903" y="228583"/>
          <a:ext cx="2272440" cy="1257210"/>
        </a:xfrm>
        <a:prstGeom prst="roundRect">
          <a:avLst>
            <a:gd name="adj" fmla="val 10000"/>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8E5445-BC99-4A06-8AEB-EB55B59905CD}">
      <dsp:nvSpPr>
        <dsp:cNvPr id="0" name=""/>
        <dsp:cNvSpPr/>
      </dsp:nvSpPr>
      <dsp:spPr>
        <a:xfrm rot="10800000">
          <a:off x="314903" y="1714378"/>
          <a:ext cx="2272440" cy="2095351"/>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C" sz="2400" kern="1200"/>
            <a:t>Instalación y conexión del PLC </a:t>
          </a:r>
          <a:r>
            <a:rPr lang="es-EC" sz="2400" kern="1200" err="1"/>
            <a:t>ControlLogix</a:t>
          </a:r>
          <a:r>
            <a:rPr lang="es-EC" sz="2400" kern="1200"/>
            <a:t> 5000</a:t>
          </a:r>
          <a:endParaRPr lang="es-ES" sz="2400" kern="1200"/>
        </a:p>
      </dsp:txBody>
      <dsp:txXfrm rot="10800000">
        <a:off x="379342" y="1714378"/>
        <a:ext cx="2143562" cy="2030912"/>
      </dsp:txXfrm>
    </dsp:sp>
    <dsp:sp modelId="{39A145E1-CE83-4CF7-8F4E-E3820825E9E3}">
      <dsp:nvSpPr>
        <dsp:cNvPr id="0" name=""/>
        <dsp:cNvSpPr/>
      </dsp:nvSpPr>
      <dsp:spPr>
        <a:xfrm>
          <a:off x="2814587" y="228583"/>
          <a:ext cx="2272440" cy="1257210"/>
        </a:xfrm>
        <a:prstGeom prst="roundRect">
          <a:avLst>
            <a:gd name="adj" fmla="val 10000"/>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B36AEC-EF5A-4E20-899E-D7CBAB38D911}">
      <dsp:nvSpPr>
        <dsp:cNvPr id="0" name=""/>
        <dsp:cNvSpPr/>
      </dsp:nvSpPr>
      <dsp:spPr>
        <a:xfrm rot="10800000">
          <a:off x="2814587" y="1714378"/>
          <a:ext cx="2272440" cy="2095351"/>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C" sz="1800" kern="1200"/>
            <a:t>Desarrollo de la lógica de programación y funcionamiento automático de los módulos MAS-202 y MAS-205A</a:t>
          </a:r>
          <a:endParaRPr lang="es-ES" sz="1800" kern="1200"/>
        </a:p>
      </dsp:txBody>
      <dsp:txXfrm rot="10800000">
        <a:off x="2879026" y="1714378"/>
        <a:ext cx="2143562" cy="2030912"/>
      </dsp:txXfrm>
    </dsp:sp>
    <dsp:sp modelId="{6044BE96-675B-4C77-8CDB-38DD9C886F49}">
      <dsp:nvSpPr>
        <dsp:cNvPr id="0" name=""/>
        <dsp:cNvSpPr/>
      </dsp:nvSpPr>
      <dsp:spPr>
        <a:xfrm>
          <a:off x="5314272" y="228583"/>
          <a:ext cx="2272440" cy="1257210"/>
        </a:xfrm>
        <a:prstGeom prst="roundRect">
          <a:avLst>
            <a:gd name="adj" fmla="val 10000"/>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08BB98-EA40-44C7-8561-41D557ABD27F}">
      <dsp:nvSpPr>
        <dsp:cNvPr id="0" name=""/>
        <dsp:cNvSpPr/>
      </dsp:nvSpPr>
      <dsp:spPr>
        <a:xfrm rot="10800000">
          <a:off x="5314272" y="1714378"/>
          <a:ext cx="2272440" cy="2095351"/>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C" sz="1800" kern="1200"/>
            <a:t>Integración a partir de redes industriales de los cinco módulos del sistema de manipulación MAS-200</a:t>
          </a:r>
          <a:endParaRPr lang="es-ES" sz="1800" kern="1200"/>
        </a:p>
      </dsp:txBody>
      <dsp:txXfrm rot="10800000">
        <a:off x="5378711" y="1714378"/>
        <a:ext cx="2143562" cy="2030912"/>
      </dsp:txXfrm>
    </dsp:sp>
    <dsp:sp modelId="{7BEACE98-CD2B-4398-95BE-695FB256A292}">
      <dsp:nvSpPr>
        <dsp:cNvPr id="0" name=""/>
        <dsp:cNvSpPr/>
      </dsp:nvSpPr>
      <dsp:spPr>
        <a:xfrm>
          <a:off x="7813956" y="228583"/>
          <a:ext cx="2272440" cy="1257210"/>
        </a:xfrm>
        <a:prstGeom prst="roundRect">
          <a:avLst>
            <a:gd name="adj" fmla="val 10000"/>
          </a:avLst>
        </a:prstGeom>
        <a:blipFill rotWithShape="1">
          <a:blip xmlns:r="http://schemas.openxmlformats.org/officeDocument/2006/relationships" r:embed="rId4"/>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51F155-A5B3-4A4E-926A-F84421694A0A}">
      <dsp:nvSpPr>
        <dsp:cNvPr id="0" name=""/>
        <dsp:cNvSpPr/>
      </dsp:nvSpPr>
      <dsp:spPr>
        <a:xfrm rot="10800000">
          <a:off x="7813956" y="1714378"/>
          <a:ext cx="2272440" cy="2095351"/>
        </a:xfrm>
        <a:prstGeom prst="round2SameRect">
          <a:avLst>
            <a:gd name="adj1" fmla="val 10500"/>
            <a:gd name="adj2" fmla="val 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C" sz="2400" kern="1200"/>
            <a:t>Desarrollo de una interfaz humano-máquina (HMI) básica</a:t>
          </a:r>
        </a:p>
      </dsp:txBody>
      <dsp:txXfrm rot="10800000">
        <a:off x="7878395" y="1714378"/>
        <a:ext cx="2143562" cy="20309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CCE3B-B210-4C08-9E65-EBE91B0AE67F}">
      <dsp:nvSpPr>
        <dsp:cNvPr id="0" name=""/>
        <dsp:cNvSpPr/>
      </dsp:nvSpPr>
      <dsp:spPr>
        <a:xfrm>
          <a:off x="0" y="0"/>
          <a:ext cx="10349102" cy="6955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S" sz="2900" kern="1200"/>
            <a:t>General</a:t>
          </a:r>
        </a:p>
      </dsp:txBody>
      <dsp:txXfrm>
        <a:off x="33955" y="33955"/>
        <a:ext cx="10281192" cy="627655"/>
      </dsp:txXfrm>
    </dsp:sp>
    <dsp:sp modelId="{9BD2EE45-B1EC-4842-8D08-6F1742B7BA27}">
      <dsp:nvSpPr>
        <dsp:cNvPr id="0" name=""/>
        <dsp:cNvSpPr/>
      </dsp:nvSpPr>
      <dsp:spPr>
        <a:xfrm>
          <a:off x="0" y="696714"/>
          <a:ext cx="10349102" cy="105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584"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s-EC" sz="2300" kern="1200"/>
            <a:t>Automatizar el funcionamiento de las estaciones de trabajo MAS-202 y MAS-205A e integrarlas con las estaciones MAS-201, MAS-203 y MAS-204 del sistema MAS-200 haciendo uso de redes industriales, durante el año 2021</a:t>
          </a:r>
          <a:endParaRPr lang="es-ES" sz="2300" kern="1200"/>
        </a:p>
      </dsp:txBody>
      <dsp:txXfrm>
        <a:off x="0" y="696714"/>
        <a:ext cx="10349102" cy="1050524"/>
      </dsp:txXfrm>
    </dsp:sp>
    <dsp:sp modelId="{1DEE9C7B-A23B-4BA1-AB19-37999718ED46}">
      <dsp:nvSpPr>
        <dsp:cNvPr id="0" name=""/>
        <dsp:cNvSpPr/>
      </dsp:nvSpPr>
      <dsp:spPr>
        <a:xfrm>
          <a:off x="0" y="1747239"/>
          <a:ext cx="10349102" cy="6955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S" sz="2900" kern="1200"/>
            <a:t>Específicos</a:t>
          </a:r>
        </a:p>
      </dsp:txBody>
      <dsp:txXfrm>
        <a:off x="33955" y="1781194"/>
        <a:ext cx="10281192" cy="627655"/>
      </dsp:txXfrm>
    </dsp:sp>
    <dsp:sp modelId="{E47294EC-FA2A-4641-ADF1-96944C6A0ACA}">
      <dsp:nvSpPr>
        <dsp:cNvPr id="0" name=""/>
        <dsp:cNvSpPr/>
      </dsp:nvSpPr>
      <dsp:spPr>
        <a:xfrm>
          <a:off x="0" y="2442804"/>
          <a:ext cx="10349102" cy="111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584"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s-EC" sz="2300" kern="1200"/>
            <a:t>Automatizar el funcionamiento de las estaciones MAS-202 y MAS-205A.</a:t>
          </a:r>
          <a:endParaRPr lang="es-ES" sz="2300" kern="1200"/>
        </a:p>
        <a:p>
          <a:pPr marL="228600" lvl="1" indent="-228600" algn="l" defTabSz="1022350">
            <a:lnSpc>
              <a:spcPct val="90000"/>
            </a:lnSpc>
            <a:spcBef>
              <a:spcPct val="0"/>
            </a:spcBef>
            <a:spcAft>
              <a:spcPct val="20000"/>
            </a:spcAft>
            <a:buChar char="••"/>
          </a:pPr>
          <a:r>
            <a:rPr lang="es-EC" sz="2300" kern="1200"/>
            <a:t>Integrar las estaciones MAS-201, MAS-202, MAS-203, MAS-204 Y MAS-205A en un proceso de ensamblaje mediante el uso de redes industriales.</a:t>
          </a:r>
          <a:endParaRPr lang="es-ES" sz="2300" kern="1200"/>
        </a:p>
      </dsp:txBody>
      <dsp:txXfrm>
        <a:off x="0" y="2442804"/>
        <a:ext cx="10349102" cy="11105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23285-109C-4E3F-B16C-1E4F2699AD39}">
      <dsp:nvSpPr>
        <dsp:cNvPr id="0" name=""/>
        <dsp:cNvSpPr/>
      </dsp:nvSpPr>
      <dsp:spPr>
        <a:xfrm>
          <a:off x="2936696" y="1404"/>
          <a:ext cx="1252619" cy="8142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a:t>Bus de campo</a:t>
          </a:r>
        </a:p>
      </dsp:txBody>
      <dsp:txXfrm>
        <a:off x="2976442" y="41150"/>
        <a:ext cx="1173127" cy="734710"/>
      </dsp:txXfrm>
    </dsp:sp>
    <dsp:sp modelId="{6191E1F8-9A97-49C4-833C-C98405023B28}">
      <dsp:nvSpPr>
        <dsp:cNvPr id="0" name=""/>
        <dsp:cNvSpPr/>
      </dsp:nvSpPr>
      <dsp:spPr>
        <a:xfrm>
          <a:off x="1643470" y="408506"/>
          <a:ext cx="3839070" cy="3839070"/>
        </a:xfrm>
        <a:custGeom>
          <a:avLst/>
          <a:gdLst/>
          <a:ahLst/>
          <a:cxnLst/>
          <a:rect l="0" t="0" r="0" b="0"/>
          <a:pathLst>
            <a:path>
              <a:moveTo>
                <a:pt x="2553863" y="107839"/>
              </a:moveTo>
              <a:arcTo wR="1919535" hR="1919535" stAng="17357800" swAng="150271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7BA39A-912A-44A2-A35A-245FC099529F}">
      <dsp:nvSpPr>
        <dsp:cNvPr id="0" name=""/>
        <dsp:cNvSpPr/>
      </dsp:nvSpPr>
      <dsp:spPr>
        <a:xfrm>
          <a:off x="4599062" y="961172"/>
          <a:ext cx="1252619" cy="8142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419" sz="1200" kern="1200"/>
            <a:t>Basada en Can y estandarizado en IEC 62026 y EN 50325</a:t>
          </a:r>
          <a:endParaRPr lang="es-ES" sz="1200" kern="1200"/>
        </a:p>
      </dsp:txBody>
      <dsp:txXfrm>
        <a:off x="4638808" y="1000918"/>
        <a:ext cx="1173127" cy="734710"/>
      </dsp:txXfrm>
    </dsp:sp>
    <dsp:sp modelId="{48CD1C09-2E33-421B-B872-AB616B4D0D38}">
      <dsp:nvSpPr>
        <dsp:cNvPr id="0" name=""/>
        <dsp:cNvSpPr/>
      </dsp:nvSpPr>
      <dsp:spPr>
        <a:xfrm>
          <a:off x="1643470" y="408506"/>
          <a:ext cx="3839070" cy="3839070"/>
        </a:xfrm>
        <a:custGeom>
          <a:avLst/>
          <a:gdLst/>
          <a:ahLst/>
          <a:cxnLst/>
          <a:rect l="0" t="0" r="0" b="0"/>
          <a:pathLst>
            <a:path>
              <a:moveTo>
                <a:pt x="3760940" y="1377463"/>
              </a:moveTo>
              <a:arcTo wR="1919535" hR="1919535" stAng="20615799" swAng="1968402"/>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BAC3DB-CA96-4ED6-8E26-305A7779D74B}">
      <dsp:nvSpPr>
        <dsp:cNvPr id="0" name=""/>
        <dsp:cNvSpPr/>
      </dsp:nvSpPr>
      <dsp:spPr>
        <a:xfrm>
          <a:off x="4599062" y="2880707"/>
          <a:ext cx="1252619" cy="8142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a:t>Implementa CIP</a:t>
          </a:r>
        </a:p>
      </dsp:txBody>
      <dsp:txXfrm>
        <a:off x="4638808" y="2920453"/>
        <a:ext cx="1173127" cy="734710"/>
      </dsp:txXfrm>
    </dsp:sp>
    <dsp:sp modelId="{DC03CF7B-3D1C-43A1-A330-53F5D886E881}">
      <dsp:nvSpPr>
        <dsp:cNvPr id="0" name=""/>
        <dsp:cNvSpPr/>
      </dsp:nvSpPr>
      <dsp:spPr>
        <a:xfrm>
          <a:off x="1641151" y="410796"/>
          <a:ext cx="3839070" cy="3839070"/>
        </a:xfrm>
        <a:custGeom>
          <a:avLst/>
          <a:gdLst/>
          <a:ahLst/>
          <a:cxnLst/>
          <a:rect l="0" t="0" r="0" b="0"/>
          <a:pathLst>
            <a:path>
              <a:moveTo>
                <a:pt x="3263443" y="3290129"/>
              </a:moveTo>
              <a:arcTo wR="1919535" hR="1919535" stAng="2733795" swAng="151760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D58A5F-8377-41D8-B12B-E3B136597EDE}">
      <dsp:nvSpPr>
        <dsp:cNvPr id="0" name=""/>
        <dsp:cNvSpPr/>
      </dsp:nvSpPr>
      <dsp:spPr>
        <a:xfrm>
          <a:off x="2929440" y="3841880"/>
          <a:ext cx="1252619" cy="8142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419" sz="1600" kern="1200"/>
            <a:t>Distancias de 100 a 500m</a:t>
          </a:r>
          <a:endParaRPr lang="es-ES" sz="1600" kern="1200"/>
        </a:p>
      </dsp:txBody>
      <dsp:txXfrm>
        <a:off x="2969186" y="3881626"/>
        <a:ext cx="1173127" cy="734710"/>
      </dsp:txXfrm>
    </dsp:sp>
    <dsp:sp modelId="{448ED04A-F367-4756-B4B0-22AFCC8A3B3C}">
      <dsp:nvSpPr>
        <dsp:cNvPr id="0" name=""/>
        <dsp:cNvSpPr/>
      </dsp:nvSpPr>
      <dsp:spPr>
        <a:xfrm>
          <a:off x="1607884" y="397955"/>
          <a:ext cx="3839070" cy="3839070"/>
        </a:xfrm>
        <a:custGeom>
          <a:avLst/>
          <a:gdLst/>
          <a:ahLst/>
          <a:cxnLst/>
          <a:rect l="0" t="0" r="0" b="0"/>
          <a:pathLst>
            <a:path>
              <a:moveTo>
                <a:pt x="1313643" y="3740938"/>
              </a:moveTo>
              <a:arcTo wR="1919535" hR="1919535" stAng="6503986" swAng="1474664"/>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8C82E9-9C28-4C7C-9186-A55B415E41BC}">
      <dsp:nvSpPr>
        <dsp:cNvPr id="0" name=""/>
        <dsp:cNvSpPr/>
      </dsp:nvSpPr>
      <dsp:spPr>
        <a:xfrm>
          <a:off x="1267075" y="2901966"/>
          <a:ext cx="1252619" cy="8142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419" sz="1600" kern="1200"/>
            <a:t>Velocidades de 125 Kbps a 500 Kbps </a:t>
          </a:r>
          <a:endParaRPr lang="es-ES" sz="1600" kern="1200"/>
        </a:p>
      </dsp:txBody>
      <dsp:txXfrm>
        <a:off x="1306821" y="2941712"/>
        <a:ext cx="1173127" cy="734710"/>
      </dsp:txXfrm>
    </dsp:sp>
    <dsp:sp modelId="{75E0FBDD-951B-4548-A8D4-482C68232C25}">
      <dsp:nvSpPr>
        <dsp:cNvPr id="0" name=""/>
        <dsp:cNvSpPr/>
      </dsp:nvSpPr>
      <dsp:spPr>
        <a:xfrm>
          <a:off x="1636842" y="445374"/>
          <a:ext cx="3839070" cy="3839070"/>
        </a:xfrm>
        <a:custGeom>
          <a:avLst/>
          <a:gdLst/>
          <a:ahLst/>
          <a:cxnLst/>
          <a:rect l="0" t="0" r="0" b="0"/>
          <a:pathLst>
            <a:path>
              <a:moveTo>
                <a:pt x="73599" y="2445971"/>
              </a:moveTo>
              <a:arcTo wR="1919535" hR="1919535" stAng="9844954" swAng="1968465"/>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8750E3-7CFE-4A58-AD9C-57B5DF4B6E31}">
      <dsp:nvSpPr>
        <dsp:cNvPr id="0" name=""/>
        <dsp:cNvSpPr/>
      </dsp:nvSpPr>
      <dsp:spPr>
        <a:xfrm>
          <a:off x="1267075" y="982436"/>
          <a:ext cx="1252619" cy="81420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419" sz="1600" kern="1200"/>
            <a:t>Hasta 64 nodos </a:t>
          </a:r>
          <a:endParaRPr lang="es-ES" sz="1600" kern="1200"/>
        </a:p>
      </dsp:txBody>
      <dsp:txXfrm>
        <a:off x="1306821" y="1022182"/>
        <a:ext cx="1173127" cy="734710"/>
      </dsp:txXfrm>
    </dsp:sp>
    <dsp:sp modelId="{92BA13B8-7F11-41E2-9D84-CBADEBFCA3B0}">
      <dsp:nvSpPr>
        <dsp:cNvPr id="0" name=""/>
        <dsp:cNvSpPr/>
      </dsp:nvSpPr>
      <dsp:spPr>
        <a:xfrm>
          <a:off x="1652469" y="405375"/>
          <a:ext cx="3839070" cy="3839070"/>
        </a:xfrm>
        <a:custGeom>
          <a:avLst/>
          <a:gdLst/>
          <a:ahLst/>
          <a:cxnLst/>
          <a:rect l="0" t="0" r="0" b="0"/>
          <a:pathLst>
            <a:path>
              <a:moveTo>
                <a:pt x="553658" y="570833"/>
              </a:moveTo>
              <a:arcTo wR="1919535" hR="1919535" stAng="13478249" swAng="1546453"/>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23285-109C-4E3F-B16C-1E4F2699AD39}">
      <dsp:nvSpPr>
        <dsp:cNvPr id="0" name=""/>
        <dsp:cNvSpPr/>
      </dsp:nvSpPr>
      <dsp:spPr>
        <a:xfrm>
          <a:off x="3217478" y="946"/>
          <a:ext cx="1624124" cy="7852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a:t>Estandarizado a través del Ethernet ordinario</a:t>
          </a:r>
        </a:p>
      </dsp:txBody>
      <dsp:txXfrm>
        <a:off x="3255811" y="39279"/>
        <a:ext cx="1547458" cy="708582"/>
      </dsp:txXfrm>
    </dsp:sp>
    <dsp:sp modelId="{6191E1F8-9A97-49C4-833C-C98405023B28}">
      <dsp:nvSpPr>
        <dsp:cNvPr id="0" name=""/>
        <dsp:cNvSpPr/>
      </dsp:nvSpPr>
      <dsp:spPr>
        <a:xfrm>
          <a:off x="2179342" y="393570"/>
          <a:ext cx="3700396" cy="3700396"/>
        </a:xfrm>
        <a:custGeom>
          <a:avLst/>
          <a:gdLst/>
          <a:ahLst/>
          <a:cxnLst/>
          <a:rect l="0" t="0" r="0" b="0"/>
          <a:pathLst>
            <a:path>
              <a:moveTo>
                <a:pt x="2667615" y="190360"/>
              </a:moveTo>
              <a:arcTo wR="1850198" hR="1850198" stAng="17773126" swAng="1090907"/>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7BA39A-912A-44A2-A35A-245FC099529F}">
      <dsp:nvSpPr>
        <dsp:cNvPr id="0" name=""/>
        <dsp:cNvSpPr/>
      </dsp:nvSpPr>
      <dsp:spPr>
        <a:xfrm>
          <a:off x="5027821" y="926045"/>
          <a:ext cx="1208075" cy="7852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419" sz="1600" kern="1200"/>
            <a:t>Norma: IEEE 802.3</a:t>
          </a:r>
          <a:endParaRPr lang="es-ES" sz="1600" kern="1200"/>
        </a:p>
      </dsp:txBody>
      <dsp:txXfrm>
        <a:off x="5066154" y="964378"/>
        <a:ext cx="1131409" cy="708582"/>
      </dsp:txXfrm>
    </dsp:sp>
    <dsp:sp modelId="{48CD1C09-2E33-421B-B872-AB616B4D0D38}">
      <dsp:nvSpPr>
        <dsp:cNvPr id="0" name=""/>
        <dsp:cNvSpPr/>
      </dsp:nvSpPr>
      <dsp:spPr>
        <a:xfrm>
          <a:off x="2179342" y="393570"/>
          <a:ext cx="3700396" cy="3700396"/>
        </a:xfrm>
        <a:custGeom>
          <a:avLst/>
          <a:gdLst/>
          <a:ahLst/>
          <a:cxnLst/>
          <a:rect l="0" t="0" r="0" b="0"/>
          <a:pathLst>
            <a:path>
              <a:moveTo>
                <a:pt x="3625154" y="1327931"/>
              </a:moveTo>
              <a:arcTo wR="1850198" hR="1850198" stAng="20616234" swAng="1967532"/>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BAC3DB-CA96-4ED6-8E26-305A7779D74B}">
      <dsp:nvSpPr>
        <dsp:cNvPr id="0" name=""/>
        <dsp:cNvSpPr/>
      </dsp:nvSpPr>
      <dsp:spPr>
        <a:xfrm>
          <a:off x="5027821" y="2776243"/>
          <a:ext cx="1208075" cy="7852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a:t>Implementa CIP</a:t>
          </a:r>
        </a:p>
      </dsp:txBody>
      <dsp:txXfrm>
        <a:off x="5066154" y="2814576"/>
        <a:ext cx="1131409" cy="708582"/>
      </dsp:txXfrm>
    </dsp:sp>
    <dsp:sp modelId="{DC03CF7B-3D1C-43A1-A330-53F5D886E881}">
      <dsp:nvSpPr>
        <dsp:cNvPr id="0" name=""/>
        <dsp:cNvSpPr/>
      </dsp:nvSpPr>
      <dsp:spPr>
        <a:xfrm>
          <a:off x="2175794" y="397077"/>
          <a:ext cx="3700396" cy="3700396"/>
        </a:xfrm>
        <a:custGeom>
          <a:avLst/>
          <a:gdLst/>
          <a:ahLst/>
          <a:cxnLst/>
          <a:rect l="0" t="0" r="0" b="0"/>
          <a:pathLst>
            <a:path>
              <a:moveTo>
                <a:pt x="3149986" y="3166929"/>
              </a:moveTo>
              <a:arcTo wR="1850198" hR="1850198" stAng="2722260" swAng="652238"/>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4D58A5F-8377-41D8-B12B-E3B136597EDE}">
      <dsp:nvSpPr>
        <dsp:cNvPr id="0" name=""/>
        <dsp:cNvSpPr/>
      </dsp:nvSpPr>
      <dsp:spPr>
        <a:xfrm>
          <a:off x="2993937" y="3702289"/>
          <a:ext cx="2057219" cy="7852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419" sz="1600" kern="1200"/>
            <a:t>Distancia máxima: 100m cobre / 20 km fibra óptica</a:t>
          </a:r>
          <a:endParaRPr lang="es-ES" sz="1600" kern="1200"/>
        </a:p>
      </dsp:txBody>
      <dsp:txXfrm>
        <a:off x="3032270" y="3740622"/>
        <a:ext cx="1980553" cy="708582"/>
      </dsp:txXfrm>
    </dsp:sp>
    <dsp:sp modelId="{448ED04A-F367-4756-B4B0-22AFCC8A3B3C}">
      <dsp:nvSpPr>
        <dsp:cNvPr id="0" name=""/>
        <dsp:cNvSpPr/>
      </dsp:nvSpPr>
      <dsp:spPr>
        <a:xfrm>
          <a:off x="2105656" y="347457"/>
          <a:ext cx="3700396" cy="3700396"/>
        </a:xfrm>
        <a:custGeom>
          <a:avLst/>
          <a:gdLst/>
          <a:ahLst/>
          <a:cxnLst/>
          <a:rect l="0" t="0" r="0" b="0"/>
          <a:pathLst>
            <a:path>
              <a:moveTo>
                <a:pt x="885462" y="3428969"/>
              </a:moveTo>
              <a:arcTo wR="1850198" hR="1850198" stAng="7285665" swAng="602090"/>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8C82E9-9C28-4C7C-9186-A55B415E41BC}">
      <dsp:nvSpPr>
        <dsp:cNvPr id="0" name=""/>
        <dsp:cNvSpPr/>
      </dsp:nvSpPr>
      <dsp:spPr>
        <a:xfrm>
          <a:off x="1816192" y="2796734"/>
          <a:ext cx="1208075" cy="7852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419" sz="1600" kern="1200"/>
            <a:t>Velocidad: hasta 100Mbps</a:t>
          </a:r>
          <a:endParaRPr lang="es-ES" sz="1600" kern="1200"/>
        </a:p>
      </dsp:txBody>
      <dsp:txXfrm>
        <a:off x="1854525" y="2835067"/>
        <a:ext cx="1131409" cy="708582"/>
      </dsp:txXfrm>
    </dsp:sp>
    <dsp:sp modelId="{75E0FBDD-951B-4548-A8D4-482C68232C25}">
      <dsp:nvSpPr>
        <dsp:cNvPr id="0" name=""/>
        <dsp:cNvSpPr/>
      </dsp:nvSpPr>
      <dsp:spPr>
        <a:xfrm>
          <a:off x="2172954" y="429122"/>
          <a:ext cx="3700396" cy="3700396"/>
        </a:xfrm>
        <a:custGeom>
          <a:avLst/>
          <a:gdLst/>
          <a:ahLst/>
          <a:cxnLst/>
          <a:rect l="0" t="0" r="0" b="0"/>
          <a:pathLst>
            <a:path>
              <a:moveTo>
                <a:pt x="70872" y="2357378"/>
              </a:moveTo>
              <a:arcTo wR="1850198" hR="1850198" stAng="9845417" swAng="1967596"/>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8750E3-7CFE-4A58-AD9C-57B5DF4B6E31}">
      <dsp:nvSpPr>
        <dsp:cNvPr id="0" name=""/>
        <dsp:cNvSpPr/>
      </dsp:nvSpPr>
      <dsp:spPr>
        <a:xfrm>
          <a:off x="1816192" y="946541"/>
          <a:ext cx="1208075" cy="78524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419" sz="1400" kern="1200"/>
            <a:t>Numero de nodos ilimitados en la red</a:t>
          </a:r>
          <a:endParaRPr lang="es-ES" sz="1400" kern="1200"/>
        </a:p>
      </dsp:txBody>
      <dsp:txXfrm>
        <a:off x="1854525" y="984874"/>
        <a:ext cx="1131409" cy="708582"/>
      </dsp:txXfrm>
    </dsp:sp>
    <dsp:sp modelId="{92BA13B8-7F11-41E2-9D84-CBADEBFCA3B0}">
      <dsp:nvSpPr>
        <dsp:cNvPr id="0" name=""/>
        <dsp:cNvSpPr/>
      </dsp:nvSpPr>
      <dsp:spPr>
        <a:xfrm>
          <a:off x="2190383" y="388132"/>
          <a:ext cx="3700396" cy="3700396"/>
        </a:xfrm>
        <a:custGeom>
          <a:avLst/>
          <a:gdLst/>
          <a:ahLst/>
          <a:cxnLst/>
          <a:rect l="0" t="0" r="0" b="0"/>
          <a:pathLst>
            <a:path>
              <a:moveTo>
                <a:pt x="529956" y="553974"/>
              </a:moveTo>
              <a:arcTo wR="1850198" hR="1850198" stAng="13468443" swAng="1135118"/>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A1757-DE3B-4592-81B9-23DF69B53663}" type="datetimeFigureOut">
              <a:rPr lang="es-EC" smtClean="0"/>
              <a:t>15/03/2021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059FF-7C5E-48A2-8A56-36060CF34584}" type="slidenum">
              <a:rPr lang="es-EC" smtClean="0"/>
              <a:t>‹Nº›</a:t>
            </a:fld>
            <a:endParaRPr lang="es-EC"/>
          </a:p>
        </p:txBody>
      </p:sp>
    </p:spTree>
    <p:extLst>
      <p:ext uri="{BB962C8B-B14F-4D97-AF65-F5344CB8AC3E}">
        <p14:creationId xmlns:p14="http://schemas.microsoft.com/office/powerpoint/2010/main" val="23681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a:p>
        </p:txBody>
      </p:sp>
      <p:sp>
        <p:nvSpPr>
          <p:cNvPr id="4" name="Date Placeholder 3"/>
          <p:cNvSpPr>
            <a:spLocks noGrp="1"/>
          </p:cNvSpPr>
          <p:nvPr>
            <p:ph type="dt" sz="half" idx="10"/>
          </p:nvPr>
        </p:nvSpPr>
        <p:spPr/>
        <p:txBody>
          <a:bodyPr/>
          <a:lstStyle/>
          <a:p>
            <a:fld id="{BF17752B-6494-429C-AC0E-19DDC528A535}" type="datetime1">
              <a:rPr lang="es-EC" smtClean="0"/>
              <a:t>15/03/2021</a:t>
            </a:fld>
            <a:endParaRPr lang="es-EC"/>
          </a:p>
        </p:txBody>
      </p:sp>
      <p:sp>
        <p:nvSpPr>
          <p:cNvPr id="5" name="Footer Placeholder 4"/>
          <p:cNvSpPr>
            <a:spLocks noGrp="1"/>
          </p:cNvSpPr>
          <p:nvPr>
            <p:ph type="ftr" sz="quarter" idx="11"/>
          </p:nvPr>
        </p:nvSpPr>
        <p:spPr>
          <a:xfrm>
            <a:off x="5332412" y="5883275"/>
            <a:ext cx="4324044" cy="365125"/>
          </a:xfrm>
        </p:spPr>
        <p:txBody>
          <a:bodyPr/>
          <a:lstStyle/>
          <a:p>
            <a:endParaRPr lang="es-EC"/>
          </a:p>
        </p:txBody>
      </p:sp>
      <p:sp>
        <p:nvSpPr>
          <p:cNvPr id="6" name="Slide Number Placeholder 5"/>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362011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E9D5D592-E91C-4065-82BD-BEDF31D23349}" type="datetime1">
              <a:rPr lang="es-EC" smtClean="0"/>
              <a:t>15/03/2021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1501931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4493EACA-663B-4642-B2E4-3707208AB35E}" type="datetime1">
              <a:rPr lang="es-EC" smtClean="0"/>
              <a:t>15/03/2021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730992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52D88D9-54AA-40BF-B187-77BF1BE0E081}" type="datetime1">
              <a:rPr lang="es-EC" smtClean="0"/>
              <a:t>15/03/2021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2207886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DB57393-924B-44E3-8A46-FDD75C660853}" type="datetime1">
              <a:rPr lang="es-EC" smtClean="0"/>
              <a:t>15/03/2021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2081308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a:t>Editar el estilo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D550115-87A7-4EF7-96AA-B462EA1FFECF}" type="datetime1">
              <a:rPr lang="es-EC" smtClean="0"/>
              <a:t>15/03/2021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1590578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Editar el estilo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290D04F1-9ECC-4132-8B7A-C10F07B7E5AE}" type="datetime1">
              <a:rPr lang="es-EC" smtClean="0"/>
              <a:t>15/03/2021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42965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DF693E4A-D2BB-4C10-80CF-598869ECFAC3}" type="datetime1">
              <a:rPr lang="es-EC" smtClean="0"/>
              <a:t>15/03/2021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306404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FE296E64-F791-4954-80A6-430182292B13}" type="datetime1">
              <a:rPr lang="es-EC" smtClean="0"/>
              <a:t>15/03/2021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63725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nchor="ct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831075F-0344-4994-B80E-DE97D9A3B4E4}" type="datetime1">
              <a:rPr lang="es-EC" smtClean="0"/>
              <a:t>15/03/2021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a:xfrm>
            <a:off x="10951856" y="5867131"/>
            <a:ext cx="551167" cy="365125"/>
          </a:xfrm>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259763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6173974E-870A-4B87-B733-5F0F7860356B}" type="datetime1">
              <a:rPr lang="es-EC" smtClean="0"/>
              <a:t>15/03/2021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587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E0C1C1B1-A6CC-42B8-A25F-6165D4BB305B}" type="datetime1">
              <a:rPr lang="es-EC" smtClean="0"/>
              <a:t>15/03/2021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6338645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55FB9153-5932-4C4B-9ED8-85454731FA24}" type="datetime1">
              <a:rPr lang="es-EC" smtClean="0"/>
              <a:t>15/03/2021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17186357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9ABF353A-E9B6-401C-8F89-45830AA97C83}" type="datetime1">
              <a:rPr lang="es-EC" smtClean="0"/>
              <a:t>15/03/2021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300658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CAE2E-8DC2-4C76-8548-05598D9B8E3E}" type="datetime1">
              <a:rPr lang="es-EC" smtClean="0"/>
              <a:t>15/03/2021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11867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8A39A0B8-BC86-42E1-B886-0F9B5BB9915B}" type="datetime1">
              <a:rPr lang="es-EC" smtClean="0"/>
              <a:t>15/03/2021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10029672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a:t>Haga clic para modificar el estilo de título del patrón</a:t>
            </a:r>
            <a:endParaRPr lang="en-US"/>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40BD18A4-F2CA-47BC-B840-F703F490AA78}" type="datetime1">
              <a:rPr lang="es-EC" smtClean="0"/>
              <a:t>15/03/2021</a:t>
            </a:fld>
            <a:endParaRPr lang="es-EC"/>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7841F-F112-411D-BD4B-F3141002CE9A}" type="slidenum">
              <a:rPr lang="es-EC" smtClean="0"/>
              <a:t>‹Nº›</a:t>
            </a:fld>
            <a:endParaRPr lang="es-EC"/>
          </a:p>
        </p:txBody>
      </p:sp>
    </p:spTree>
    <p:extLst>
      <p:ext uri="{BB962C8B-B14F-4D97-AF65-F5344CB8AC3E}">
        <p14:creationId xmlns:p14="http://schemas.microsoft.com/office/powerpoint/2010/main" val="68813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3026B49-3A2F-4AAC-B1FA-CD96A4160EC5}" type="datetime1">
              <a:rPr lang="es-EC" smtClean="0"/>
              <a:t>15/03/2021</a:t>
            </a:fld>
            <a:endParaRPr lang="es-EC"/>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C"/>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507841F-F112-411D-BD4B-F3141002CE9A}" type="slidenum">
              <a:rPr lang="es-EC" smtClean="0"/>
              <a:t>‹Nº›</a:t>
            </a:fld>
            <a:endParaRPr lang="es-EC"/>
          </a:p>
        </p:txBody>
      </p:sp>
    </p:spTree>
    <p:extLst>
      <p:ext uri="{BB962C8B-B14F-4D97-AF65-F5344CB8AC3E}">
        <p14:creationId xmlns:p14="http://schemas.microsoft.com/office/powerpoint/2010/main" val="797576040"/>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 id="2147484623" r:id="rId13"/>
    <p:sldLayoutId id="2147484624" r:id="rId14"/>
    <p:sldLayoutId id="2147484625" r:id="rId15"/>
    <p:sldLayoutId id="2147484626" r:id="rId16"/>
    <p:sldLayoutId id="214748462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5.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6.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3.xml"/><Relationship Id="rId7" Type="http://schemas.openxmlformats.org/officeDocument/2006/relationships/image" Target="../media/image10.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4.xml"/><Relationship Id="rId7" Type="http://schemas.openxmlformats.org/officeDocument/2006/relationships/image" Target="../media/image12.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928400" y="1318953"/>
            <a:ext cx="8574622" cy="2616199"/>
          </a:xfrm>
        </p:spPr>
        <p:txBody>
          <a:bodyPr>
            <a:normAutofit/>
          </a:bodyPr>
          <a:lstStyle/>
          <a:p>
            <a:r>
              <a:rPr lang="es-EC" sz="3200"/>
              <a:t>Automatización e integración mediante redes industriales de los módulos MAS-202 y MAS-205A al sistema MAS-200 del laboratorio CIM de la Universidad de las Fuerzas Armadas, campus </a:t>
            </a:r>
            <a:r>
              <a:rPr lang="es-EC" sz="3200" err="1"/>
              <a:t>Sangolquí</a:t>
            </a:r>
            <a:endParaRPr lang="es-EC"/>
          </a:p>
        </p:txBody>
      </p:sp>
      <p:sp>
        <p:nvSpPr>
          <p:cNvPr id="3" name="Subtítulo 2"/>
          <p:cNvSpPr>
            <a:spLocks noGrp="1"/>
          </p:cNvSpPr>
          <p:nvPr>
            <p:ph type="subTitle" idx="1"/>
          </p:nvPr>
        </p:nvSpPr>
        <p:spPr>
          <a:xfrm>
            <a:off x="3579957" y="4399042"/>
            <a:ext cx="4649644" cy="1388534"/>
          </a:xfrm>
        </p:spPr>
        <p:txBody>
          <a:bodyPr>
            <a:normAutofit/>
          </a:bodyPr>
          <a:lstStyle/>
          <a:p>
            <a:pPr algn="ctr"/>
            <a:r>
              <a:rPr lang="es-ES" sz="1600" b="1"/>
              <a:t>Autores: </a:t>
            </a:r>
          </a:p>
          <a:p>
            <a:pPr marL="342900" indent="-342900" algn="ctr">
              <a:buFont typeface="Wingdings" panose="05000000000000000000" pitchFamily="2" charset="2"/>
              <a:buChar char="§"/>
            </a:pPr>
            <a:r>
              <a:rPr lang="es-ES" sz="1600"/>
              <a:t>Sr. Joan Sebastian Pasaca Valdivieso</a:t>
            </a:r>
          </a:p>
          <a:p>
            <a:pPr marL="342900" indent="-342900" algn="ctr">
              <a:buFont typeface="Wingdings" panose="05000000000000000000" pitchFamily="2" charset="2"/>
              <a:buChar char="§"/>
            </a:pPr>
            <a:r>
              <a:rPr lang="es-ES" sz="1600"/>
              <a:t>Sr. Mauricio Javier </a:t>
            </a:r>
            <a:r>
              <a:rPr lang="es-ES" sz="1600" err="1"/>
              <a:t>Simbaña</a:t>
            </a:r>
            <a:r>
              <a:rPr lang="es-ES" sz="1600"/>
              <a:t> </a:t>
            </a:r>
            <a:r>
              <a:rPr lang="es-ES" sz="1600" err="1"/>
              <a:t>Albuja</a:t>
            </a:r>
            <a:endParaRPr lang="es-ES" sz="1600"/>
          </a:p>
        </p:txBody>
      </p:sp>
      <p:pic>
        <p:nvPicPr>
          <p:cNvPr id="1026" name="Picture 2" descr="Carrera de Ingeniería Geográfica y del Medio Ambiente | Universidad de las  Fuerzas Armadas-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9199" y="191205"/>
            <a:ext cx="3449474" cy="889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content.fuio19-1.fna.fbcdn.net/v/t1.0-9/429253_433607954989_385648226_n.jpg?_nc_cat=108&amp;ccb=1-3&amp;_nc_sid=d2e176&amp;_nc_ohc=DUMGPzk2nn4AX84l50b&amp;_nc_ht=scontent.fuio19-1.fna&amp;oh=f9bcd72bed1796e33f74bedb038d7fc9&amp;oe=60757FA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5622" y="0"/>
            <a:ext cx="1325136" cy="131895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7861739" y="4399042"/>
            <a:ext cx="4330261" cy="710964"/>
          </a:xfrm>
          <a:prstGeom prst="rect">
            <a:avLst/>
          </a:prstGeom>
          <a:noFill/>
        </p:spPr>
        <p:txBody>
          <a:bodyPr wrap="square" rtlCol="0">
            <a:spAutoFit/>
          </a:bodyPr>
          <a:lstStyle/>
          <a:p>
            <a:pPr lvl="0" algn="ctr">
              <a:spcBef>
                <a:spcPct val="20000"/>
              </a:spcBef>
              <a:spcAft>
                <a:spcPts val="600"/>
              </a:spcAft>
              <a:buClr>
                <a:srgbClr val="30ACEC">
                  <a:lumMod val="75000"/>
                </a:srgbClr>
              </a:buClr>
              <a:buSzPct val="145000"/>
            </a:pPr>
            <a:r>
              <a:rPr lang="es-ES" sz="1600" b="1">
                <a:solidFill>
                  <a:prstClr val="black"/>
                </a:solidFill>
              </a:rPr>
              <a:t>Director:</a:t>
            </a:r>
          </a:p>
          <a:p>
            <a:pPr marL="342900" lvl="0" indent="-342900" algn="ctr">
              <a:spcBef>
                <a:spcPct val="20000"/>
              </a:spcBef>
              <a:spcAft>
                <a:spcPts val="600"/>
              </a:spcAft>
              <a:buClr>
                <a:srgbClr val="30ACEC">
                  <a:lumMod val="75000"/>
                </a:srgbClr>
              </a:buClr>
              <a:buSzPct val="145000"/>
              <a:buFont typeface="Wingdings" panose="05000000000000000000" pitchFamily="2" charset="2"/>
              <a:buChar char="§"/>
            </a:pPr>
            <a:r>
              <a:rPr lang="es-ES" sz="1600">
                <a:solidFill>
                  <a:prstClr val="black"/>
                </a:solidFill>
              </a:rPr>
              <a:t>Ing. Edgar Fernando </a:t>
            </a:r>
            <a:r>
              <a:rPr lang="es-ES" sz="1600" err="1">
                <a:solidFill>
                  <a:prstClr val="black"/>
                </a:solidFill>
              </a:rPr>
              <a:t>Tipán</a:t>
            </a:r>
            <a:r>
              <a:rPr lang="es-ES" sz="1600">
                <a:solidFill>
                  <a:prstClr val="black"/>
                </a:solidFill>
              </a:rPr>
              <a:t> </a:t>
            </a:r>
            <a:r>
              <a:rPr lang="es-ES" sz="1600" err="1">
                <a:solidFill>
                  <a:prstClr val="black"/>
                </a:solidFill>
              </a:rPr>
              <a:t>Condolo</a:t>
            </a:r>
            <a:r>
              <a:rPr lang="es-ES" sz="1600">
                <a:solidFill>
                  <a:prstClr val="black"/>
                </a:solidFill>
              </a:rPr>
              <a:t>, </a:t>
            </a:r>
            <a:r>
              <a:rPr lang="es-ES" sz="1600" err="1">
                <a:solidFill>
                  <a:prstClr val="black"/>
                </a:solidFill>
              </a:rPr>
              <a:t>Msc</a:t>
            </a:r>
            <a:r>
              <a:rPr lang="es-ES" sz="1600">
                <a:solidFill>
                  <a:prstClr val="black"/>
                </a:solidFill>
              </a:rPr>
              <a:t>.</a:t>
            </a:r>
          </a:p>
        </p:txBody>
      </p:sp>
    </p:spTree>
    <p:extLst>
      <p:ext uri="{BB962C8B-B14F-4D97-AF65-F5344CB8AC3E}">
        <p14:creationId xmlns:p14="http://schemas.microsoft.com/office/powerpoint/2010/main" val="831060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es-ES"/>
              <a:t>Fundamentos Teóricos</a:t>
            </a:r>
            <a:endParaRPr lang="es-EC"/>
          </a:p>
        </p:txBody>
      </p:sp>
      <p:sp>
        <p:nvSpPr>
          <p:cNvPr id="6" name="Subtítulo 5"/>
          <p:cNvSpPr>
            <a:spLocks noGrp="1"/>
          </p:cNvSpPr>
          <p:nvPr>
            <p:ph type="subTitle" idx="1"/>
          </p:nvPr>
        </p:nvSpPr>
        <p:spPr/>
        <p:txBody>
          <a:bodyPr/>
          <a:lstStyle/>
          <a:p>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10</a:t>
            </a:fld>
            <a:endParaRPr lang="es-EC"/>
          </a:p>
        </p:txBody>
      </p:sp>
    </p:spTree>
    <p:extLst>
      <p:ext uri="{BB962C8B-B14F-4D97-AF65-F5344CB8AC3E}">
        <p14:creationId xmlns:p14="http://schemas.microsoft.com/office/powerpoint/2010/main" val="902873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677632" y="268857"/>
            <a:ext cx="3412988" cy="1752599"/>
          </a:xfrm>
        </p:spPr>
        <p:txBody>
          <a:bodyPr>
            <a:normAutofit/>
          </a:bodyPr>
          <a:lstStyle/>
          <a:p>
            <a:r>
              <a:rPr lang="es-ES"/>
              <a:t>SISTEMA MAS-200</a:t>
            </a:r>
            <a:endParaRPr lang="es-EC"/>
          </a:p>
        </p:txBody>
      </p:sp>
      <p:sp>
        <p:nvSpPr>
          <p:cNvPr id="14" name="Content Placeholder 13">
            <a:extLst>
              <a:ext uri="{FF2B5EF4-FFF2-40B4-BE49-F238E27FC236}">
                <a16:creationId xmlns:a16="http://schemas.microsoft.com/office/drawing/2014/main" id="{53EE46E0-E22C-43F7-A1A1-16427469C2E7}"/>
              </a:ext>
            </a:extLst>
          </p:cNvPr>
          <p:cNvSpPr>
            <a:spLocks noGrp="1"/>
          </p:cNvSpPr>
          <p:nvPr>
            <p:ph idx="1"/>
          </p:nvPr>
        </p:nvSpPr>
        <p:spPr>
          <a:xfrm>
            <a:off x="1484311" y="2020018"/>
            <a:ext cx="4778835" cy="4173747"/>
          </a:xfrm>
        </p:spPr>
        <p:txBody>
          <a:bodyPr>
            <a:normAutofit/>
          </a:bodyPr>
          <a:lstStyle/>
          <a:p>
            <a:r>
              <a:rPr lang="en-US">
                <a:ea typeface="+mn-lt"/>
                <a:cs typeface="+mn-lt"/>
              </a:rPr>
              <a:t>MAS-200, </a:t>
            </a:r>
            <a:r>
              <a:rPr lang="en-US" err="1">
                <a:ea typeface="+mn-lt"/>
                <a:cs typeface="+mn-lt"/>
              </a:rPr>
              <a:t>este</a:t>
            </a:r>
            <a:r>
              <a:rPr lang="en-US">
                <a:ea typeface="+mn-lt"/>
                <a:cs typeface="+mn-lt"/>
              </a:rPr>
              <a:t> </a:t>
            </a:r>
            <a:r>
              <a:rPr lang="en-US" err="1">
                <a:ea typeface="+mn-lt"/>
                <a:cs typeface="+mn-lt"/>
              </a:rPr>
              <a:t>sistema</a:t>
            </a:r>
            <a:r>
              <a:rPr lang="en-US">
                <a:ea typeface="+mn-lt"/>
                <a:cs typeface="+mn-lt"/>
              </a:rPr>
              <a:t> </a:t>
            </a:r>
            <a:r>
              <a:rPr lang="en-US" err="1">
                <a:ea typeface="+mn-lt"/>
                <a:cs typeface="+mn-lt"/>
              </a:rPr>
              <a:t>permite</a:t>
            </a:r>
            <a:r>
              <a:rPr lang="en-US">
                <a:ea typeface="+mn-lt"/>
                <a:cs typeface="+mn-lt"/>
              </a:rPr>
              <a:t> </a:t>
            </a:r>
            <a:r>
              <a:rPr lang="en-US" err="1">
                <a:ea typeface="+mn-lt"/>
                <a:cs typeface="+mn-lt"/>
              </a:rPr>
              <a:t>montar</a:t>
            </a:r>
            <a:r>
              <a:rPr lang="en-US">
                <a:ea typeface="+mn-lt"/>
                <a:cs typeface="+mn-lt"/>
              </a:rPr>
              <a:t> y </a:t>
            </a:r>
            <a:r>
              <a:rPr lang="en-US" err="1">
                <a:ea typeface="+mn-lt"/>
                <a:cs typeface="+mn-lt"/>
              </a:rPr>
              <a:t>desmontar</a:t>
            </a:r>
            <a:r>
              <a:rPr lang="en-US">
                <a:ea typeface="+mn-lt"/>
                <a:cs typeface="+mn-lt"/>
              </a:rPr>
              <a:t> </a:t>
            </a:r>
            <a:r>
              <a:rPr lang="en-US" err="1">
                <a:ea typeface="+mn-lt"/>
                <a:cs typeface="+mn-lt"/>
              </a:rPr>
              <a:t>diferentes</a:t>
            </a:r>
            <a:r>
              <a:rPr lang="en-US">
                <a:ea typeface="+mn-lt"/>
                <a:cs typeface="+mn-lt"/>
              </a:rPr>
              <a:t> </a:t>
            </a:r>
            <a:r>
              <a:rPr lang="en-US" err="1">
                <a:ea typeface="+mn-lt"/>
                <a:cs typeface="+mn-lt"/>
              </a:rPr>
              <a:t>piezas</a:t>
            </a:r>
            <a:r>
              <a:rPr lang="en-US">
                <a:ea typeface="+mn-lt"/>
                <a:cs typeface="+mn-lt"/>
              </a:rPr>
              <a:t> que </a:t>
            </a:r>
            <a:r>
              <a:rPr lang="en-US" err="1">
                <a:ea typeface="+mn-lt"/>
                <a:cs typeface="+mn-lt"/>
              </a:rPr>
              <a:t>componen</a:t>
            </a:r>
            <a:r>
              <a:rPr lang="en-US">
                <a:ea typeface="+mn-lt"/>
                <a:cs typeface="+mn-lt"/>
              </a:rPr>
              <a:t> un </a:t>
            </a:r>
            <a:r>
              <a:rPr lang="en-US" err="1">
                <a:ea typeface="+mn-lt"/>
                <a:cs typeface="+mn-lt"/>
              </a:rPr>
              <a:t>mecanismo</a:t>
            </a:r>
            <a:r>
              <a:rPr lang="en-US">
                <a:ea typeface="+mn-lt"/>
                <a:cs typeface="+mn-lt"/>
              </a:rPr>
              <a:t> de </a:t>
            </a:r>
            <a:r>
              <a:rPr lang="en-US" err="1">
                <a:ea typeface="+mn-lt"/>
                <a:cs typeface="+mn-lt"/>
              </a:rPr>
              <a:t>giro</a:t>
            </a:r>
            <a:r>
              <a:rPr lang="en-US">
                <a:ea typeface="+mn-lt"/>
                <a:cs typeface="+mn-lt"/>
              </a:rPr>
              <a:t>, con </a:t>
            </a:r>
            <a:r>
              <a:rPr lang="en-US" err="1">
                <a:ea typeface="+mn-lt"/>
                <a:cs typeface="+mn-lt"/>
              </a:rPr>
              <a:t>componentes</a:t>
            </a:r>
            <a:r>
              <a:rPr lang="en-US">
                <a:ea typeface="+mn-lt"/>
                <a:cs typeface="+mn-lt"/>
              </a:rPr>
              <a:t> de </a:t>
            </a:r>
            <a:r>
              <a:rPr lang="en-US" err="1">
                <a:ea typeface="+mn-lt"/>
                <a:cs typeface="+mn-lt"/>
              </a:rPr>
              <a:t>diferentes</a:t>
            </a:r>
            <a:r>
              <a:rPr lang="en-US">
                <a:ea typeface="+mn-lt"/>
                <a:cs typeface="+mn-lt"/>
              </a:rPr>
              <a:t> </a:t>
            </a:r>
            <a:r>
              <a:rPr lang="en-US" err="1">
                <a:ea typeface="+mn-lt"/>
                <a:cs typeface="+mn-lt"/>
              </a:rPr>
              <a:t>tecnologías</a:t>
            </a:r>
            <a:r>
              <a:rPr lang="en-US">
                <a:ea typeface="+mn-lt"/>
                <a:cs typeface="+mn-lt"/>
              </a:rPr>
              <a:t> (</a:t>
            </a:r>
            <a:r>
              <a:rPr lang="en-US" err="1">
                <a:ea typeface="+mn-lt"/>
                <a:cs typeface="+mn-lt"/>
              </a:rPr>
              <a:t>neumática</a:t>
            </a:r>
            <a:r>
              <a:rPr lang="en-US">
                <a:ea typeface="+mn-lt"/>
                <a:cs typeface="+mn-lt"/>
              </a:rPr>
              <a:t>, </a:t>
            </a:r>
            <a:r>
              <a:rPr lang="en-US" err="1">
                <a:ea typeface="+mn-lt"/>
                <a:cs typeface="+mn-lt"/>
              </a:rPr>
              <a:t>electroneumática</a:t>
            </a:r>
            <a:r>
              <a:rPr lang="en-US">
                <a:ea typeface="+mn-lt"/>
                <a:cs typeface="+mn-lt"/>
              </a:rPr>
              <a:t>, </a:t>
            </a:r>
            <a:r>
              <a:rPr lang="en-US" err="1">
                <a:ea typeface="+mn-lt"/>
                <a:cs typeface="+mn-lt"/>
              </a:rPr>
              <a:t>electrotecnia</a:t>
            </a:r>
            <a:r>
              <a:rPr lang="en-US">
                <a:ea typeface="+mn-lt"/>
                <a:cs typeface="+mn-lt"/>
              </a:rPr>
              <a:t>, </a:t>
            </a:r>
            <a:r>
              <a:rPr lang="en-US" err="1">
                <a:ea typeface="+mn-lt"/>
                <a:cs typeface="+mn-lt"/>
              </a:rPr>
              <a:t>sensórica</a:t>
            </a:r>
            <a:r>
              <a:rPr lang="en-US">
                <a:ea typeface="+mn-lt"/>
                <a:cs typeface="+mn-lt"/>
              </a:rPr>
              <a:t>, PLC, etc.) que </a:t>
            </a:r>
            <a:r>
              <a:rPr lang="en-US" err="1">
                <a:ea typeface="+mn-lt"/>
                <a:cs typeface="+mn-lt"/>
              </a:rPr>
              <a:t>permiten</a:t>
            </a:r>
            <a:r>
              <a:rPr lang="en-US">
                <a:ea typeface="+mn-lt"/>
                <a:cs typeface="+mn-lt"/>
              </a:rPr>
              <a:t> </a:t>
            </a:r>
            <a:r>
              <a:rPr lang="en-US" err="1">
                <a:ea typeface="+mn-lt"/>
                <a:cs typeface="+mn-lt"/>
              </a:rPr>
              <a:t>realizar</a:t>
            </a:r>
            <a:r>
              <a:rPr lang="en-US">
                <a:ea typeface="+mn-lt"/>
                <a:cs typeface="+mn-lt"/>
              </a:rPr>
              <a:t> </a:t>
            </a:r>
            <a:r>
              <a:rPr lang="en-US" err="1">
                <a:ea typeface="+mn-lt"/>
                <a:cs typeface="+mn-lt"/>
              </a:rPr>
              <a:t>acciones</a:t>
            </a:r>
            <a:r>
              <a:rPr lang="en-US">
                <a:ea typeface="+mn-lt"/>
                <a:cs typeface="+mn-lt"/>
              </a:rPr>
              <a:t> de </a:t>
            </a:r>
            <a:r>
              <a:rPr lang="en-US" err="1">
                <a:ea typeface="+mn-lt"/>
                <a:cs typeface="+mn-lt"/>
              </a:rPr>
              <a:t>alimentación</a:t>
            </a:r>
            <a:r>
              <a:rPr lang="en-US">
                <a:ea typeface="+mn-lt"/>
                <a:cs typeface="+mn-lt"/>
              </a:rPr>
              <a:t> de </a:t>
            </a:r>
            <a:r>
              <a:rPr lang="en-US" err="1">
                <a:ea typeface="+mn-lt"/>
                <a:cs typeface="+mn-lt"/>
              </a:rPr>
              <a:t>piezas</a:t>
            </a:r>
            <a:r>
              <a:rPr lang="en-US">
                <a:ea typeface="+mn-lt"/>
                <a:cs typeface="+mn-lt"/>
              </a:rPr>
              <a:t>, </a:t>
            </a:r>
            <a:r>
              <a:rPr lang="en-US" err="1">
                <a:ea typeface="+mn-lt"/>
                <a:cs typeface="+mn-lt"/>
              </a:rPr>
              <a:t>manipulación</a:t>
            </a:r>
            <a:r>
              <a:rPr lang="en-US">
                <a:ea typeface="+mn-lt"/>
                <a:cs typeface="+mn-lt"/>
              </a:rPr>
              <a:t>, </a:t>
            </a:r>
            <a:r>
              <a:rPr lang="en-US" err="1">
                <a:ea typeface="+mn-lt"/>
                <a:cs typeface="+mn-lt"/>
              </a:rPr>
              <a:t>verificación</a:t>
            </a:r>
            <a:r>
              <a:rPr lang="en-US">
                <a:ea typeface="+mn-lt"/>
                <a:cs typeface="+mn-lt"/>
              </a:rPr>
              <a:t> y carga. </a:t>
            </a:r>
            <a:endParaRPr lang="en-US"/>
          </a:p>
        </p:txBody>
      </p:sp>
      <p:pic>
        <p:nvPicPr>
          <p:cNvPr id="5" name="Picture 5" descr="A picture containing text, floor, indoor, table&#10;&#10;Description automatically generated">
            <a:extLst>
              <a:ext uri="{FF2B5EF4-FFF2-40B4-BE49-F238E27FC236}">
                <a16:creationId xmlns:a16="http://schemas.microsoft.com/office/drawing/2014/main" id="{1FF08DB6-310F-4456-B888-6016EEE13E87}"/>
              </a:ext>
            </a:extLst>
          </p:cNvPr>
          <p:cNvPicPr>
            <a:picLocks noChangeAspect="1"/>
          </p:cNvPicPr>
          <p:nvPr/>
        </p:nvPicPr>
        <p:blipFill rotWithShape="1">
          <a:blip r:embed="rId3"/>
          <a:srcRect t="215" r="16987" b="-429"/>
          <a:stretch/>
        </p:blipFill>
        <p:spPr>
          <a:xfrm>
            <a:off x="7384931" y="645285"/>
            <a:ext cx="2783328" cy="25200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7" name="Picture 7" descr="A picture containing indoor, device, miller&#10;&#10;Description automatically generated">
            <a:extLst>
              <a:ext uri="{FF2B5EF4-FFF2-40B4-BE49-F238E27FC236}">
                <a16:creationId xmlns:a16="http://schemas.microsoft.com/office/drawing/2014/main" id="{48FCF139-533B-43ED-BEEF-1EE696D16FDC}"/>
              </a:ext>
            </a:extLst>
          </p:cNvPr>
          <p:cNvPicPr>
            <a:picLocks noChangeAspect="1"/>
          </p:cNvPicPr>
          <p:nvPr/>
        </p:nvPicPr>
        <p:blipFill rotWithShape="1">
          <a:blip r:embed="rId4"/>
          <a:srcRect l="7363" t="-237" b="-365"/>
          <a:stretch/>
        </p:blipFill>
        <p:spPr>
          <a:xfrm rot="5400000">
            <a:off x="6411670" y="3651461"/>
            <a:ext cx="2457372" cy="200149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4" name="Marcador de número de diapositiva 3"/>
          <p:cNvSpPr>
            <a:spLocks noGrp="1"/>
          </p:cNvSpPr>
          <p:nvPr>
            <p:ph type="sldNum" sz="quarter" idx="12"/>
          </p:nvPr>
        </p:nvSpPr>
        <p:spPr/>
        <p:txBody>
          <a:bodyPr>
            <a:normAutofit/>
          </a:bodyPr>
          <a:lstStyle/>
          <a:p>
            <a:fld id="{9507841F-F112-411D-BD4B-F3141002CE9A}" type="slidenum">
              <a:rPr lang="es-EC" smtClean="0"/>
              <a:pPr/>
              <a:t>11</a:t>
            </a:fld>
            <a:endParaRPr lang="es-EC"/>
          </a:p>
        </p:txBody>
      </p:sp>
      <p:pic>
        <p:nvPicPr>
          <p:cNvPr id="10" name="Picture 4" descr="https://sn3302files.storage.live.com/y4ph03oNW_rR5GXb08X597XGcbggmRLImTVn9nMp6VCb2c6njWWYxYQkOg2ta3zeZeQMEyx-heTaNGEXvALuEf-IQ9J9GtE-neb3ZE-wz8ovjCf8-_0p01AZx422vjZtJd85zzQIasJI2tPbv0QM3G_XT71Q1y6ZPnMuqRHQYMuyftLxJUbbsIurQTwulTIyQNa4gk3qtWBRZfOIQPTdN3RXI_mKE0RFp805bp0fH_mqdY/1615762391309.jpg?psid=1&amp;width=798&amp;height=600">
            <a:extLst>
              <a:ext uri="{FF2B5EF4-FFF2-40B4-BE49-F238E27FC236}">
                <a16:creationId xmlns:a16="http://schemas.microsoft.com/office/drawing/2014/main" id="{2C8F4123-DB74-4E68-8845-51C757EBCC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296" r="677" b="-741"/>
          <a:stretch/>
        </p:blipFill>
        <p:spPr bwMode="auto">
          <a:xfrm>
            <a:off x="8769904" y="3366014"/>
            <a:ext cx="3218696" cy="2020467"/>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427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484312" y="685800"/>
            <a:ext cx="5747778" cy="1752599"/>
          </a:xfrm>
        </p:spPr>
        <p:txBody>
          <a:bodyPr>
            <a:normAutofit/>
          </a:bodyPr>
          <a:lstStyle/>
          <a:p>
            <a:r>
              <a:rPr lang="es-ES"/>
              <a:t>ESTACIÓN MAS-202</a:t>
            </a:r>
            <a:endParaRPr lang="es-EC"/>
          </a:p>
        </p:txBody>
      </p:sp>
      <p:sp>
        <p:nvSpPr>
          <p:cNvPr id="10" name="Content Placeholder 9">
            <a:extLst>
              <a:ext uri="{FF2B5EF4-FFF2-40B4-BE49-F238E27FC236}">
                <a16:creationId xmlns:a16="http://schemas.microsoft.com/office/drawing/2014/main" id="{93F13B0C-656C-4C31-ADD6-0CF97CA32D96}"/>
              </a:ext>
            </a:extLst>
          </p:cNvPr>
          <p:cNvSpPr>
            <a:spLocks noGrp="1"/>
          </p:cNvSpPr>
          <p:nvPr>
            <p:ph idx="1"/>
          </p:nvPr>
        </p:nvSpPr>
        <p:spPr>
          <a:xfrm>
            <a:off x="1886877" y="2336320"/>
            <a:ext cx="5747778" cy="3124201"/>
          </a:xfrm>
        </p:spPr>
        <p:txBody>
          <a:bodyPr>
            <a:normAutofit/>
          </a:bodyPr>
          <a:lstStyle/>
          <a:p>
            <a:r>
              <a:rPr lang="en-US">
                <a:ea typeface="+mn-lt"/>
                <a:cs typeface="+mn-lt"/>
              </a:rPr>
              <a:t>El módulo MAS-202 es la estación encargada de la colocación de la tapa, situándolo sobre el resto de piezas previamente armadas (cuerpo, rodamiento y eje). </a:t>
            </a:r>
            <a:endParaRPr lang="en-US"/>
          </a:p>
        </p:txBody>
      </p:sp>
      <p:pic>
        <p:nvPicPr>
          <p:cNvPr id="5" name="Picture 5" descr="A picture containing indoor, floor, cluttered, miller&#10;&#10;Description automatically generated">
            <a:extLst>
              <a:ext uri="{FF2B5EF4-FFF2-40B4-BE49-F238E27FC236}">
                <a16:creationId xmlns:a16="http://schemas.microsoft.com/office/drawing/2014/main" id="{207D8643-49FD-4045-B647-9A6C81A3D153}"/>
              </a:ext>
            </a:extLst>
          </p:cNvPr>
          <p:cNvPicPr>
            <a:picLocks noChangeAspect="1"/>
          </p:cNvPicPr>
          <p:nvPr/>
        </p:nvPicPr>
        <p:blipFill>
          <a:blip r:embed="rId3"/>
          <a:stretch>
            <a:fillRect/>
          </a:stretch>
        </p:blipFill>
        <p:spPr>
          <a:xfrm>
            <a:off x="7847954" y="645285"/>
            <a:ext cx="3360057" cy="25200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4" name="Marcador de número de diapositiva 3"/>
          <p:cNvSpPr>
            <a:spLocks noGrp="1"/>
          </p:cNvSpPr>
          <p:nvPr>
            <p:ph type="sldNum" sz="quarter" idx="12"/>
          </p:nvPr>
        </p:nvSpPr>
        <p:spPr>
          <a:xfrm>
            <a:off x="10951856" y="5867131"/>
            <a:ext cx="551167" cy="365125"/>
          </a:xfrm>
        </p:spPr>
        <p:txBody>
          <a:bodyPr>
            <a:normAutofit/>
          </a:bodyPr>
          <a:lstStyle/>
          <a:p>
            <a:pPr>
              <a:spcAft>
                <a:spcPts val="600"/>
              </a:spcAft>
            </a:pPr>
            <a:fld id="{9507841F-F112-411D-BD4B-F3141002CE9A}" type="slidenum">
              <a:rPr lang="es-EC" smtClean="0"/>
              <a:pPr>
                <a:spcAft>
                  <a:spcPts val="600"/>
                </a:spcAft>
              </a:pPr>
              <a:t>12</a:t>
            </a:fld>
            <a:endParaRPr lang="es-EC"/>
          </a:p>
        </p:txBody>
      </p:sp>
      <p:pic>
        <p:nvPicPr>
          <p:cNvPr id="6" name="Picture 6" descr="A picture containing text, indoor&#10;&#10;Description automatically generated">
            <a:extLst>
              <a:ext uri="{FF2B5EF4-FFF2-40B4-BE49-F238E27FC236}">
                <a16:creationId xmlns:a16="http://schemas.microsoft.com/office/drawing/2014/main" id="{76D39A52-4368-431E-ABF8-854372590394}"/>
              </a:ext>
            </a:extLst>
          </p:cNvPr>
          <p:cNvPicPr>
            <a:picLocks noChangeAspect="1"/>
          </p:cNvPicPr>
          <p:nvPr/>
        </p:nvPicPr>
        <p:blipFill>
          <a:blip r:embed="rId4"/>
          <a:stretch>
            <a:fillRect/>
          </a:stretch>
        </p:blipFill>
        <p:spPr>
          <a:xfrm>
            <a:off x="7889734" y="3423522"/>
            <a:ext cx="3276496" cy="245737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86655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484312" y="685800"/>
            <a:ext cx="2812386" cy="1752599"/>
          </a:xfrm>
        </p:spPr>
        <p:txBody>
          <a:bodyPr>
            <a:normAutofit/>
          </a:bodyPr>
          <a:lstStyle/>
          <a:p>
            <a:r>
              <a:rPr lang="es-ES" sz="3200"/>
              <a:t>ESTACIÓN MAS-205A</a:t>
            </a:r>
            <a:endParaRPr lang="es-EC" sz="3200"/>
          </a:p>
        </p:txBody>
      </p:sp>
      <p:sp>
        <p:nvSpPr>
          <p:cNvPr id="11" name="Content Placeholder 10">
            <a:extLst>
              <a:ext uri="{FF2B5EF4-FFF2-40B4-BE49-F238E27FC236}">
                <a16:creationId xmlns:a16="http://schemas.microsoft.com/office/drawing/2014/main" id="{22873397-10D7-4705-A780-42184F07ED1C}"/>
              </a:ext>
            </a:extLst>
          </p:cNvPr>
          <p:cNvSpPr>
            <a:spLocks noGrp="1"/>
          </p:cNvSpPr>
          <p:nvPr>
            <p:ph idx="1"/>
          </p:nvPr>
        </p:nvSpPr>
        <p:spPr>
          <a:xfrm>
            <a:off x="1297405" y="2077528"/>
            <a:ext cx="4135102" cy="3397370"/>
          </a:xfrm>
        </p:spPr>
        <p:txBody>
          <a:bodyPr>
            <a:normAutofit/>
          </a:bodyPr>
          <a:lstStyle/>
          <a:p>
            <a:r>
              <a:rPr lang="en-US" sz="1800">
                <a:ea typeface="+mn-lt"/>
                <a:cs typeface="+mn-lt"/>
              </a:rPr>
              <a:t>El módulo MAS-205A (estación central de traslado de piezas)  permite que todos los procesos se lleven a cabo, dado que articula cada uno de los procesos para dar como resultado el montaje o desmontaje de los componentes (tapa, eje y rodamiento), sobre la base. </a:t>
            </a:r>
            <a:endParaRPr lang="en-US" sz="1800"/>
          </a:p>
        </p:txBody>
      </p:sp>
      <p:pic>
        <p:nvPicPr>
          <p:cNvPr id="5" name="Picture 5" descr="A picture containing indoor, cluttered&#10;&#10;Description automatically generated">
            <a:extLst>
              <a:ext uri="{FF2B5EF4-FFF2-40B4-BE49-F238E27FC236}">
                <a16:creationId xmlns:a16="http://schemas.microsoft.com/office/drawing/2014/main" id="{5F59B544-39CA-4919-9B31-3DCEE620719D}"/>
              </a:ext>
            </a:extLst>
          </p:cNvPr>
          <p:cNvPicPr>
            <a:picLocks noChangeAspect="1"/>
          </p:cNvPicPr>
          <p:nvPr/>
        </p:nvPicPr>
        <p:blipFill>
          <a:blip r:embed="rId3"/>
          <a:stretch>
            <a:fillRect/>
          </a:stretch>
        </p:blipFill>
        <p:spPr>
          <a:xfrm>
            <a:off x="5864017" y="691573"/>
            <a:ext cx="2083176" cy="244360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Picture 6" descr="Diagram, engineering drawing&#10;&#10;Description automatically generated">
            <a:extLst>
              <a:ext uri="{FF2B5EF4-FFF2-40B4-BE49-F238E27FC236}">
                <a16:creationId xmlns:a16="http://schemas.microsoft.com/office/drawing/2014/main" id="{EEDBC375-2DC3-4B0F-80A3-D605B243690C}"/>
              </a:ext>
            </a:extLst>
          </p:cNvPr>
          <p:cNvPicPr>
            <a:picLocks noChangeAspect="1"/>
          </p:cNvPicPr>
          <p:nvPr/>
        </p:nvPicPr>
        <p:blipFill>
          <a:blip r:embed="rId4"/>
          <a:stretch>
            <a:fillRect/>
          </a:stretch>
        </p:blipFill>
        <p:spPr>
          <a:xfrm>
            <a:off x="5692965" y="3423521"/>
            <a:ext cx="2254229" cy="244360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4" name="Marcador de número de diapositiva 3"/>
          <p:cNvSpPr>
            <a:spLocks noGrp="1"/>
          </p:cNvSpPr>
          <p:nvPr>
            <p:ph type="sldNum" sz="quarter" idx="12"/>
          </p:nvPr>
        </p:nvSpPr>
        <p:spPr>
          <a:xfrm>
            <a:off x="10951856" y="5867131"/>
            <a:ext cx="551167" cy="365125"/>
          </a:xfrm>
        </p:spPr>
        <p:txBody>
          <a:bodyPr>
            <a:normAutofit/>
          </a:bodyPr>
          <a:lstStyle/>
          <a:p>
            <a:pPr>
              <a:spcAft>
                <a:spcPts val="600"/>
              </a:spcAft>
            </a:pPr>
            <a:fld id="{9507841F-F112-411D-BD4B-F3141002CE9A}" type="slidenum">
              <a:rPr lang="es-EC" smtClean="0"/>
              <a:pPr>
                <a:spcAft>
                  <a:spcPts val="600"/>
                </a:spcAft>
              </a:pPr>
              <a:t>13</a:t>
            </a:fld>
            <a:endParaRPr lang="es-EC"/>
          </a:p>
        </p:txBody>
      </p:sp>
      <p:pic>
        <p:nvPicPr>
          <p:cNvPr id="7" name="Picture 7" descr="A picture containing indoor&#10;&#10;Description automatically generated">
            <a:extLst>
              <a:ext uri="{FF2B5EF4-FFF2-40B4-BE49-F238E27FC236}">
                <a16:creationId xmlns:a16="http://schemas.microsoft.com/office/drawing/2014/main" id="{2E01CFD5-D184-4145-9252-D48BD65D4E86}"/>
              </a:ext>
            </a:extLst>
          </p:cNvPr>
          <p:cNvPicPr>
            <a:picLocks noChangeAspect="1"/>
          </p:cNvPicPr>
          <p:nvPr/>
        </p:nvPicPr>
        <p:blipFill>
          <a:blip r:embed="rId5"/>
          <a:stretch>
            <a:fillRect/>
          </a:stretch>
        </p:blipFill>
        <p:spPr>
          <a:xfrm>
            <a:off x="8205387" y="646552"/>
            <a:ext cx="3080142" cy="522058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441319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718" y="191815"/>
            <a:ext cx="10018713" cy="1752599"/>
          </a:xfrm>
        </p:spPr>
        <p:txBody>
          <a:bodyPr/>
          <a:lstStyle/>
          <a:p>
            <a:r>
              <a:rPr lang="es-ES"/>
              <a:t>REDES INDUSTRIALES: DEVICENET</a:t>
            </a:r>
            <a:endParaRPr lang="es-EC"/>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051688532"/>
              </p:ext>
            </p:extLst>
          </p:nvPr>
        </p:nvGraphicFramePr>
        <p:xfrm>
          <a:off x="2732691" y="1870841"/>
          <a:ext cx="7126012" cy="4656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9507841F-F112-411D-BD4B-F3141002CE9A}" type="slidenum">
              <a:rPr lang="es-EC" smtClean="0"/>
              <a:t>14</a:t>
            </a:fld>
            <a:endParaRPr lang="es-EC"/>
          </a:p>
        </p:txBody>
      </p:sp>
      <p:pic>
        <p:nvPicPr>
          <p:cNvPr id="4098" name="Picture 2" descr="DeviceNet | B&amp;R Industrial Autom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326" y="3800453"/>
            <a:ext cx="2213496" cy="79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302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160283"/>
            <a:ext cx="10018713" cy="1752599"/>
          </a:xfrm>
        </p:spPr>
        <p:txBody>
          <a:bodyPr/>
          <a:lstStyle/>
          <a:p>
            <a:r>
              <a:rPr lang="es-ES"/>
              <a:t>REDES INDUSTRIALES: ETHERNET/IP</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15</a:t>
            </a:fld>
            <a:endParaRPr lang="es-EC"/>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011151898"/>
              </p:ext>
            </p:extLst>
          </p:nvPr>
        </p:nvGraphicFramePr>
        <p:xfrm>
          <a:off x="2283097" y="1671146"/>
          <a:ext cx="8059082" cy="4487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http://www.edcontrol.com/images/instrumentacion/194/logo%20_ethernet-i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1488" y="3637049"/>
            <a:ext cx="3345712" cy="54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085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es-ES"/>
              <a:t>PUESTA EN MARCHA</a:t>
            </a:r>
            <a:endParaRPr lang="es-EC"/>
          </a:p>
        </p:txBody>
      </p:sp>
      <p:sp>
        <p:nvSpPr>
          <p:cNvPr id="6" name="Subtítulo 5"/>
          <p:cNvSpPr>
            <a:spLocks noGrp="1"/>
          </p:cNvSpPr>
          <p:nvPr>
            <p:ph type="subTitle" idx="1"/>
          </p:nvPr>
        </p:nvSpPr>
        <p:spPr/>
        <p:txBody>
          <a:bodyPr/>
          <a:lstStyle/>
          <a:p>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16</a:t>
            </a:fld>
            <a:endParaRPr lang="es-EC"/>
          </a:p>
        </p:txBody>
      </p:sp>
    </p:spTree>
    <p:extLst>
      <p:ext uri="{BB962C8B-B14F-4D97-AF65-F5344CB8AC3E}">
        <p14:creationId xmlns:p14="http://schemas.microsoft.com/office/powerpoint/2010/main" val="3181323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56953" y="-4314"/>
            <a:ext cx="5259808" cy="1119996"/>
          </a:xfrm>
        </p:spPr>
        <p:txBody>
          <a:bodyPr/>
          <a:lstStyle/>
          <a:p>
            <a:r>
              <a:rPr lang="es-ES"/>
              <a:t>INFRAESTRUCTURA</a:t>
            </a:r>
            <a:endParaRPr lang="es-EC"/>
          </a:p>
        </p:txBody>
      </p:sp>
      <p:pic>
        <p:nvPicPr>
          <p:cNvPr id="5" name="Picture 5">
            <a:extLst>
              <a:ext uri="{FF2B5EF4-FFF2-40B4-BE49-F238E27FC236}">
                <a16:creationId xmlns:a16="http://schemas.microsoft.com/office/drawing/2014/main" id="{95098851-1159-4B96-A5C8-62BF870064ED}"/>
              </a:ext>
            </a:extLst>
          </p:cNvPr>
          <p:cNvPicPr>
            <a:picLocks noGrp="1" noChangeAspect="1"/>
          </p:cNvPicPr>
          <p:nvPr>
            <p:ph idx="1"/>
          </p:nvPr>
        </p:nvPicPr>
        <p:blipFill rotWithShape="1">
          <a:blip r:embed="rId2"/>
          <a:srcRect t="7600" b="39200"/>
          <a:stretch/>
        </p:blipFill>
        <p:spPr>
          <a:xfrm>
            <a:off x="4877043" y="2767643"/>
            <a:ext cx="3506420" cy="2486743"/>
          </a:xfrm>
        </p:spPr>
      </p:pic>
      <p:sp>
        <p:nvSpPr>
          <p:cNvPr id="4" name="Marcador de número de diapositiva 3"/>
          <p:cNvSpPr>
            <a:spLocks noGrp="1"/>
          </p:cNvSpPr>
          <p:nvPr>
            <p:ph type="sldNum" sz="quarter" idx="12"/>
          </p:nvPr>
        </p:nvSpPr>
        <p:spPr/>
        <p:txBody>
          <a:bodyPr/>
          <a:lstStyle/>
          <a:p>
            <a:fld id="{9507841F-F112-411D-BD4B-F3141002CE9A}" type="slidenum">
              <a:rPr lang="es-EC" smtClean="0"/>
              <a:t>17</a:t>
            </a:fld>
            <a:endParaRPr lang="es-EC"/>
          </a:p>
        </p:txBody>
      </p:sp>
      <p:pic>
        <p:nvPicPr>
          <p:cNvPr id="6" name="Picture 6" descr="A picture containing text, indoor, kitchen, appliance&#10;&#10;Description automatically generated">
            <a:extLst>
              <a:ext uri="{FF2B5EF4-FFF2-40B4-BE49-F238E27FC236}">
                <a16:creationId xmlns:a16="http://schemas.microsoft.com/office/drawing/2014/main" id="{139A2710-611B-45D9-B371-31125D7CDBDB}"/>
              </a:ext>
            </a:extLst>
          </p:cNvPr>
          <p:cNvPicPr>
            <a:picLocks noChangeAspect="1"/>
          </p:cNvPicPr>
          <p:nvPr/>
        </p:nvPicPr>
        <p:blipFill rotWithShape="1">
          <a:blip r:embed="rId3"/>
          <a:srcRect t="6024" r="8558" b="20482"/>
          <a:stretch/>
        </p:blipFill>
        <p:spPr>
          <a:xfrm>
            <a:off x="1460740" y="707413"/>
            <a:ext cx="3291918" cy="1914813"/>
          </a:xfrm>
          <a:prstGeom prst="rect">
            <a:avLst/>
          </a:prstGeom>
        </p:spPr>
      </p:pic>
      <p:pic>
        <p:nvPicPr>
          <p:cNvPr id="7" name="Picture 7" descr="A picture containing tripod&#10;&#10;Description automatically generated">
            <a:extLst>
              <a:ext uri="{FF2B5EF4-FFF2-40B4-BE49-F238E27FC236}">
                <a16:creationId xmlns:a16="http://schemas.microsoft.com/office/drawing/2014/main" id="{94DB26BE-011E-44F5-8083-4CFBD4B58FDB}"/>
              </a:ext>
            </a:extLst>
          </p:cNvPr>
          <p:cNvPicPr>
            <a:picLocks noChangeAspect="1"/>
          </p:cNvPicPr>
          <p:nvPr/>
        </p:nvPicPr>
        <p:blipFill rotWithShape="1">
          <a:blip r:embed="rId4"/>
          <a:srcRect t="19648" r="1047" b="46457"/>
          <a:stretch/>
        </p:blipFill>
        <p:spPr>
          <a:xfrm>
            <a:off x="4882552" y="922097"/>
            <a:ext cx="3519596" cy="1599891"/>
          </a:xfrm>
          <a:prstGeom prst="rect">
            <a:avLst/>
          </a:prstGeom>
        </p:spPr>
      </p:pic>
      <p:pic>
        <p:nvPicPr>
          <p:cNvPr id="8" name="Picture 8" descr="A picture containing indoor&#10;&#10;Description automatically generated">
            <a:extLst>
              <a:ext uri="{FF2B5EF4-FFF2-40B4-BE49-F238E27FC236}">
                <a16:creationId xmlns:a16="http://schemas.microsoft.com/office/drawing/2014/main" id="{7B335545-6EE7-4430-95A0-300AE0BA6B75}"/>
              </a:ext>
            </a:extLst>
          </p:cNvPr>
          <p:cNvPicPr>
            <a:picLocks noChangeAspect="1"/>
          </p:cNvPicPr>
          <p:nvPr/>
        </p:nvPicPr>
        <p:blipFill rotWithShape="1">
          <a:blip r:embed="rId5"/>
          <a:srcRect t="896" r="1047" b="54861"/>
          <a:stretch/>
        </p:blipFill>
        <p:spPr>
          <a:xfrm>
            <a:off x="8525231" y="926905"/>
            <a:ext cx="3605869" cy="1212178"/>
          </a:xfrm>
          <a:prstGeom prst="rect">
            <a:avLst/>
          </a:prstGeom>
        </p:spPr>
      </p:pic>
      <p:pic>
        <p:nvPicPr>
          <p:cNvPr id="9" name="Picture 9">
            <a:extLst>
              <a:ext uri="{FF2B5EF4-FFF2-40B4-BE49-F238E27FC236}">
                <a16:creationId xmlns:a16="http://schemas.microsoft.com/office/drawing/2014/main" id="{8DF4543B-FA6F-46CB-8379-5D5CC0779005}"/>
              </a:ext>
            </a:extLst>
          </p:cNvPr>
          <p:cNvPicPr>
            <a:picLocks noChangeAspect="1"/>
          </p:cNvPicPr>
          <p:nvPr/>
        </p:nvPicPr>
        <p:blipFill rotWithShape="1">
          <a:blip r:embed="rId6"/>
          <a:srcRect l="446" t="5369" r="6696" b="10403"/>
          <a:stretch/>
        </p:blipFill>
        <p:spPr>
          <a:xfrm rot="16200000">
            <a:off x="8836327" y="2044884"/>
            <a:ext cx="2990889" cy="3599878"/>
          </a:xfrm>
          <a:prstGeom prst="rect">
            <a:avLst/>
          </a:prstGeom>
        </p:spPr>
      </p:pic>
      <p:sp>
        <p:nvSpPr>
          <p:cNvPr id="11" name="CuadroTexto 6">
            <a:extLst>
              <a:ext uri="{FF2B5EF4-FFF2-40B4-BE49-F238E27FC236}">
                <a16:creationId xmlns:a16="http://schemas.microsoft.com/office/drawing/2014/main" id="{32AF2A2A-E13F-4DE7-B97F-CF7279B12453}"/>
              </a:ext>
            </a:extLst>
          </p:cNvPr>
          <p:cNvSpPr txBox="1"/>
          <p:nvPr/>
        </p:nvSpPr>
        <p:spPr>
          <a:xfrm>
            <a:off x="1180022" y="2874033"/>
            <a:ext cx="4025719"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s-ES" sz="2400"/>
              <a:t>Colocación de </a:t>
            </a:r>
            <a:r>
              <a:rPr lang="es-ES" sz="2400" err="1"/>
              <a:t>PLC's</a:t>
            </a:r>
            <a:endParaRPr lang="es-ES" sz="2400"/>
          </a:p>
          <a:p>
            <a:pPr marL="285750" indent="-285750">
              <a:buFont typeface="Arial" panose="020B0604020202020204" pitchFamily="34" charset="0"/>
              <a:buChar char="•"/>
            </a:pPr>
            <a:r>
              <a:rPr lang="es-ES" sz="2400"/>
              <a:t>Colocación de </a:t>
            </a:r>
            <a:r>
              <a:rPr lang="es-ES" sz="2400" err="1"/>
              <a:t>Switch</a:t>
            </a:r>
            <a:endParaRPr lang="es-ES" sz="2400"/>
          </a:p>
          <a:p>
            <a:pPr marL="285750" indent="-285750">
              <a:buFont typeface="Arial" panose="020B0604020202020204" pitchFamily="34" charset="0"/>
              <a:buChar char="•"/>
            </a:pPr>
            <a:r>
              <a:rPr lang="es-ES" sz="2400"/>
              <a:t>Cableado de Red</a:t>
            </a:r>
          </a:p>
          <a:p>
            <a:pPr marL="285750" indent="-285750">
              <a:buFont typeface="Arial" panose="020B0604020202020204" pitchFamily="34" charset="0"/>
              <a:buChar char="•"/>
            </a:pPr>
            <a:r>
              <a:rPr lang="es-ES" sz="2400"/>
              <a:t>Conexión de nodos </a:t>
            </a:r>
            <a:r>
              <a:rPr lang="es-ES" sz="2400" err="1"/>
              <a:t>Devicenet</a:t>
            </a:r>
            <a:r>
              <a:rPr lang="es-ES" sz="2400"/>
              <a:t> </a:t>
            </a:r>
          </a:p>
          <a:p>
            <a:pPr marL="285750" indent="-285750">
              <a:buFont typeface="Arial" panose="020B0604020202020204" pitchFamily="34" charset="0"/>
              <a:buChar char="•"/>
            </a:pPr>
            <a:r>
              <a:rPr lang="es-ES" sz="2400"/>
              <a:t>Alimentación Eléctrica (</a:t>
            </a:r>
            <a:r>
              <a:rPr lang="es-ES" sz="2400" err="1"/>
              <a:t>PLC's</a:t>
            </a:r>
            <a:r>
              <a:rPr lang="es-ES" sz="2400"/>
              <a:t>, </a:t>
            </a:r>
            <a:r>
              <a:rPr lang="es-ES" sz="2400" err="1"/>
              <a:t>Switch</a:t>
            </a:r>
            <a:r>
              <a:rPr lang="es-ES" sz="2400"/>
              <a:t>)</a:t>
            </a:r>
          </a:p>
        </p:txBody>
      </p:sp>
    </p:spTree>
    <p:extLst>
      <p:ext uri="{BB962C8B-B14F-4D97-AF65-F5344CB8AC3E}">
        <p14:creationId xmlns:p14="http://schemas.microsoft.com/office/powerpoint/2010/main" val="1647791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S"/>
              <a:t>PROGRAMACIÓN: Módulos de E/S distribuidas</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18</a:t>
            </a:fld>
            <a:endParaRPr lang="es-EC"/>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l="22068" t="36177" r="41231"/>
          <a:stretch/>
        </p:blipFill>
        <p:spPr bwMode="auto">
          <a:xfrm>
            <a:off x="1603989" y="4395201"/>
            <a:ext cx="1676400" cy="1837055"/>
          </a:xfrm>
          <a:prstGeom prst="rect">
            <a:avLst/>
          </a:prstGeom>
          <a:noFill/>
          <a:ln>
            <a:solidFill>
              <a:schemeClr val="tx1"/>
            </a:solidFill>
          </a:ln>
          <a:extLst>
            <a:ext uri="{53640926-AAD7-44D8-BBD7-CCE9431645EC}">
              <a14:shadowObscured xmlns:a14="http://schemas.microsoft.com/office/drawing/2010/main"/>
            </a:ext>
          </a:extLst>
        </p:spPr>
      </p:pic>
      <p:pic>
        <p:nvPicPr>
          <p:cNvPr id="6" name="Imagen 5"/>
          <p:cNvPicPr>
            <a:picLocks noChangeAspect="1"/>
          </p:cNvPicPr>
          <p:nvPr/>
        </p:nvPicPr>
        <p:blipFill>
          <a:blip r:embed="rId3"/>
          <a:stretch>
            <a:fillRect/>
          </a:stretch>
        </p:blipFill>
        <p:spPr>
          <a:xfrm>
            <a:off x="2066445" y="1517809"/>
            <a:ext cx="3598632" cy="2709227"/>
          </a:xfrm>
          <a:prstGeom prst="rect">
            <a:avLst/>
          </a:prstGeom>
        </p:spPr>
      </p:pic>
      <p:sp>
        <p:nvSpPr>
          <p:cNvPr id="7" name="CuadroTexto 6"/>
          <p:cNvSpPr txBox="1"/>
          <p:nvPr/>
        </p:nvSpPr>
        <p:spPr>
          <a:xfrm>
            <a:off x="6686550" y="3117367"/>
            <a:ext cx="4816473" cy="1815882"/>
          </a:xfrm>
          <a:prstGeom prst="rect">
            <a:avLst/>
          </a:prstGeom>
          <a:noFill/>
        </p:spPr>
        <p:txBody>
          <a:bodyPr wrap="square" rtlCol="0">
            <a:spAutoFit/>
          </a:bodyPr>
          <a:lstStyle/>
          <a:p>
            <a:pPr marL="285750" indent="-285750">
              <a:buFont typeface="Arial" panose="020B0604020202020204" pitchFamily="34" charset="0"/>
              <a:buChar char="•"/>
            </a:pPr>
            <a:r>
              <a:rPr lang="es-ES" sz="2800"/>
              <a:t>Segmento de red</a:t>
            </a:r>
          </a:p>
          <a:p>
            <a:pPr marL="285750" indent="-285750">
              <a:buFont typeface="Arial" panose="020B0604020202020204" pitchFamily="34" charset="0"/>
              <a:buChar char="•"/>
            </a:pPr>
            <a:r>
              <a:rPr lang="es-ES" sz="2800"/>
              <a:t>Paso previo necesario</a:t>
            </a:r>
          </a:p>
          <a:p>
            <a:pPr marL="285750" indent="-285750">
              <a:buFont typeface="Arial" panose="020B0604020202020204" pitchFamily="34" charset="0"/>
              <a:buChar char="•"/>
            </a:pPr>
            <a:r>
              <a:rPr lang="es-ES" sz="2800"/>
              <a:t>Uso de Tecnología </a:t>
            </a:r>
            <a:r>
              <a:rPr lang="es-ES" sz="2800" err="1"/>
              <a:t>DeviceNet</a:t>
            </a:r>
            <a:endParaRPr lang="es-ES" sz="2800"/>
          </a:p>
          <a:p>
            <a:pPr marL="285750" indent="-285750">
              <a:buFont typeface="Arial" panose="020B0604020202020204" pitchFamily="34" charset="0"/>
              <a:buChar char="•"/>
            </a:pPr>
            <a:endParaRPr lang="es-EC" sz="2800"/>
          </a:p>
        </p:txBody>
      </p:sp>
      <p:pic>
        <p:nvPicPr>
          <p:cNvPr id="8" name="Imagen 7" descr="C:\Users\Mauricio\Desktop\CapturaDeviceNet.PNG"/>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409171"/>
            <a:ext cx="2552700" cy="1823085"/>
          </a:xfrm>
          <a:prstGeom prst="rect">
            <a:avLst/>
          </a:prstGeom>
          <a:noFill/>
          <a:ln>
            <a:solidFill>
              <a:schemeClr val="tx1"/>
            </a:solidFill>
          </a:ln>
        </p:spPr>
      </p:pic>
    </p:spTree>
    <p:extLst>
      <p:ext uri="{BB962C8B-B14F-4D97-AF65-F5344CB8AC3E}">
        <p14:creationId xmlns:p14="http://schemas.microsoft.com/office/powerpoint/2010/main" val="183744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0"/>
            <a:ext cx="10018713" cy="1752599"/>
          </a:xfrm>
        </p:spPr>
        <p:txBody>
          <a:bodyPr/>
          <a:lstStyle/>
          <a:p>
            <a:r>
              <a:rPr lang="es-ES"/>
              <a:t>PROGRAMACIÓN: Módulos de E/S distribuidas</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19</a:t>
            </a:fld>
            <a:endParaRPr lang="es-EC"/>
          </a:p>
        </p:txBody>
      </p:sp>
      <p:sp>
        <p:nvSpPr>
          <p:cNvPr id="7" name="CuadroTexto 6"/>
          <p:cNvSpPr txBox="1"/>
          <p:nvPr/>
        </p:nvSpPr>
        <p:spPr>
          <a:xfrm>
            <a:off x="5667405" y="1477901"/>
            <a:ext cx="5495017" cy="4832092"/>
          </a:xfrm>
          <a:prstGeom prst="rect">
            <a:avLst/>
          </a:prstGeom>
          <a:noFill/>
        </p:spPr>
        <p:txBody>
          <a:bodyPr wrap="square" rtlCol="0">
            <a:spAutoFit/>
          </a:bodyPr>
          <a:lstStyle/>
          <a:p>
            <a:pPr marL="285750" indent="-285750">
              <a:buFont typeface="Arial" panose="020B0604020202020204" pitchFamily="34" charset="0"/>
              <a:buChar char="•"/>
            </a:pPr>
            <a:r>
              <a:rPr lang="es-ES" sz="2800"/>
              <a:t>Herramienta: </a:t>
            </a:r>
            <a:r>
              <a:rPr lang="es-ES" sz="2800" err="1"/>
              <a:t>RSNetworx</a:t>
            </a:r>
            <a:r>
              <a:rPr lang="es-ES" sz="2800"/>
              <a:t> </a:t>
            </a:r>
            <a:r>
              <a:rPr lang="es-ES" sz="2800" err="1"/>
              <a:t>for</a:t>
            </a:r>
            <a:r>
              <a:rPr lang="es-ES" sz="2800"/>
              <a:t> </a:t>
            </a:r>
            <a:r>
              <a:rPr lang="es-ES" sz="2800" err="1"/>
              <a:t>DeviceNet</a:t>
            </a:r>
            <a:endParaRPr lang="es-ES" sz="2800"/>
          </a:p>
          <a:p>
            <a:pPr marL="285750" indent="-285750">
              <a:buFont typeface="Arial" panose="020B0604020202020204" pitchFamily="34" charset="0"/>
              <a:buChar char="•"/>
            </a:pPr>
            <a:r>
              <a:rPr lang="es-ES" sz="2800"/>
              <a:t>Procedimiento</a:t>
            </a:r>
          </a:p>
          <a:p>
            <a:pPr marL="914400" lvl="1" indent="-457200">
              <a:buFont typeface="Wingdings" panose="05000000000000000000" pitchFamily="2" charset="2"/>
              <a:buChar char="Ø"/>
            </a:pPr>
            <a:r>
              <a:rPr lang="es-ES" sz="2800"/>
              <a:t>Conexión Física (Alimentación y nodo)</a:t>
            </a:r>
          </a:p>
          <a:p>
            <a:pPr marL="914400" lvl="1" indent="-457200">
              <a:buFont typeface="Wingdings" panose="05000000000000000000" pitchFamily="2" charset="2"/>
              <a:buChar char="Ø"/>
            </a:pPr>
            <a:r>
              <a:rPr lang="es-ES" sz="2800"/>
              <a:t>Configuración de red (Direcciones, velocidad y tamaño de palabra)</a:t>
            </a:r>
          </a:p>
          <a:p>
            <a:pPr marL="914400" lvl="1" indent="-457200">
              <a:buFont typeface="Wingdings" panose="05000000000000000000" pitchFamily="2" charset="2"/>
              <a:buChar char="Ø"/>
            </a:pPr>
            <a:r>
              <a:rPr lang="es-ES" sz="2800"/>
              <a:t>Mapeado a memoria del PLC</a:t>
            </a:r>
          </a:p>
          <a:p>
            <a:pPr marL="742950" lvl="1" indent="-285750">
              <a:buFont typeface="Arial" panose="020B0604020202020204" pitchFamily="34" charset="0"/>
              <a:buChar char="•"/>
            </a:pPr>
            <a:endParaRPr lang="es-ES" sz="2800"/>
          </a:p>
          <a:p>
            <a:pPr marL="285750" indent="-285750">
              <a:buFont typeface="Arial" panose="020B0604020202020204" pitchFamily="34" charset="0"/>
              <a:buChar char="•"/>
            </a:pPr>
            <a:endParaRPr lang="es-EC" sz="2800"/>
          </a:p>
        </p:txBody>
      </p:sp>
      <p:pic>
        <p:nvPicPr>
          <p:cNvPr id="6146" name="Picture 2" descr="An Introduction to DeviceNet Industrial Networks"/>
          <p:cNvPicPr>
            <a:picLocks noChangeAspect="1" noChangeArrowheads="1"/>
          </p:cNvPicPr>
          <p:nvPr/>
        </p:nvPicPr>
        <p:blipFill rotWithShape="1">
          <a:blip r:embed="rId2">
            <a:extLst>
              <a:ext uri="{28A0092B-C50C-407E-A947-70E740481C1C}">
                <a14:useLocalDpi xmlns:a14="http://schemas.microsoft.com/office/drawing/2010/main" val="0"/>
              </a:ext>
            </a:extLst>
          </a:blip>
          <a:srcRect l="24860" t="39756"/>
          <a:stretch/>
        </p:blipFill>
        <p:spPr bwMode="auto">
          <a:xfrm>
            <a:off x="1484309" y="1260509"/>
            <a:ext cx="3972529" cy="21238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n3302files.storage.live.com/y4pYf3C4V4bZ28h_dxxi3hmzHMob9VN2J20hklYuN5TOEhkKObPiIrcrPO2VzvkKir4Hq0W4k3qAIe8_CuDn4UqMAsdbP6JEjvY4L-JyeXqHB8ebECj4SjqBR2ndmtGeXOeBBsCsIZlpj4F8bF4D3JpWzZ-MDP3LWJUKUJI2Ci0CDS7R9luT_ZmfD6CchoKWT4mRVL_W3QPysQseHD2kxaV4i6NUPbmUbpXDDwAOTnB3V0/1615408755830.jpg?psid=1&amp;width=555&amp;height=739"/>
          <p:cNvPicPr>
            <a:picLocks noChangeAspect="1" noChangeArrowheads="1"/>
          </p:cNvPicPr>
          <p:nvPr/>
        </p:nvPicPr>
        <p:blipFill rotWithShape="1">
          <a:blip r:embed="rId3">
            <a:extLst>
              <a:ext uri="{28A0092B-C50C-407E-A947-70E740481C1C}">
                <a14:useLocalDpi xmlns:a14="http://schemas.microsoft.com/office/drawing/2010/main" val="0"/>
              </a:ext>
            </a:extLst>
          </a:blip>
          <a:srcRect l="32149" t="9556" r="11921" b="41478"/>
          <a:stretch/>
        </p:blipFill>
        <p:spPr bwMode="auto">
          <a:xfrm>
            <a:off x="1484310" y="3384331"/>
            <a:ext cx="1797269" cy="209890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C:\Users\Mauricio\Desktop\CapturaDeviceNet.PNG"/>
          <p:cNvPicPr/>
          <p:nvPr/>
        </p:nvPicPr>
        <p:blipFill>
          <a:blip r:embed="rId4">
            <a:extLst>
              <a:ext uri="{28A0092B-C50C-407E-A947-70E740481C1C}">
                <a14:useLocalDpi xmlns:a14="http://schemas.microsoft.com/office/drawing/2010/main" val="0"/>
              </a:ext>
            </a:extLst>
          </a:blip>
          <a:srcRect/>
          <a:stretch>
            <a:fillRect/>
          </a:stretch>
        </p:blipFill>
        <p:spPr bwMode="auto">
          <a:xfrm>
            <a:off x="3281579" y="3384331"/>
            <a:ext cx="2175260" cy="2098908"/>
          </a:xfrm>
          <a:prstGeom prst="rect">
            <a:avLst/>
          </a:prstGeom>
          <a:noFill/>
          <a:ln>
            <a:solidFill>
              <a:schemeClr val="tx1"/>
            </a:solidFill>
          </a:ln>
        </p:spPr>
      </p:pic>
      <p:pic>
        <p:nvPicPr>
          <p:cNvPr id="11" name="Imagen 10"/>
          <p:cNvPicPr/>
          <p:nvPr/>
        </p:nvPicPr>
        <p:blipFill rotWithShape="1">
          <a:blip r:embed="rId5"/>
          <a:srcRect b="26369"/>
          <a:stretch/>
        </p:blipFill>
        <p:spPr>
          <a:xfrm>
            <a:off x="3869337" y="5129048"/>
            <a:ext cx="2268705" cy="1634359"/>
          </a:xfrm>
          <a:prstGeom prst="rect">
            <a:avLst/>
          </a:prstGeom>
          <a:ln>
            <a:solidFill>
              <a:schemeClr val="tx1"/>
            </a:solidFill>
          </a:ln>
        </p:spPr>
      </p:pic>
    </p:spTree>
    <p:extLst>
      <p:ext uri="{BB962C8B-B14F-4D97-AF65-F5344CB8AC3E}">
        <p14:creationId xmlns:p14="http://schemas.microsoft.com/office/powerpoint/2010/main" val="196444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26571" y="-85918"/>
            <a:ext cx="5116034" cy="875581"/>
          </a:xfrm>
        </p:spPr>
        <p:txBody>
          <a:bodyPr/>
          <a:lstStyle/>
          <a:p>
            <a:r>
              <a:rPr lang="es-ES"/>
              <a:t>AGENDA</a:t>
            </a:r>
            <a:endParaRPr lang="es-EC"/>
          </a:p>
        </p:txBody>
      </p:sp>
      <p:sp>
        <p:nvSpPr>
          <p:cNvPr id="3" name="Marcador de contenido 2"/>
          <p:cNvSpPr>
            <a:spLocks noGrp="1"/>
          </p:cNvSpPr>
          <p:nvPr>
            <p:ph idx="1"/>
          </p:nvPr>
        </p:nvSpPr>
        <p:spPr>
          <a:xfrm>
            <a:off x="1356697" y="928000"/>
            <a:ext cx="4086173" cy="4897821"/>
          </a:xfrm>
        </p:spPr>
        <p:txBody>
          <a:bodyPr>
            <a:normAutofit lnSpcReduction="10000"/>
          </a:bodyPr>
          <a:lstStyle/>
          <a:p>
            <a:pPr marL="457200" indent="-457200">
              <a:buFont typeface="+mj-lt"/>
              <a:buAutoNum type="arabicPeriod"/>
            </a:pPr>
            <a:r>
              <a:rPr lang="es-ES"/>
              <a:t>Introducción</a:t>
            </a:r>
          </a:p>
          <a:p>
            <a:pPr lvl="1"/>
            <a:r>
              <a:rPr lang="es-ES"/>
              <a:t>Antecedentes</a:t>
            </a:r>
          </a:p>
          <a:p>
            <a:pPr lvl="1"/>
            <a:r>
              <a:rPr lang="es-ES"/>
              <a:t>Justificación</a:t>
            </a:r>
          </a:p>
          <a:p>
            <a:pPr lvl="1"/>
            <a:r>
              <a:rPr lang="es-ES"/>
              <a:t>Alcance</a:t>
            </a:r>
          </a:p>
          <a:p>
            <a:pPr lvl="1"/>
            <a:r>
              <a:rPr lang="es-ES"/>
              <a:t>Objetivos</a:t>
            </a:r>
          </a:p>
          <a:p>
            <a:pPr marL="457200" indent="-457200">
              <a:buFont typeface="+mj-lt"/>
              <a:buAutoNum type="arabicPeriod" startAt="2"/>
            </a:pPr>
            <a:r>
              <a:rPr lang="es-ES"/>
              <a:t>Fundamentos Teóricos</a:t>
            </a:r>
          </a:p>
          <a:p>
            <a:pPr lvl="1"/>
            <a:r>
              <a:rPr lang="es-ES"/>
              <a:t>Sistema MAS-200</a:t>
            </a:r>
          </a:p>
          <a:p>
            <a:pPr lvl="1"/>
            <a:r>
              <a:rPr lang="es-ES"/>
              <a:t>Estación MAS-202</a:t>
            </a:r>
          </a:p>
          <a:p>
            <a:pPr lvl="1"/>
            <a:r>
              <a:rPr lang="es-ES"/>
              <a:t>Estación MAS-205A</a:t>
            </a:r>
          </a:p>
          <a:p>
            <a:pPr lvl="1"/>
            <a:r>
              <a:rPr lang="es-ES" sz="1800"/>
              <a:t>Redes Industriales: </a:t>
            </a:r>
            <a:r>
              <a:rPr lang="es-ES" sz="1800" err="1"/>
              <a:t>DeviceNet</a:t>
            </a:r>
            <a:endParaRPr lang="es-ES" sz="1800"/>
          </a:p>
          <a:p>
            <a:pPr lvl="1"/>
            <a:r>
              <a:rPr lang="es-ES" sz="1800"/>
              <a:t>Redes Industriales: Ethernet/IP</a:t>
            </a:r>
          </a:p>
          <a:p>
            <a:pPr marL="914400" lvl="1" indent="-457200">
              <a:buFont typeface="+mj-lt"/>
              <a:buAutoNum type="arabicPeriod" startAt="2"/>
            </a:pP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2</a:t>
            </a:fld>
            <a:endParaRPr lang="es-EC"/>
          </a:p>
        </p:txBody>
      </p:sp>
      <p:sp>
        <p:nvSpPr>
          <p:cNvPr id="5" name="CuadroTexto 4"/>
          <p:cNvSpPr txBox="1"/>
          <p:nvPr/>
        </p:nvSpPr>
        <p:spPr>
          <a:xfrm>
            <a:off x="5294326" y="784226"/>
            <a:ext cx="3920283" cy="5496889"/>
          </a:xfrm>
          <a:prstGeom prst="rect">
            <a:avLst/>
          </a:prstGeom>
          <a:noFill/>
        </p:spPr>
        <p:txBody>
          <a:bodyPr wrap="square" lIns="91440" tIns="45720" rIns="91440" bIns="45720" rtlCol="0" anchor="t">
            <a:spAutoFit/>
          </a:bodyPr>
          <a:lstStyle/>
          <a:p>
            <a:pPr marL="457200" lvl="0" indent="-457200">
              <a:spcBef>
                <a:spcPct val="20000"/>
              </a:spcBef>
              <a:spcAft>
                <a:spcPts val="600"/>
              </a:spcAft>
              <a:buClr>
                <a:srgbClr val="30ACEC">
                  <a:lumMod val="75000"/>
                </a:srgbClr>
              </a:buClr>
              <a:buSzPct val="145000"/>
              <a:buFont typeface="+mj-lt"/>
              <a:buAutoNum type="arabicPeriod" startAt="3"/>
            </a:pPr>
            <a:r>
              <a:rPr lang="es-ES" sz="2400"/>
              <a:t>Puesta en Marcha</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Infraestructura</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Programación MAS-202</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Programación MAS-205A</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Diseño e implementación de Red</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Diseño e implementación de HMI</a:t>
            </a:r>
          </a:p>
          <a:p>
            <a:pPr marL="457200" lvl="0" indent="-457200">
              <a:spcBef>
                <a:spcPct val="20000"/>
              </a:spcBef>
              <a:spcAft>
                <a:spcPts val="600"/>
              </a:spcAft>
              <a:buClr>
                <a:srgbClr val="30ACEC">
                  <a:lumMod val="75000"/>
                </a:srgbClr>
              </a:buClr>
              <a:buSzPct val="145000"/>
              <a:buFont typeface="+mj-lt"/>
              <a:buAutoNum type="arabicPeriod" startAt="3"/>
            </a:pPr>
            <a:r>
              <a:rPr lang="es-ES" sz="2400"/>
              <a:t>Pruebas y Resultados</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n-US" err="1"/>
              <a:t>Pruebas</a:t>
            </a:r>
            <a:r>
              <a:rPr lang="en-US"/>
              <a:t> de </a:t>
            </a:r>
            <a:r>
              <a:rPr lang="en-US" err="1"/>
              <a:t>presión</a:t>
            </a:r>
            <a:r>
              <a:rPr lang="en-US"/>
              <a:t> y </a:t>
            </a:r>
            <a:r>
              <a:rPr lang="en-US" err="1"/>
              <a:t>tiempo</a:t>
            </a:r>
            <a:r>
              <a:rPr lang="en-US"/>
              <a:t> de </a:t>
            </a:r>
            <a:r>
              <a:rPr lang="en-US" err="1"/>
              <a:t>ejecución</a:t>
            </a:r>
            <a:endParaRPr lang="en-US"/>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Pruebas de red</a:t>
            </a:r>
            <a:endParaRPr lang="en-US"/>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Pruebas de prestaciones CIM</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Pruebas físicas</a:t>
            </a:r>
          </a:p>
        </p:txBody>
      </p:sp>
      <p:sp>
        <p:nvSpPr>
          <p:cNvPr id="7" name="TextBox 6">
            <a:extLst>
              <a:ext uri="{FF2B5EF4-FFF2-40B4-BE49-F238E27FC236}">
                <a16:creationId xmlns:a16="http://schemas.microsoft.com/office/drawing/2014/main" id="{17B93363-DEF8-4F77-A570-C9555E62D6A5}"/>
              </a:ext>
            </a:extLst>
          </p:cNvPr>
          <p:cNvSpPr txBox="1"/>
          <p:nvPr/>
        </p:nvSpPr>
        <p:spPr>
          <a:xfrm>
            <a:off x="9224513" y="785004"/>
            <a:ext cx="3030747" cy="2209836"/>
          </a:xfrm>
          <a:prstGeom prst="rect">
            <a:avLst/>
          </a:prstGeom>
          <a:noFill/>
        </p:spPr>
        <p:txBody>
          <a:bodyPr wrap="square" lIns="91440" tIns="45720" rIns="91440" bIns="45720" rtlCol="0" anchor="t">
            <a:spAutoFit/>
          </a:bodyPr>
          <a:lstStyle/>
          <a:p>
            <a:pPr indent="-457200">
              <a:spcBef>
                <a:spcPct val="20000"/>
              </a:spcBef>
              <a:spcAft>
                <a:spcPts val="600"/>
              </a:spcAft>
              <a:buClr>
                <a:srgbClr val="30ACEC">
                  <a:lumMod val="75000"/>
                </a:srgbClr>
              </a:buClr>
              <a:buSzPct val="145000"/>
              <a:buAutoNum type="arabicPeriod" startAt="5"/>
            </a:pPr>
            <a:r>
              <a:rPr lang="es-ES" sz="2400"/>
              <a:t>Conclusión</a:t>
            </a:r>
            <a:r>
              <a:rPr lang="en-US" sz="2400"/>
              <a:t>​</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Conclusiones</a:t>
            </a:r>
            <a:r>
              <a:rPr lang="en-US"/>
              <a:t>​</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Recomendaciones</a:t>
            </a:r>
            <a:r>
              <a:rPr lang="en-US"/>
              <a:t>​</a:t>
            </a:r>
          </a:p>
          <a:p>
            <a:pPr marL="914400" lvl="1" indent="-457200">
              <a:spcBef>
                <a:spcPct val="20000"/>
              </a:spcBef>
              <a:spcAft>
                <a:spcPts val="600"/>
              </a:spcAft>
              <a:buClr>
                <a:srgbClr val="30ACEC">
                  <a:lumMod val="75000"/>
                </a:srgbClr>
              </a:buClr>
              <a:buSzPct val="145000"/>
              <a:buFont typeface="Arial" panose="020B0604020202020204" pitchFamily="34" charset="0"/>
              <a:buChar char="•"/>
            </a:pPr>
            <a:r>
              <a:rPr lang="es-ES"/>
              <a:t>Trabajos Futuros</a:t>
            </a:r>
            <a:r>
              <a:rPr lang="en-US"/>
              <a:t>​</a:t>
            </a:r>
          </a:p>
          <a:p>
            <a:pPr indent="-457200">
              <a:spcBef>
                <a:spcPct val="20000"/>
              </a:spcBef>
              <a:spcAft>
                <a:spcPts val="600"/>
              </a:spcAft>
              <a:buClr>
                <a:srgbClr val="30ACEC">
                  <a:lumMod val="75000"/>
                </a:srgbClr>
              </a:buClr>
              <a:buSzPct val="145000"/>
            </a:pPr>
            <a:endParaRPr lang="en-US" sz="2400"/>
          </a:p>
        </p:txBody>
      </p:sp>
    </p:spTree>
    <p:extLst>
      <p:ext uri="{BB962C8B-B14F-4D97-AF65-F5344CB8AC3E}">
        <p14:creationId xmlns:p14="http://schemas.microsoft.com/office/powerpoint/2010/main" val="1553656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1431" y="0"/>
            <a:ext cx="10018713" cy="1752599"/>
          </a:xfrm>
        </p:spPr>
        <p:txBody>
          <a:bodyPr/>
          <a:lstStyle/>
          <a:p>
            <a:r>
              <a:rPr lang="es-ES"/>
              <a:t>PROGRAMACIÓN: MAS-202</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20</a:t>
            </a:fld>
            <a:endParaRPr lang="es-EC"/>
          </a:p>
        </p:txBody>
      </p:sp>
      <p:sp>
        <p:nvSpPr>
          <p:cNvPr id="5" name="Rectangle 3"/>
          <p:cNvSpPr>
            <a:spLocks noChangeArrowheads="1"/>
          </p:cNvSpPr>
          <p:nvPr/>
        </p:nvSpPr>
        <p:spPr bwMode="auto">
          <a:xfrm>
            <a:off x="2114932" y="15345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CuadroTexto 6"/>
          <p:cNvSpPr txBox="1"/>
          <p:nvPr/>
        </p:nvSpPr>
        <p:spPr>
          <a:xfrm>
            <a:off x="8229844" y="1473036"/>
            <a:ext cx="3570523" cy="4154984"/>
          </a:xfrm>
          <a:prstGeom prst="rect">
            <a:avLst/>
          </a:prstGeom>
          <a:noFill/>
        </p:spPr>
        <p:txBody>
          <a:bodyPr wrap="square" rtlCol="0">
            <a:spAutoFit/>
          </a:bodyPr>
          <a:lstStyle/>
          <a:p>
            <a:pPr marL="285750" indent="-285750">
              <a:buFont typeface="Arial" panose="020B0604020202020204" pitchFamily="34" charset="0"/>
              <a:buChar char="•"/>
            </a:pPr>
            <a:r>
              <a:rPr lang="es-ES" sz="2400"/>
              <a:t>Estación donde se traslada la tapa del producto.</a:t>
            </a:r>
          </a:p>
          <a:p>
            <a:pPr marL="285750" indent="-285750">
              <a:buFont typeface="Arial" panose="020B0604020202020204" pitchFamily="34" charset="0"/>
              <a:buChar char="•"/>
            </a:pPr>
            <a:r>
              <a:rPr lang="es-ES" sz="2400"/>
              <a:t>Movimientos verticales y horizontales.</a:t>
            </a:r>
          </a:p>
          <a:p>
            <a:pPr marL="285750" indent="-285750">
              <a:buFont typeface="Arial" panose="020B0604020202020204" pitchFamily="34" charset="0"/>
              <a:buChar char="•"/>
            </a:pPr>
            <a:r>
              <a:rPr lang="es-ES" sz="2400"/>
              <a:t>Cuenta con dos cilindros y un </a:t>
            </a:r>
            <a:r>
              <a:rPr lang="es-ES" sz="2400" err="1"/>
              <a:t>vacuóstato</a:t>
            </a:r>
            <a:r>
              <a:rPr lang="es-ES" sz="2400"/>
              <a:t>.</a:t>
            </a:r>
          </a:p>
          <a:p>
            <a:pPr marL="285750" indent="-285750">
              <a:buFont typeface="Arial" panose="020B0604020202020204" pitchFamily="34" charset="0"/>
              <a:buChar char="•"/>
            </a:pPr>
            <a:r>
              <a:rPr lang="es-ES" sz="2400"/>
              <a:t>No posee sensores de detección de pieza en suministro ni de pieza en posición de montaje.</a:t>
            </a:r>
            <a:endParaRPr lang="es-EC" sz="2400"/>
          </a:p>
        </p:txBody>
      </p:sp>
      <p:pic>
        <p:nvPicPr>
          <p:cNvPr id="6" name="Imagen 5"/>
          <p:cNvPicPr>
            <a:picLocks noChangeAspect="1"/>
          </p:cNvPicPr>
          <p:nvPr/>
        </p:nvPicPr>
        <p:blipFill>
          <a:blip r:embed="rId2"/>
          <a:stretch>
            <a:fillRect/>
          </a:stretch>
        </p:blipFill>
        <p:spPr>
          <a:xfrm>
            <a:off x="1817650" y="1534510"/>
            <a:ext cx="5895975" cy="3790950"/>
          </a:xfrm>
          <a:prstGeom prst="rect">
            <a:avLst/>
          </a:prstGeom>
        </p:spPr>
      </p:pic>
    </p:spTree>
    <p:extLst>
      <p:ext uri="{BB962C8B-B14F-4D97-AF65-F5344CB8AC3E}">
        <p14:creationId xmlns:p14="http://schemas.microsoft.com/office/powerpoint/2010/main" val="1942910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1431" y="0"/>
            <a:ext cx="10018713" cy="1752599"/>
          </a:xfrm>
        </p:spPr>
        <p:txBody>
          <a:bodyPr/>
          <a:lstStyle/>
          <a:p>
            <a:r>
              <a:rPr lang="es-ES"/>
              <a:t>PROGRAMACIÓN: MAS-202</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21</a:t>
            </a:fld>
            <a:endParaRPr lang="es-EC"/>
          </a:p>
        </p:txBody>
      </p:sp>
      <p:sp>
        <p:nvSpPr>
          <p:cNvPr id="5" name="Rectangle 3"/>
          <p:cNvSpPr>
            <a:spLocks noChangeArrowheads="1"/>
          </p:cNvSpPr>
          <p:nvPr/>
        </p:nvSpPr>
        <p:spPr bwMode="auto">
          <a:xfrm>
            <a:off x="2114932" y="15345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descr="F:\Desktop\sebas\deberes\UNIVERSIDAD\TESIS\Ejecución\Diagramas de Flujo\Diagrama de flujo E202.jpg"/>
          <p:cNvPicPr/>
          <p:nvPr/>
        </p:nvPicPr>
        <p:blipFill>
          <a:blip r:embed="rId2">
            <a:extLst>
              <a:ext uri="{28A0092B-C50C-407E-A947-70E740481C1C}">
                <a14:useLocalDpi xmlns:a14="http://schemas.microsoft.com/office/drawing/2010/main" val="0"/>
              </a:ext>
            </a:extLst>
          </a:blip>
          <a:srcRect/>
          <a:stretch>
            <a:fillRect/>
          </a:stretch>
        </p:blipFill>
        <p:spPr bwMode="auto">
          <a:xfrm>
            <a:off x="4803644" y="1369191"/>
            <a:ext cx="2842895" cy="5324475"/>
          </a:xfrm>
          <a:prstGeom prst="rect">
            <a:avLst/>
          </a:prstGeom>
          <a:noFill/>
          <a:ln>
            <a:solidFill>
              <a:schemeClr val="tx1"/>
            </a:solidFill>
          </a:ln>
        </p:spPr>
      </p:pic>
    </p:spTree>
    <p:extLst>
      <p:ext uri="{BB962C8B-B14F-4D97-AF65-F5344CB8AC3E}">
        <p14:creationId xmlns:p14="http://schemas.microsoft.com/office/powerpoint/2010/main" val="99347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1431" y="0"/>
            <a:ext cx="10018713" cy="1752599"/>
          </a:xfrm>
        </p:spPr>
        <p:txBody>
          <a:bodyPr/>
          <a:lstStyle/>
          <a:p>
            <a:r>
              <a:rPr lang="es-ES"/>
              <a:t>PROGRAMACIÓN: MAS-202</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22</a:t>
            </a:fld>
            <a:endParaRPr lang="es-EC"/>
          </a:p>
        </p:txBody>
      </p:sp>
      <p:sp>
        <p:nvSpPr>
          <p:cNvPr id="5" name="Rectangle 3"/>
          <p:cNvSpPr>
            <a:spLocks noChangeArrowheads="1"/>
          </p:cNvSpPr>
          <p:nvPr/>
        </p:nvSpPr>
        <p:spPr bwMode="auto">
          <a:xfrm>
            <a:off x="2114932" y="15345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 name="Imagen 2"/>
          <p:cNvPicPr>
            <a:picLocks noChangeAspect="1"/>
          </p:cNvPicPr>
          <p:nvPr/>
        </p:nvPicPr>
        <p:blipFill>
          <a:blip r:embed="rId2"/>
          <a:stretch>
            <a:fillRect/>
          </a:stretch>
        </p:blipFill>
        <p:spPr>
          <a:xfrm>
            <a:off x="1508682" y="1346251"/>
            <a:ext cx="2905996" cy="2030898"/>
          </a:xfrm>
          <a:prstGeom prst="rect">
            <a:avLst/>
          </a:prstGeom>
        </p:spPr>
      </p:pic>
      <p:pic>
        <p:nvPicPr>
          <p:cNvPr id="9" name="Imagen 8" descr="F:\Desktop\sebas\deberes\UNIVERSIDAD\TESIS\Ejecución\Diagramas de Flujo\Diagrama de flujo E202.jpg"/>
          <p:cNvPicPr/>
          <p:nvPr/>
        </p:nvPicPr>
        <p:blipFill>
          <a:blip r:embed="rId3">
            <a:extLst>
              <a:ext uri="{28A0092B-C50C-407E-A947-70E740481C1C}">
                <a14:useLocalDpi xmlns:a14="http://schemas.microsoft.com/office/drawing/2010/main" val="0"/>
              </a:ext>
            </a:extLst>
          </a:blip>
          <a:srcRect/>
          <a:stretch>
            <a:fillRect/>
          </a:stretch>
        </p:blipFill>
        <p:spPr bwMode="auto">
          <a:xfrm>
            <a:off x="4414678" y="1346251"/>
            <a:ext cx="2136729" cy="2030898"/>
          </a:xfrm>
          <a:prstGeom prst="rect">
            <a:avLst/>
          </a:prstGeom>
          <a:noFill/>
          <a:ln>
            <a:solidFill>
              <a:schemeClr val="tx1"/>
            </a:solidFill>
          </a:ln>
        </p:spPr>
      </p:pic>
      <p:sp>
        <p:nvSpPr>
          <p:cNvPr id="7" name="CuadroTexto 6"/>
          <p:cNvSpPr txBox="1"/>
          <p:nvPr/>
        </p:nvSpPr>
        <p:spPr>
          <a:xfrm>
            <a:off x="7516051" y="2951645"/>
            <a:ext cx="3711388" cy="1477328"/>
          </a:xfrm>
          <a:prstGeom prst="rect">
            <a:avLst/>
          </a:prstGeom>
          <a:noFill/>
        </p:spPr>
        <p:txBody>
          <a:bodyPr wrap="square" rtlCol="0">
            <a:spAutoFit/>
          </a:bodyPr>
          <a:lstStyle/>
          <a:p>
            <a:pPr marL="285750" indent="-285750">
              <a:buFont typeface="Arial" panose="020B0604020202020204" pitchFamily="34" charset="0"/>
              <a:buChar char="•"/>
            </a:pPr>
            <a:r>
              <a:rPr lang="es-ES"/>
              <a:t>Se utiliza a la tabla de asignación de recursos y al diagrama de flujo para generar un GRAFCET</a:t>
            </a:r>
          </a:p>
          <a:p>
            <a:pPr marL="285750" indent="-285750">
              <a:buFont typeface="Arial" panose="020B0604020202020204" pitchFamily="34" charset="0"/>
              <a:buChar char="•"/>
            </a:pPr>
            <a:r>
              <a:rPr lang="es-ES"/>
              <a:t>El GRAFCET es la base del programa en lenguaje Escalera</a:t>
            </a:r>
            <a:endParaRPr lang="es-EC"/>
          </a:p>
        </p:txBody>
      </p:sp>
      <p:pic>
        <p:nvPicPr>
          <p:cNvPr id="8" name="Imagen 7"/>
          <p:cNvPicPr>
            <a:picLocks noChangeAspect="1"/>
          </p:cNvPicPr>
          <p:nvPr/>
        </p:nvPicPr>
        <p:blipFill>
          <a:blip r:embed="rId4"/>
          <a:stretch>
            <a:fillRect/>
          </a:stretch>
        </p:blipFill>
        <p:spPr>
          <a:xfrm>
            <a:off x="1508682" y="3405987"/>
            <a:ext cx="5247120" cy="3011344"/>
          </a:xfrm>
          <a:prstGeom prst="rect">
            <a:avLst/>
          </a:prstGeom>
        </p:spPr>
      </p:pic>
    </p:spTree>
    <p:extLst>
      <p:ext uri="{BB962C8B-B14F-4D97-AF65-F5344CB8AC3E}">
        <p14:creationId xmlns:p14="http://schemas.microsoft.com/office/powerpoint/2010/main" val="2260619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PROGRAMACIÓN: MAS-205</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23</a:t>
            </a:fld>
            <a:endParaRPr lang="es-EC"/>
          </a:p>
        </p:txBody>
      </p:sp>
      <p:sp>
        <p:nvSpPr>
          <p:cNvPr id="6" name="CuadroTexto 5"/>
          <p:cNvSpPr txBox="1"/>
          <p:nvPr/>
        </p:nvSpPr>
        <p:spPr>
          <a:xfrm>
            <a:off x="7409793" y="2257096"/>
            <a:ext cx="4014952" cy="3139321"/>
          </a:xfrm>
          <a:prstGeom prst="rect">
            <a:avLst/>
          </a:prstGeom>
          <a:noFill/>
        </p:spPr>
        <p:txBody>
          <a:bodyPr wrap="square" rtlCol="0">
            <a:spAutoFit/>
          </a:bodyPr>
          <a:lstStyle/>
          <a:p>
            <a:pPr marL="285750" indent="-285750">
              <a:buFont typeface="Arial" panose="020B0604020202020204" pitchFamily="34" charset="0"/>
              <a:buChar char="•"/>
            </a:pPr>
            <a:r>
              <a:rPr lang="es-ES"/>
              <a:t>Estación central, realiza el ensamblaje.</a:t>
            </a:r>
          </a:p>
          <a:p>
            <a:pPr marL="285750" indent="-285750">
              <a:buFont typeface="Arial" panose="020B0604020202020204" pitchFamily="34" charset="0"/>
              <a:buChar char="•"/>
            </a:pPr>
            <a:r>
              <a:rPr lang="es-ES"/>
              <a:t>El controlador de esta estación es el maestro de la red.</a:t>
            </a:r>
          </a:p>
          <a:p>
            <a:pPr marL="285750" indent="-285750">
              <a:buFont typeface="Arial" panose="020B0604020202020204" pitchFamily="34" charset="0"/>
              <a:buChar char="•"/>
            </a:pPr>
            <a:r>
              <a:rPr lang="es-ES"/>
              <a:t>Un cilindro de movimiento vertical y uno de movimiento horizontal por brazo.</a:t>
            </a:r>
          </a:p>
          <a:p>
            <a:pPr marL="285750" indent="-285750">
              <a:buFont typeface="Arial" panose="020B0604020202020204" pitchFamily="34" charset="0"/>
              <a:buChar char="•"/>
            </a:pPr>
            <a:r>
              <a:rPr lang="es-ES"/>
              <a:t>Un </a:t>
            </a:r>
            <a:r>
              <a:rPr lang="es-ES" err="1"/>
              <a:t>gripper</a:t>
            </a:r>
            <a:r>
              <a:rPr lang="es-ES"/>
              <a:t> por brazo</a:t>
            </a:r>
          </a:p>
          <a:p>
            <a:pPr marL="285750" indent="-285750">
              <a:buFont typeface="Arial" panose="020B0604020202020204" pitchFamily="34" charset="0"/>
              <a:buChar char="•"/>
            </a:pPr>
            <a:r>
              <a:rPr lang="es-ES"/>
              <a:t>Un cilindro de giro y un seguro.</a:t>
            </a:r>
          </a:p>
          <a:p>
            <a:pPr marL="285750" indent="-285750">
              <a:buFont typeface="Arial" panose="020B0604020202020204" pitchFamily="34" charset="0"/>
              <a:buChar char="•"/>
            </a:pPr>
            <a:r>
              <a:rPr lang="es-ES"/>
              <a:t>Lector de código de barras (Con cilindro para movimiento vertical)</a:t>
            </a:r>
            <a:endParaRPr lang="es-EC"/>
          </a:p>
        </p:txBody>
      </p:sp>
      <p:pic>
        <p:nvPicPr>
          <p:cNvPr id="7" name="Imagen 6"/>
          <p:cNvPicPr>
            <a:picLocks noChangeAspect="1"/>
          </p:cNvPicPr>
          <p:nvPr/>
        </p:nvPicPr>
        <p:blipFill>
          <a:blip r:embed="rId2"/>
          <a:stretch>
            <a:fillRect/>
          </a:stretch>
        </p:blipFill>
        <p:spPr>
          <a:xfrm>
            <a:off x="1913402" y="2349719"/>
            <a:ext cx="5067300" cy="3314700"/>
          </a:xfrm>
          <a:prstGeom prst="rect">
            <a:avLst/>
          </a:prstGeom>
        </p:spPr>
      </p:pic>
    </p:spTree>
    <p:extLst>
      <p:ext uri="{BB962C8B-B14F-4D97-AF65-F5344CB8AC3E}">
        <p14:creationId xmlns:p14="http://schemas.microsoft.com/office/powerpoint/2010/main" val="3235163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210207"/>
            <a:ext cx="10018713" cy="1752599"/>
          </a:xfrm>
        </p:spPr>
        <p:txBody>
          <a:bodyPr/>
          <a:lstStyle/>
          <a:p>
            <a:r>
              <a:rPr lang="es-ES"/>
              <a:t>PROGRAMACIÓN: MAS-205</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24</a:t>
            </a:fld>
            <a:endParaRPr lang="es-EC"/>
          </a:p>
        </p:txBody>
      </p:sp>
      <p:pic>
        <p:nvPicPr>
          <p:cNvPr id="7" name="Imagen 6" descr="F:\Desktop\sebas\deberes\UNIVERSIDAD\TESIS\Ejecución\Diagramas de Flujo\Diagrama de flujo E205.jpg"/>
          <p:cNvPicPr/>
          <p:nvPr/>
        </p:nvPicPr>
        <p:blipFill>
          <a:blip r:embed="rId2">
            <a:extLst>
              <a:ext uri="{28A0092B-C50C-407E-A947-70E740481C1C}">
                <a14:useLocalDpi xmlns:a14="http://schemas.microsoft.com/office/drawing/2010/main" val="0"/>
              </a:ext>
            </a:extLst>
          </a:blip>
          <a:srcRect/>
          <a:stretch>
            <a:fillRect/>
          </a:stretch>
        </p:blipFill>
        <p:spPr bwMode="auto">
          <a:xfrm>
            <a:off x="2880406" y="1445178"/>
            <a:ext cx="7226519" cy="4519167"/>
          </a:xfrm>
          <a:prstGeom prst="rect">
            <a:avLst/>
          </a:prstGeom>
          <a:noFill/>
          <a:ln>
            <a:solidFill>
              <a:schemeClr val="tx1"/>
            </a:solidFill>
          </a:ln>
        </p:spPr>
      </p:pic>
    </p:spTree>
    <p:extLst>
      <p:ext uri="{BB962C8B-B14F-4D97-AF65-F5344CB8AC3E}">
        <p14:creationId xmlns:p14="http://schemas.microsoft.com/office/powerpoint/2010/main" val="2086475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210207"/>
            <a:ext cx="10018713" cy="1752599"/>
          </a:xfrm>
        </p:spPr>
        <p:txBody>
          <a:bodyPr/>
          <a:lstStyle/>
          <a:p>
            <a:r>
              <a:rPr lang="es-ES"/>
              <a:t>PROGRAMACIÓN: MAS-205</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25</a:t>
            </a:fld>
            <a:endParaRPr lang="es-EC"/>
          </a:p>
        </p:txBody>
      </p:sp>
      <p:pic>
        <p:nvPicPr>
          <p:cNvPr id="3" name="Imagen 2"/>
          <p:cNvPicPr>
            <a:picLocks noChangeAspect="1"/>
          </p:cNvPicPr>
          <p:nvPr/>
        </p:nvPicPr>
        <p:blipFill>
          <a:blip r:embed="rId2"/>
          <a:stretch>
            <a:fillRect/>
          </a:stretch>
        </p:blipFill>
        <p:spPr>
          <a:xfrm>
            <a:off x="2846274" y="1143000"/>
            <a:ext cx="7874113" cy="5581650"/>
          </a:xfrm>
          <a:prstGeom prst="rect">
            <a:avLst/>
          </a:prstGeom>
        </p:spPr>
      </p:pic>
    </p:spTree>
    <p:extLst>
      <p:ext uri="{BB962C8B-B14F-4D97-AF65-F5344CB8AC3E}">
        <p14:creationId xmlns:p14="http://schemas.microsoft.com/office/powerpoint/2010/main" val="70557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210207"/>
            <a:ext cx="10018713" cy="1752599"/>
          </a:xfrm>
        </p:spPr>
        <p:txBody>
          <a:bodyPr/>
          <a:lstStyle/>
          <a:p>
            <a:r>
              <a:rPr lang="es-ES"/>
              <a:t>PROGRAMACIÓN: MAS-205</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26</a:t>
            </a:fld>
            <a:endParaRPr lang="es-EC"/>
          </a:p>
        </p:txBody>
      </p:sp>
      <p:sp>
        <p:nvSpPr>
          <p:cNvPr id="5" name="CuadroTexto 4"/>
          <p:cNvSpPr txBox="1"/>
          <p:nvPr/>
        </p:nvSpPr>
        <p:spPr>
          <a:xfrm>
            <a:off x="1608082" y="1345324"/>
            <a:ext cx="7504387" cy="1200329"/>
          </a:xfrm>
          <a:prstGeom prst="rect">
            <a:avLst/>
          </a:prstGeom>
          <a:noFill/>
        </p:spPr>
        <p:txBody>
          <a:bodyPr wrap="square" rtlCol="0">
            <a:spAutoFit/>
          </a:bodyPr>
          <a:lstStyle/>
          <a:p>
            <a:pPr marL="285750" indent="-285750">
              <a:buFont typeface="Arial" panose="020B0604020202020204" pitchFamily="34" charset="0"/>
              <a:buChar char="•"/>
            </a:pPr>
            <a:r>
              <a:rPr lang="es-ES"/>
              <a:t>Se trata de una programación más compleja (Subrutinas y manejo de red).</a:t>
            </a:r>
          </a:p>
          <a:p>
            <a:pPr marL="285750" indent="-285750">
              <a:buFont typeface="Arial" panose="020B0604020202020204" pitchFamily="34" charset="0"/>
              <a:buChar char="•"/>
            </a:pPr>
            <a:r>
              <a:rPr lang="es-ES"/>
              <a:t>Establecer y configurar la red es crear un CANAL, era imperativo contar con un MENSAJE.</a:t>
            </a:r>
          </a:p>
          <a:p>
            <a:pPr marL="285750" indent="-285750">
              <a:buFont typeface="Arial" panose="020B0604020202020204" pitchFamily="34" charset="0"/>
              <a:buChar char="•"/>
            </a:pPr>
            <a:r>
              <a:rPr lang="es-ES"/>
              <a:t>Fue necesario crear una trama de comunicación.</a:t>
            </a:r>
            <a:endParaRPr lang="es-EC"/>
          </a:p>
        </p:txBody>
      </p:sp>
      <p:graphicFrame>
        <p:nvGraphicFramePr>
          <p:cNvPr id="6" name="Tabla 5"/>
          <p:cNvGraphicFramePr>
            <a:graphicFrameLocks noGrp="1"/>
          </p:cNvGraphicFramePr>
          <p:nvPr/>
        </p:nvGraphicFramePr>
        <p:xfrm>
          <a:off x="2650689" y="2837792"/>
          <a:ext cx="7638939" cy="3867404"/>
        </p:xfrm>
        <a:graphic>
          <a:graphicData uri="http://schemas.openxmlformats.org/drawingml/2006/table">
            <a:tbl>
              <a:tblPr firstRow="1" firstCol="1" bandRow="1">
                <a:tableStyleId>{5C22544A-7EE6-4342-B048-85BDC9FD1C3A}</a:tableStyleId>
              </a:tblPr>
              <a:tblGrid>
                <a:gridCol w="2085609">
                  <a:extLst>
                    <a:ext uri="{9D8B030D-6E8A-4147-A177-3AD203B41FA5}">
                      <a16:colId xmlns:a16="http://schemas.microsoft.com/office/drawing/2014/main" val="2414507679"/>
                    </a:ext>
                  </a:extLst>
                </a:gridCol>
                <a:gridCol w="2492426">
                  <a:extLst>
                    <a:ext uri="{9D8B030D-6E8A-4147-A177-3AD203B41FA5}">
                      <a16:colId xmlns:a16="http://schemas.microsoft.com/office/drawing/2014/main" val="1901173789"/>
                    </a:ext>
                  </a:extLst>
                </a:gridCol>
                <a:gridCol w="3060904">
                  <a:extLst>
                    <a:ext uri="{9D8B030D-6E8A-4147-A177-3AD203B41FA5}">
                      <a16:colId xmlns:a16="http://schemas.microsoft.com/office/drawing/2014/main" val="4150400399"/>
                    </a:ext>
                  </a:extLst>
                </a:gridCol>
              </a:tblGrid>
              <a:tr h="1329433">
                <a:tc>
                  <a:txBody>
                    <a:bodyPr/>
                    <a:lstStyle/>
                    <a:p>
                      <a:pPr indent="457200" algn="l">
                        <a:lnSpc>
                          <a:spcPct val="200000"/>
                        </a:lnSpc>
                        <a:spcAft>
                          <a:spcPts val="0"/>
                        </a:spcAft>
                      </a:pPr>
                      <a:r>
                        <a:rPr lang="es-EC" sz="1100">
                          <a:effectLst/>
                        </a:rPr>
                        <a:t> </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Producido por el PLC maestro (Consumido por cada uno de los PLC esclavo)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Consumido por el PLC maestro (Producido por cada uno de los PLC esclavo)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extLst>
                  <a:ext uri="{0D108BD9-81ED-4DB2-BD59-A6C34878D82A}">
                    <a16:rowId xmlns:a16="http://schemas.microsoft.com/office/drawing/2014/main" val="3090013261"/>
                  </a:ext>
                </a:extLst>
              </a:tr>
              <a:tr h="585906">
                <a:tc>
                  <a:txBody>
                    <a:bodyPr/>
                    <a:lstStyle/>
                    <a:p>
                      <a:pPr indent="457200" algn="l">
                        <a:lnSpc>
                          <a:spcPct val="200000"/>
                        </a:lnSpc>
                        <a:spcAft>
                          <a:spcPts val="0"/>
                        </a:spcAft>
                      </a:pPr>
                      <a:r>
                        <a:rPr lang="es-EC" sz="1600">
                          <a:effectLst/>
                        </a:rPr>
                        <a:t>Bit 0</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Maestro solicitando Inicio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Material en posición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extLst>
                  <a:ext uri="{0D108BD9-81ED-4DB2-BD59-A6C34878D82A}">
                    <a16:rowId xmlns:a16="http://schemas.microsoft.com/office/drawing/2014/main" val="1016821978"/>
                  </a:ext>
                </a:extLst>
              </a:tr>
              <a:tr h="729238">
                <a:tc>
                  <a:txBody>
                    <a:bodyPr/>
                    <a:lstStyle/>
                    <a:p>
                      <a:pPr indent="457200" algn="l">
                        <a:lnSpc>
                          <a:spcPct val="200000"/>
                        </a:lnSpc>
                        <a:spcAft>
                          <a:spcPts val="0"/>
                        </a:spcAft>
                      </a:pPr>
                      <a:r>
                        <a:rPr lang="es-EC" sz="1600">
                          <a:effectLst/>
                        </a:rPr>
                        <a:t>Bit 1</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Macro Proceso de montaje finalizado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Estación en funcionamiento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extLst>
                  <a:ext uri="{0D108BD9-81ED-4DB2-BD59-A6C34878D82A}">
                    <a16:rowId xmlns:a16="http://schemas.microsoft.com/office/drawing/2014/main" val="2099176371"/>
                  </a:ext>
                </a:extLst>
              </a:tr>
              <a:tr h="579189">
                <a:tc>
                  <a:txBody>
                    <a:bodyPr/>
                    <a:lstStyle/>
                    <a:p>
                      <a:pPr indent="457200" algn="l">
                        <a:lnSpc>
                          <a:spcPct val="200000"/>
                        </a:lnSpc>
                        <a:spcAft>
                          <a:spcPts val="0"/>
                        </a:spcAft>
                      </a:pPr>
                      <a:r>
                        <a:rPr lang="es-EC" sz="1600">
                          <a:effectLst/>
                        </a:rPr>
                        <a:t>Bit 2</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Estación en estado de reposo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extLst>
                  <a:ext uri="{0D108BD9-81ED-4DB2-BD59-A6C34878D82A}">
                    <a16:rowId xmlns:a16="http://schemas.microsoft.com/office/drawing/2014/main" val="3577842678"/>
                  </a:ext>
                </a:extLst>
              </a:tr>
              <a:tr h="579189">
                <a:tc>
                  <a:txBody>
                    <a:bodyPr/>
                    <a:lstStyle/>
                    <a:p>
                      <a:pPr indent="457200" algn="l">
                        <a:lnSpc>
                          <a:spcPct val="200000"/>
                        </a:lnSpc>
                        <a:spcAft>
                          <a:spcPts val="0"/>
                        </a:spcAft>
                      </a:pPr>
                      <a:r>
                        <a:rPr lang="es-EC" sz="1600">
                          <a:effectLst/>
                        </a:rPr>
                        <a:t>Bit 3</a:t>
                      </a:r>
                      <a:endParaRPr lang="es-EC"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tc>
                  <a:txBody>
                    <a:bodyPr/>
                    <a:lstStyle/>
                    <a:p>
                      <a:pPr indent="457200" algn="l">
                        <a:lnSpc>
                          <a:spcPct val="200000"/>
                        </a:lnSpc>
                        <a:spcAft>
                          <a:spcPts val="0"/>
                        </a:spcAft>
                      </a:pPr>
                      <a:r>
                        <a:rPr lang="es-EC" sz="1400">
                          <a:effectLst/>
                        </a:rPr>
                        <a:t>Estación alimentada con material</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0431" marR="30431" marT="0" marB="0"/>
                </a:tc>
                <a:extLst>
                  <a:ext uri="{0D108BD9-81ED-4DB2-BD59-A6C34878D82A}">
                    <a16:rowId xmlns:a16="http://schemas.microsoft.com/office/drawing/2014/main" val="3678709020"/>
                  </a:ext>
                </a:extLst>
              </a:tr>
            </a:tbl>
          </a:graphicData>
        </a:graphic>
      </p:graphicFrame>
    </p:spTree>
    <p:extLst>
      <p:ext uri="{BB962C8B-B14F-4D97-AF65-F5344CB8AC3E}">
        <p14:creationId xmlns:p14="http://schemas.microsoft.com/office/powerpoint/2010/main" val="1837008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9292" y="728932"/>
            <a:ext cx="2873167" cy="1292524"/>
          </a:xfrm>
        </p:spPr>
        <p:txBody>
          <a:bodyPr>
            <a:normAutofit/>
          </a:bodyPr>
          <a:lstStyle/>
          <a:p>
            <a:r>
              <a:rPr lang="es-ES" sz="2400"/>
              <a:t>DISEÑO E IMPLEMENTACIÓN DE RED</a:t>
            </a:r>
            <a:endParaRPr lang="es-EC" sz="2400"/>
          </a:p>
        </p:txBody>
      </p:sp>
      <p:pic>
        <p:nvPicPr>
          <p:cNvPr id="5" name="Picture 5" descr="Diagram&#10;&#10;Description automatically generated">
            <a:extLst>
              <a:ext uri="{FF2B5EF4-FFF2-40B4-BE49-F238E27FC236}">
                <a16:creationId xmlns:a16="http://schemas.microsoft.com/office/drawing/2014/main" id="{0EC30064-12DF-44C6-A81F-6B515629603B}"/>
              </a:ext>
            </a:extLst>
          </p:cNvPr>
          <p:cNvPicPr>
            <a:picLocks noGrp="1" noChangeAspect="1"/>
          </p:cNvPicPr>
          <p:nvPr>
            <p:ph idx="1"/>
          </p:nvPr>
        </p:nvPicPr>
        <p:blipFill rotWithShape="1">
          <a:blip r:embed="rId2"/>
          <a:srcRect l="64" r="197" b="9067"/>
          <a:stretch/>
        </p:blipFill>
        <p:spPr>
          <a:xfrm>
            <a:off x="4114878" y="64698"/>
            <a:ext cx="7997215" cy="5352304"/>
          </a:xfrm>
        </p:spPr>
      </p:pic>
      <p:sp>
        <p:nvSpPr>
          <p:cNvPr id="4" name="Marcador de número de diapositiva 3"/>
          <p:cNvSpPr>
            <a:spLocks noGrp="1"/>
          </p:cNvSpPr>
          <p:nvPr>
            <p:ph type="sldNum" sz="quarter" idx="12"/>
          </p:nvPr>
        </p:nvSpPr>
        <p:spPr/>
        <p:txBody>
          <a:bodyPr/>
          <a:lstStyle/>
          <a:p>
            <a:fld id="{9507841F-F112-411D-BD4B-F3141002CE9A}" type="slidenum">
              <a:rPr lang="es-EC" dirty="0" smtClean="0"/>
              <a:t>27</a:t>
            </a:fld>
            <a:endParaRPr lang="es-EC"/>
          </a:p>
        </p:txBody>
      </p:sp>
      <p:sp>
        <p:nvSpPr>
          <p:cNvPr id="6" name="Content Placeholder 10">
            <a:extLst>
              <a:ext uri="{FF2B5EF4-FFF2-40B4-BE49-F238E27FC236}">
                <a16:creationId xmlns:a16="http://schemas.microsoft.com/office/drawing/2014/main" id="{416ECC45-AB2E-4C50-B375-0E31E8F045FF}"/>
              </a:ext>
            </a:extLst>
          </p:cNvPr>
          <p:cNvSpPr txBox="1">
            <a:spLocks/>
          </p:cNvSpPr>
          <p:nvPr/>
        </p:nvSpPr>
        <p:spPr>
          <a:xfrm>
            <a:off x="1297405" y="2077528"/>
            <a:ext cx="2625480" cy="339737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sz="1800">
                <a:ea typeface="+mn-lt"/>
                <a:cs typeface="+mn-lt"/>
              </a:rPr>
              <a:t>La red </a:t>
            </a:r>
            <a:r>
              <a:rPr lang="en-US" sz="1800" err="1">
                <a:ea typeface="+mn-lt"/>
                <a:cs typeface="+mn-lt"/>
              </a:rPr>
              <a:t>permite</a:t>
            </a:r>
            <a:r>
              <a:rPr lang="en-US" sz="1800">
                <a:ea typeface="+mn-lt"/>
                <a:cs typeface="+mn-lt"/>
              </a:rPr>
              <a:t> </a:t>
            </a:r>
            <a:r>
              <a:rPr lang="en-US" sz="1800" err="1">
                <a:ea typeface="+mn-lt"/>
                <a:cs typeface="+mn-lt"/>
              </a:rPr>
              <a:t>comunicar</a:t>
            </a:r>
            <a:r>
              <a:rPr lang="en-US" sz="1800">
                <a:ea typeface="+mn-lt"/>
                <a:cs typeface="+mn-lt"/>
              </a:rPr>
              <a:t> los 4 PLC’s, un computador para la </a:t>
            </a:r>
            <a:r>
              <a:rPr lang="en-US" sz="1800" err="1">
                <a:ea typeface="+mn-lt"/>
                <a:cs typeface="+mn-lt"/>
              </a:rPr>
              <a:t>supervisión</a:t>
            </a:r>
            <a:r>
              <a:rPr lang="en-US" sz="1800">
                <a:ea typeface="+mn-lt"/>
                <a:cs typeface="+mn-lt"/>
              </a:rPr>
              <a:t> del </a:t>
            </a:r>
            <a:r>
              <a:rPr lang="en-US" sz="1800" err="1">
                <a:ea typeface="+mn-lt"/>
                <a:cs typeface="+mn-lt"/>
              </a:rPr>
              <a:t>funcionamiento</a:t>
            </a:r>
            <a:r>
              <a:rPr lang="en-US" sz="1800">
                <a:ea typeface="+mn-lt"/>
                <a:cs typeface="+mn-lt"/>
              </a:rPr>
              <a:t> </a:t>
            </a:r>
            <a:r>
              <a:rPr lang="en-US" sz="1800" err="1">
                <a:ea typeface="+mn-lt"/>
                <a:cs typeface="+mn-lt"/>
              </a:rPr>
              <a:t>mediante</a:t>
            </a:r>
            <a:r>
              <a:rPr lang="en-US" sz="1800">
                <a:ea typeface="+mn-lt"/>
                <a:cs typeface="+mn-lt"/>
              </a:rPr>
              <a:t> un HMI y las entradas y </a:t>
            </a:r>
            <a:r>
              <a:rPr lang="en-US" sz="1800" err="1">
                <a:ea typeface="+mn-lt"/>
                <a:cs typeface="+mn-lt"/>
              </a:rPr>
              <a:t>salidas</a:t>
            </a:r>
            <a:r>
              <a:rPr lang="en-US" sz="1800">
                <a:ea typeface="+mn-lt"/>
                <a:cs typeface="+mn-lt"/>
              </a:rPr>
              <a:t> </a:t>
            </a:r>
            <a:r>
              <a:rPr lang="en-US" sz="1800" err="1">
                <a:ea typeface="+mn-lt"/>
                <a:cs typeface="+mn-lt"/>
              </a:rPr>
              <a:t>remotas</a:t>
            </a:r>
            <a:r>
              <a:rPr lang="en-US" sz="1800">
                <a:ea typeface="+mn-lt"/>
                <a:cs typeface="+mn-lt"/>
              </a:rPr>
              <a:t>.</a:t>
            </a:r>
            <a:endParaRPr lang="en-US" sz="1800"/>
          </a:p>
        </p:txBody>
      </p:sp>
    </p:spTree>
    <p:extLst>
      <p:ext uri="{BB962C8B-B14F-4D97-AF65-F5344CB8AC3E}">
        <p14:creationId xmlns:p14="http://schemas.microsoft.com/office/powerpoint/2010/main" val="3386319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484312" y="-4313"/>
            <a:ext cx="3125440" cy="1752599"/>
          </a:xfrm>
        </p:spPr>
        <p:txBody>
          <a:bodyPr>
            <a:normAutofit/>
          </a:bodyPr>
          <a:lstStyle/>
          <a:p>
            <a:pPr>
              <a:lnSpc>
                <a:spcPct val="90000"/>
              </a:lnSpc>
            </a:pPr>
            <a:r>
              <a:rPr lang="es-ES" sz="2800"/>
              <a:t>DISEÑO E IMPLEMENTACIÓN DE HMI</a:t>
            </a:r>
            <a:endParaRPr lang="es-EC" sz="2800"/>
          </a:p>
        </p:txBody>
      </p:sp>
      <p:sp>
        <p:nvSpPr>
          <p:cNvPr id="11" name="Content Placeholder 11">
            <a:extLst>
              <a:ext uri="{FF2B5EF4-FFF2-40B4-BE49-F238E27FC236}">
                <a16:creationId xmlns:a16="http://schemas.microsoft.com/office/drawing/2014/main" id="{4D499C94-24EC-402E-87A9-278D80F6A57E}"/>
              </a:ext>
            </a:extLst>
          </p:cNvPr>
          <p:cNvSpPr>
            <a:spLocks noGrp="1"/>
          </p:cNvSpPr>
          <p:nvPr>
            <p:ph idx="1"/>
          </p:nvPr>
        </p:nvSpPr>
        <p:spPr>
          <a:xfrm>
            <a:off x="1009859" y="1473678"/>
            <a:ext cx="3973704" cy="4691333"/>
          </a:xfrm>
        </p:spPr>
        <p:txBody>
          <a:bodyPr>
            <a:normAutofit/>
          </a:bodyPr>
          <a:lstStyle/>
          <a:p>
            <a:r>
              <a:rPr lang="en-US">
                <a:ea typeface="+mn-lt"/>
                <a:cs typeface="+mn-lt"/>
              </a:rPr>
              <a:t>  </a:t>
            </a:r>
            <a:r>
              <a:rPr lang="en-US" err="1">
                <a:ea typeface="+mn-lt"/>
                <a:cs typeface="+mn-lt"/>
              </a:rPr>
              <a:t>Pantalla</a:t>
            </a:r>
            <a:r>
              <a:rPr lang="en-US">
                <a:ea typeface="+mn-lt"/>
                <a:cs typeface="+mn-lt"/>
              </a:rPr>
              <a:t> Login: </a:t>
            </a:r>
            <a:r>
              <a:rPr lang="en-US" err="1">
                <a:ea typeface="+mn-lt"/>
                <a:cs typeface="+mn-lt"/>
              </a:rPr>
              <a:t>ingreso</a:t>
            </a:r>
            <a:r>
              <a:rPr lang="en-US">
                <a:ea typeface="+mn-lt"/>
                <a:cs typeface="+mn-lt"/>
              </a:rPr>
              <a:t> de </a:t>
            </a:r>
            <a:r>
              <a:rPr lang="en-US" err="1">
                <a:ea typeface="+mn-lt"/>
                <a:cs typeface="+mn-lt"/>
              </a:rPr>
              <a:t>Usuario</a:t>
            </a:r>
            <a:r>
              <a:rPr lang="en-US">
                <a:ea typeface="+mn-lt"/>
                <a:cs typeface="+mn-lt"/>
              </a:rPr>
              <a:t> y </a:t>
            </a:r>
            <a:r>
              <a:rPr lang="en-US" err="1">
                <a:ea typeface="+mn-lt"/>
                <a:cs typeface="+mn-lt"/>
              </a:rPr>
              <a:t>Contraseña</a:t>
            </a:r>
            <a:endParaRPr lang="en-US">
              <a:ea typeface="+mn-lt"/>
              <a:cs typeface="+mn-lt"/>
            </a:endParaRPr>
          </a:p>
          <a:p>
            <a:pPr>
              <a:buClr>
                <a:srgbClr val="1287C3"/>
              </a:buClr>
            </a:pPr>
            <a:r>
              <a:rPr lang="en-US">
                <a:ea typeface="+mn-lt"/>
                <a:cs typeface="+mn-lt"/>
              </a:rPr>
              <a:t> </a:t>
            </a:r>
            <a:r>
              <a:rPr lang="en-US" err="1">
                <a:ea typeface="+mn-lt"/>
                <a:cs typeface="+mn-lt"/>
              </a:rPr>
              <a:t>Pantalla</a:t>
            </a:r>
            <a:r>
              <a:rPr lang="en-US">
                <a:ea typeface="+mn-lt"/>
                <a:cs typeface="+mn-lt"/>
              </a:rPr>
              <a:t> de </a:t>
            </a:r>
            <a:r>
              <a:rPr lang="en-US" err="1">
                <a:ea typeface="+mn-lt"/>
                <a:cs typeface="+mn-lt"/>
              </a:rPr>
              <a:t>operación</a:t>
            </a:r>
            <a:r>
              <a:rPr lang="en-US">
                <a:ea typeface="+mn-lt"/>
                <a:cs typeface="+mn-lt"/>
              </a:rPr>
              <a:t> del </a:t>
            </a:r>
            <a:r>
              <a:rPr lang="en-US" err="1">
                <a:ea typeface="+mn-lt"/>
                <a:cs typeface="+mn-lt"/>
              </a:rPr>
              <a:t>sistema</a:t>
            </a:r>
            <a:r>
              <a:rPr lang="en-US">
                <a:ea typeface="+mn-lt"/>
                <a:cs typeface="+mn-lt"/>
              </a:rPr>
              <a:t>:  </a:t>
            </a:r>
            <a:r>
              <a:rPr lang="en-US" err="1">
                <a:ea typeface="+mn-lt"/>
                <a:cs typeface="+mn-lt"/>
              </a:rPr>
              <a:t>acceso</a:t>
            </a:r>
            <a:r>
              <a:rPr lang="en-US">
                <a:ea typeface="+mn-lt"/>
                <a:cs typeface="+mn-lt"/>
              </a:rPr>
              <a:t> a los </a:t>
            </a:r>
            <a:r>
              <a:rPr lang="en-US" err="1">
                <a:ea typeface="+mn-lt"/>
                <a:cs typeface="+mn-lt"/>
              </a:rPr>
              <a:t>pulsadores</a:t>
            </a:r>
            <a:r>
              <a:rPr lang="en-US">
                <a:ea typeface="+mn-lt"/>
                <a:cs typeface="+mn-lt"/>
              </a:rPr>
              <a:t> de </a:t>
            </a:r>
            <a:r>
              <a:rPr lang="en-US" err="1">
                <a:ea typeface="+mn-lt"/>
                <a:cs typeface="+mn-lt"/>
              </a:rPr>
              <a:t>accionamiento</a:t>
            </a:r>
            <a:r>
              <a:rPr lang="en-US">
                <a:ea typeface="+mn-lt"/>
                <a:cs typeface="+mn-lt"/>
              </a:rPr>
              <a:t>, </a:t>
            </a:r>
            <a:r>
              <a:rPr lang="en-US" err="1">
                <a:ea typeface="+mn-lt"/>
                <a:cs typeface="+mn-lt"/>
              </a:rPr>
              <a:t>paro</a:t>
            </a:r>
            <a:r>
              <a:rPr lang="en-US">
                <a:ea typeface="+mn-lt"/>
                <a:cs typeface="+mn-lt"/>
              </a:rPr>
              <a:t> y reset del </a:t>
            </a:r>
            <a:r>
              <a:rPr lang="en-US" err="1">
                <a:ea typeface="+mn-lt"/>
                <a:cs typeface="+mn-lt"/>
              </a:rPr>
              <a:t>sistema</a:t>
            </a:r>
            <a:r>
              <a:rPr lang="en-US">
                <a:ea typeface="+mn-lt"/>
                <a:cs typeface="+mn-lt"/>
              </a:rPr>
              <a:t> </a:t>
            </a:r>
            <a:endParaRPr lang="en-US"/>
          </a:p>
          <a:p>
            <a:pPr>
              <a:buClr>
                <a:srgbClr val="1287C3"/>
              </a:buClr>
            </a:pPr>
            <a:r>
              <a:rPr lang="en-US" err="1">
                <a:ea typeface="+mn-lt"/>
                <a:cs typeface="+mn-lt"/>
              </a:rPr>
              <a:t>Pantalla</a:t>
            </a:r>
            <a:r>
              <a:rPr lang="en-US">
                <a:ea typeface="+mn-lt"/>
                <a:cs typeface="+mn-lt"/>
              </a:rPr>
              <a:t> de </a:t>
            </a:r>
            <a:r>
              <a:rPr lang="en-US" err="1">
                <a:ea typeface="+mn-lt"/>
                <a:cs typeface="+mn-lt"/>
              </a:rPr>
              <a:t>puesta</a:t>
            </a:r>
            <a:r>
              <a:rPr lang="en-US">
                <a:ea typeface="+mn-lt"/>
                <a:cs typeface="+mn-lt"/>
              </a:rPr>
              <a:t> en </a:t>
            </a:r>
            <a:r>
              <a:rPr lang="en-US" err="1">
                <a:ea typeface="+mn-lt"/>
                <a:cs typeface="+mn-lt"/>
              </a:rPr>
              <a:t>marcha</a:t>
            </a:r>
            <a:r>
              <a:rPr lang="en-US">
                <a:ea typeface="+mn-lt"/>
                <a:cs typeface="+mn-lt"/>
              </a:rPr>
              <a:t> y </a:t>
            </a:r>
            <a:r>
              <a:rPr lang="en-US" err="1">
                <a:ea typeface="+mn-lt"/>
                <a:cs typeface="+mn-lt"/>
              </a:rPr>
              <a:t>paro</a:t>
            </a:r>
            <a:r>
              <a:rPr lang="en-US">
                <a:ea typeface="+mn-lt"/>
                <a:cs typeface="+mn-lt"/>
              </a:rPr>
              <a:t> de </a:t>
            </a:r>
            <a:r>
              <a:rPr lang="en-US" err="1">
                <a:ea typeface="+mn-lt"/>
                <a:cs typeface="+mn-lt"/>
              </a:rPr>
              <a:t>emergencia</a:t>
            </a:r>
            <a:r>
              <a:rPr lang="en-US">
                <a:ea typeface="+mn-lt"/>
                <a:cs typeface="+mn-lt"/>
              </a:rPr>
              <a:t>.</a:t>
            </a:r>
            <a:endParaRPr lang="en-US"/>
          </a:p>
        </p:txBody>
      </p:sp>
      <p:pic>
        <p:nvPicPr>
          <p:cNvPr id="6" name="Picture 6" descr="Graphical user interface, website&#10;&#10;Description automatically generated">
            <a:extLst>
              <a:ext uri="{FF2B5EF4-FFF2-40B4-BE49-F238E27FC236}">
                <a16:creationId xmlns:a16="http://schemas.microsoft.com/office/drawing/2014/main" id="{AE5514BC-F86E-41A8-A1BB-B376A986555D}"/>
              </a:ext>
            </a:extLst>
          </p:cNvPr>
          <p:cNvPicPr>
            <a:picLocks noChangeAspect="1"/>
          </p:cNvPicPr>
          <p:nvPr/>
        </p:nvPicPr>
        <p:blipFill>
          <a:blip r:embed="rId3"/>
          <a:stretch>
            <a:fillRect/>
          </a:stretch>
        </p:blipFill>
        <p:spPr>
          <a:xfrm>
            <a:off x="8638095" y="108293"/>
            <a:ext cx="3223537" cy="274073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Picture 5" descr="Graphical user interface, website&#10;&#10;Description automatically generated">
            <a:extLst>
              <a:ext uri="{FF2B5EF4-FFF2-40B4-BE49-F238E27FC236}">
                <a16:creationId xmlns:a16="http://schemas.microsoft.com/office/drawing/2014/main" id="{76B1BE89-A962-462E-9119-8F4B39A7140F}"/>
              </a:ext>
            </a:extLst>
          </p:cNvPr>
          <p:cNvPicPr>
            <a:picLocks noChangeAspect="1"/>
          </p:cNvPicPr>
          <p:nvPr/>
        </p:nvPicPr>
        <p:blipFill>
          <a:blip r:embed="rId4"/>
          <a:stretch>
            <a:fillRect/>
          </a:stretch>
        </p:blipFill>
        <p:spPr>
          <a:xfrm>
            <a:off x="4916771" y="101690"/>
            <a:ext cx="3581380" cy="273295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7" name="Picture 7" descr="Graphical user interface, website&#10;&#10;Description automatically generated">
            <a:extLst>
              <a:ext uri="{FF2B5EF4-FFF2-40B4-BE49-F238E27FC236}">
                <a16:creationId xmlns:a16="http://schemas.microsoft.com/office/drawing/2014/main" id="{D6CA932A-154F-4163-8426-1DB8D3BF78AE}"/>
              </a:ext>
            </a:extLst>
          </p:cNvPr>
          <p:cNvPicPr>
            <a:picLocks noChangeAspect="1"/>
          </p:cNvPicPr>
          <p:nvPr/>
        </p:nvPicPr>
        <p:blipFill>
          <a:blip r:embed="rId5"/>
          <a:stretch>
            <a:fillRect/>
          </a:stretch>
        </p:blipFill>
        <p:spPr>
          <a:xfrm>
            <a:off x="4914359" y="2977824"/>
            <a:ext cx="3582972" cy="273395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4" name="Marcador de número de diapositiva 3"/>
          <p:cNvSpPr>
            <a:spLocks noGrp="1"/>
          </p:cNvSpPr>
          <p:nvPr>
            <p:ph type="sldNum" sz="quarter" idx="12"/>
          </p:nvPr>
        </p:nvSpPr>
        <p:spPr>
          <a:xfrm>
            <a:off x="10951856" y="5867131"/>
            <a:ext cx="551167" cy="365125"/>
          </a:xfrm>
        </p:spPr>
        <p:txBody>
          <a:bodyPr>
            <a:normAutofit/>
          </a:bodyPr>
          <a:lstStyle/>
          <a:p>
            <a:pPr>
              <a:spcAft>
                <a:spcPts val="600"/>
              </a:spcAft>
            </a:pPr>
            <a:fld id="{9507841F-F112-411D-BD4B-F3141002CE9A}" type="slidenum">
              <a:rPr lang="es-EC" smtClean="0"/>
              <a:pPr>
                <a:spcAft>
                  <a:spcPts val="600"/>
                </a:spcAft>
              </a:pPr>
              <a:t>28</a:t>
            </a:fld>
            <a:endParaRPr lang="es-EC"/>
          </a:p>
        </p:txBody>
      </p:sp>
      <p:pic>
        <p:nvPicPr>
          <p:cNvPr id="8" name="Picture 8" descr="Text&#10;&#10;Description automatically generated">
            <a:extLst>
              <a:ext uri="{FF2B5EF4-FFF2-40B4-BE49-F238E27FC236}">
                <a16:creationId xmlns:a16="http://schemas.microsoft.com/office/drawing/2014/main" id="{96B1452A-54F2-49AF-A568-B53DD99C1CE3}"/>
              </a:ext>
            </a:extLst>
          </p:cNvPr>
          <p:cNvPicPr>
            <a:picLocks noChangeAspect="1"/>
          </p:cNvPicPr>
          <p:nvPr/>
        </p:nvPicPr>
        <p:blipFill>
          <a:blip r:embed="rId6"/>
          <a:stretch>
            <a:fillRect/>
          </a:stretch>
        </p:blipFill>
        <p:spPr>
          <a:xfrm>
            <a:off x="8539866" y="2977824"/>
            <a:ext cx="3322589" cy="263667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616928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es-ES"/>
              <a:t>PRUEBAS Y RESULTADOS</a:t>
            </a:r>
            <a:endParaRPr lang="es-EC"/>
          </a:p>
        </p:txBody>
      </p:sp>
      <p:sp>
        <p:nvSpPr>
          <p:cNvPr id="6" name="Subtítulo 5"/>
          <p:cNvSpPr>
            <a:spLocks noGrp="1"/>
          </p:cNvSpPr>
          <p:nvPr>
            <p:ph type="subTitle" idx="1"/>
          </p:nvPr>
        </p:nvSpPr>
        <p:spPr/>
        <p:txBody>
          <a:bodyPr/>
          <a:lstStyle/>
          <a:p>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29</a:t>
            </a:fld>
            <a:endParaRPr lang="es-EC"/>
          </a:p>
        </p:txBody>
      </p:sp>
    </p:spTree>
    <p:extLst>
      <p:ext uri="{BB962C8B-B14F-4D97-AF65-F5344CB8AC3E}">
        <p14:creationId xmlns:p14="http://schemas.microsoft.com/office/powerpoint/2010/main" val="3203291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a:t>INTRODUCCIÓN</a:t>
            </a:r>
            <a:endParaRPr lang="es-EC"/>
          </a:p>
        </p:txBody>
      </p:sp>
      <p:sp>
        <p:nvSpPr>
          <p:cNvPr id="5" name="Subtítulo 4"/>
          <p:cNvSpPr>
            <a:spLocks noGrp="1"/>
          </p:cNvSpPr>
          <p:nvPr>
            <p:ph type="subTitle" idx="1"/>
          </p:nvPr>
        </p:nvSpPr>
        <p:spPr/>
        <p:txBody>
          <a:bodyPr/>
          <a:lstStyle/>
          <a:p>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3</a:t>
            </a:fld>
            <a:endParaRPr lang="es-EC"/>
          </a:p>
        </p:txBody>
      </p:sp>
    </p:spTree>
    <p:extLst>
      <p:ext uri="{BB962C8B-B14F-4D97-AF65-F5344CB8AC3E}">
        <p14:creationId xmlns:p14="http://schemas.microsoft.com/office/powerpoint/2010/main" val="3653702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7C6A-53CD-464B-A7F5-4EB68C4C2C31}"/>
              </a:ext>
            </a:extLst>
          </p:cNvPr>
          <p:cNvSpPr>
            <a:spLocks noGrp="1"/>
          </p:cNvSpPr>
          <p:nvPr>
            <p:ph type="title"/>
          </p:nvPr>
        </p:nvSpPr>
        <p:spPr>
          <a:xfrm>
            <a:off x="1484311" y="125082"/>
            <a:ext cx="10018713" cy="947468"/>
          </a:xfrm>
        </p:spPr>
        <p:txBody>
          <a:bodyPr/>
          <a:lstStyle/>
          <a:p>
            <a:r>
              <a:rPr lang="en-US" err="1">
                <a:ea typeface="+mj-lt"/>
                <a:cs typeface="+mj-lt"/>
              </a:rPr>
              <a:t>Pruebas</a:t>
            </a:r>
            <a:r>
              <a:rPr lang="en-US">
                <a:ea typeface="+mj-lt"/>
                <a:cs typeface="+mj-lt"/>
              </a:rPr>
              <a:t> de </a:t>
            </a:r>
            <a:r>
              <a:rPr lang="en-US" err="1">
                <a:ea typeface="+mj-lt"/>
                <a:cs typeface="+mj-lt"/>
              </a:rPr>
              <a:t>presión</a:t>
            </a:r>
            <a:r>
              <a:rPr lang="en-US">
                <a:ea typeface="+mj-lt"/>
                <a:cs typeface="+mj-lt"/>
              </a:rPr>
              <a:t> y </a:t>
            </a:r>
            <a:r>
              <a:rPr lang="en-US" err="1">
                <a:ea typeface="+mj-lt"/>
                <a:cs typeface="+mj-lt"/>
              </a:rPr>
              <a:t>tiempo</a:t>
            </a:r>
            <a:r>
              <a:rPr lang="en-US">
                <a:ea typeface="+mj-lt"/>
                <a:cs typeface="+mj-lt"/>
              </a:rPr>
              <a:t> de </a:t>
            </a:r>
            <a:r>
              <a:rPr lang="en-US" err="1">
                <a:ea typeface="+mj-lt"/>
                <a:cs typeface="+mj-lt"/>
              </a:rPr>
              <a:t>ejecución</a:t>
            </a:r>
            <a:r>
              <a:rPr lang="en-US">
                <a:ea typeface="+mj-lt"/>
                <a:cs typeface="+mj-lt"/>
              </a:rPr>
              <a:t> </a:t>
            </a:r>
            <a:endParaRPr lang="en-US"/>
          </a:p>
        </p:txBody>
      </p:sp>
      <p:graphicFrame>
        <p:nvGraphicFramePr>
          <p:cNvPr id="6" name="Content Placeholder 5">
            <a:extLst>
              <a:ext uri="{FF2B5EF4-FFF2-40B4-BE49-F238E27FC236}">
                <a16:creationId xmlns:a16="http://schemas.microsoft.com/office/drawing/2014/main" id="{31981376-950E-4E4D-9B9C-2F3A33723BC8}"/>
              </a:ext>
            </a:extLst>
          </p:cNvPr>
          <p:cNvGraphicFramePr>
            <a:graphicFrameLocks noGrp="1"/>
          </p:cNvGraphicFramePr>
          <p:nvPr>
            <p:ph idx="1"/>
            <p:extLst>
              <p:ext uri="{D42A27DB-BD31-4B8C-83A1-F6EECF244321}">
                <p14:modId xmlns:p14="http://schemas.microsoft.com/office/powerpoint/2010/main" val="3482314396"/>
              </p:ext>
            </p:extLst>
          </p:nvPr>
        </p:nvGraphicFramePr>
        <p:xfrm>
          <a:off x="1484313" y="1847616"/>
          <a:ext cx="10018710" cy="1645920"/>
        </p:xfrm>
        <a:graphic>
          <a:graphicData uri="http://schemas.openxmlformats.org/drawingml/2006/table">
            <a:tbl>
              <a:tblPr firstRow="1" firstCol="1" bandRow="1">
                <a:tableStyleId>{5C22544A-7EE6-4342-B048-85BDC9FD1C3A}</a:tableStyleId>
              </a:tblPr>
              <a:tblGrid>
                <a:gridCol w="2716324">
                  <a:extLst>
                    <a:ext uri="{9D8B030D-6E8A-4147-A177-3AD203B41FA5}">
                      <a16:colId xmlns:a16="http://schemas.microsoft.com/office/drawing/2014/main" val="1451841789"/>
                    </a:ext>
                  </a:extLst>
                </a:gridCol>
                <a:gridCol w="3802854">
                  <a:extLst>
                    <a:ext uri="{9D8B030D-6E8A-4147-A177-3AD203B41FA5}">
                      <a16:colId xmlns:a16="http://schemas.microsoft.com/office/drawing/2014/main" val="1247843879"/>
                    </a:ext>
                  </a:extLst>
                </a:gridCol>
                <a:gridCol w="3499532">
                  <a:extLst>
                    <a:ext uri="{9D8B030D-6E8A-4147-A177-3AD203B41FA5}">
                      <a16:colId xmlns:a16="http://schemas.microsoft.com/office/drawing/2014/main" val="3586905984"/>
                    </a:ext>
                  </a:extLst>
                </a:gridCol>
              </a:tblGrid>
              <a:tr h="190500">
                <a:tc>
                  <a:txBody>
                    <a:bodyPr/>
                    <a:lstStyle/>
                    <a:p>
                      <a:pPr>
                        <a:spcAft>
                          <a:spcPts val="0"/>
                        </a:spcAft>
                      </a:pPr>
                      <a:r>
                        <a:rPr lang="en-US">
                          <a:effectLst/>
                        </a:rPr>
                        <a:t>Estación </a:t>
                      </a:r>
                    </a:p>
                  </a:txBody>
                  <a:tcPr marL="44450" marR="44450" marT="0" marB="0" anchor="b"/>
                </a:tc>
                <a:tc>
                  <a:txBody>
                    <a:bodyPr/>
                    <a:lstStyle/>
                    <a:p>
                      <a:pPr>
                        <a:spcAft>
                          <a:spcPts val="0"/>
                        </a:spcAft>
                      </a:pPr>
                      <a:r>
                        <a:rPr lang="en-US">
                          <a:effectLst/>
                        </a:rPr>
                        <a:t>Tiempo por ciclo</a:t>
                      </a:r>
                    </a:p>
                  </a:txBody>
                  <a:tcPr marL="44450" marR="44450" marT="0" marB="0" anchor="b"/>
                </a:tc>
                <a:tc>
                  <a:txBody>
                    <a:bodyPr/>
                    <a:lstStyle/>
                    <a:p>
                      <a:pPr>
                        <a:spcAft>
                          <a:spcPts val="0"/>
                        </a:spcAft>
                      </a:pPr>
                      <a:r>
                        <a:rPr lang="en-US">
                          <a:effectLst/>
                        </a:rPr>
                        <a:t>Presión de aire</a:t>
                      </a:r>
                    </a:p>
                  </a:txBody>
                  <a:tcPr marL="44450" marR="44450" marT="0" marB="0" anchor="b"/>
                </a:tc>
                <a:extLst>
                  <a:ext uri="{0D108BD9-81ED-4DB2-BD59-A6C34878D82A}">
                    <a16:rowId xmlns:a16="http://schemas.microsoft.com/office/drawing/2014/main" val="3460992739"/>
                  </a:ext>
                </a:extLst>
              </a:tr>
              <a:tr h="190500">
                <a:tc>
                  <a:txBody>
                    <a:bodyPr/>
                    <a:lstStyle/>
                    <a:p>
                      <a:pPr>
                        <a:spcAft>
                          <a:spcPts val="0"/>
                        </a:spcAft>
                      </a:pPr>
                      <a:r>
                        <a:rPr lang="en-US">
                          <a:effectLst/>
                        </a:rPr>
                        <a:t>MAS-201</a:t>
                      </a:r>
                    </a:p>
                  </a:txBody>
                  <a:tcPr marL="44450" marR="44450" marT="0" marB="0" anchor="b"/>
                </a:tc>
                <a:tc>
                  <a:txBody>
                    <a:bodyPr/>
                    <a:lstStyle/>
                    <a:p>
                      <a:pPr>
                        <a:spcAft>
                          <a:spcPts val="0"/>
                        </a:spcAft>
                      </a:pPr>
                      <a:r>
                        <a:rPr lang="en-US">
                          <a:effectLst/>
                        </a:rPr>
                        <a:t>10 sec</a:t>
                      </a:r>
                    </a:p>
                  </a:txBody>
                  <a:tcPr marL="44450" marR="44450" marT="0" marB="0" anchor="b"/>
                </a:tc>
                <a:tc>
                  <a:txBody>
                    <a:bodyPr/>
                    <a:lstStyle/>
                    <a:p>
                      <a:pPr>
                        <a:spcAft>
                          <a:spcPts val="0"/>
                        </a:spcAft>
                      </a:pPr>
                      <a:r>
                        <a:rPr lang="en-US">
                          <a:effectLst/>
                        </a:rPr>
                        <a:t>0,2MPa</a:t>
                      </a:r>
                    </a:p>
                  </a:txBody>
                  <a:tcPr marL="44450" marR="44450" marT="0" marB="0" anchor="b"/>
                </a:tc>
                <a:extLst>
                  <a:ext uri="{0D108BD9-81ED-4DB2-BD59-A6C34878D82A}">
                    <a16:rowId xmlns:a16="http://schemas.microsoft.com/office/drawing/2014/main" val="622547041"/>
                  </a:ext>
                </a:extLst>
              </a:tr>
              <a:tr h="190500">
                <a:tc>
                  <a:txBody>
                    <a:bodyPr/>
                    <a:lstStyle/>
                    <a:p>
                      <a:pPr>
                        <a:spcAft>
                          <a:spcPts val="0"/>
                        </a:spcAft>
                      </a:pPr>
                      <a:r>
                        <a:rPr lang="en-US">
                          <a:effectLst/>
                        </a:rPr>
                        <a:t>MAS-202</a:t>
                      </a:r>
                    </a:p>
                  </a:txBody>
                  <a:tcPr marL="44450" marR="44450" marT="0" marB="0" anchor="b"/>
                </a:tc>
                <a:tc>
                  <a:txBody>
                    <a:bodyPr/>
                    <a:lstStyle/>
                    <a:p>
                      <a:pPr>
                        <a:spcAft>
                          <a:spcPts val="0"/>
                        </a:spcAft>
                      </a:pPr>
                      <a:r>
                        <a:rPr lang="en-US">
                          <a:effectLst/>
                        </a:rPr>
                        <a:t>10 sec</a:t>
                      </a:r>
                    </a:p>
                  </a:txBody>
                  <a:tcPr marL="44450" marR="44450" marT="0" marB="0" anchor="b"/>
                </a:tc>
                <a:tc>
                  <a:txBody>
                    <a:bodyPr/>
                    <a:lstStyle/>
                    <a:p>
                      <a:pPr>
                        <a:spcAft>
                          <a:spcPts val="0"/>
                        </a:spcAft>
                      </a:pPr>
                      <a:r>
                        <a:rPr lang="en-US">
                          <a:effectLst/>
                        </a:rPr>
                        <a:t>0,2MPa</a:t>
                      </a:r>
                    </a:p>
                  </a:txBody>
                  <a:tcPr marL="44450" marR="44450" marT="0" marB="0" anchor="b"/>
                </a:tc>
                <a:extLst>
                  <a:ext uri="{0D108BD9-81ED-4DB2-BD59-A6C34878D82A}">
                    <a16:rowId xmlns:a16="http://schemas.microsoft.com/office/drawing/2014/main" val="2442307098"/>
                  </a:ext>
                </a:extLst>
              </a:tr>
              <a:tr h="190500">
                <a:tc>
                  <a:txBody>
                    <a:bodyPr/>
                    <a:lstStyle/>
                    <a:p>
                      <a:pPr>
                        <a:spcAft>
                          <a:spcPts val="0"/>
                        </a:spcAft>
                      </a:pPr>
                      <a:r>
                        <a:rPr lang="en-US">
                          <a:effectLst/>
                        </a:rPr>
                        <a:t>MAS-203</a:t>
                      </a:r>
                    </a:p>
                  </a:txBody>
                  <a:tcPr marL="44450" marR="44450" marT="0" marB="0" anchor="b"/>
                </a:tc>
                <a:tc>
                  <a:txBody>
                    <a:bodyPr/>
                    <a:lstStyle/>
                    <a:p>
                      <a:pPr>
                        <a:spcAft>
                          <a:spcPts val="0"/>
                        </a:spcAft>
                      </a:pPr>
                      <a:r>
                        <a:rPr lang="en-US">
                          <a:effectLst/>
                        </a:rPr>
                        <a:t>10 sec</a:t>
                      </a:r>
                    </a:p>
                  </a:txBody>
                  <a:tcPr marL="44450" marR="44450" marT="0" marB="0" anchor="b"/>
                </a:tc>
                <a:tc>
                  <a:txBody>
                    <a:bodyPr/>
                    <a:lstStyle/>
                    <a:p>
                      <a:pPr>
                        <a:spcAft>
                          <a:spcPts val="0"/>
                        </a:spcAft>
                      </a:pPr>
                      <a:r>
                        <a:rPr lang="en-US">
                          <a:effectLst/>
                        </a:rPr>
                        <a:t>0,2MPa</a:t>
                      </a:r>
                    </a:p>
                  </a:txBody>
                  <a:tcPr marL="44450" marR="44450" marT="0" marB="0" anchor="b"/>
                </a:tc>
                <a:extLst>
                  <a:ext uri="{0D108BD9-81ED-4DB2-BD59-A6C34878D82A}">
                    <a16:rowId xmlns:a16="http://schemas.microsoft.com/office/drawing/2014/main" val="3827073809"/>
                  </a:ext>
                </a:extLst>
              </a:tr>
              <a:tr h="190500">
                <a:tc>
                  <a:txBody>
                    <a:bodyPr/>
                    <a:lstStyle/>
                    <a:p>
                      <a:pPr>
                        <a:spcAft>
                          <a:spcPts val="0"/>
                        </a:spcAft>
                      </a:pPr>
                      <a:r>
                        <a:rPr lang="en-US">
                          <a:effectLst/>
                        </a:rPr>
                        <a:t>MAS-204</a:t>
                      </a:r>
                    </a:p>
                  </a:txBody>
                  <a:tcPr marL="44450" marR="44450" marT="0" marB="0" anchor="b"/>
                </a:tc>
                <a:tc>
                  <a:txBody>
                    <a:bodyPr/>
                    <a:lstStyle/>
                    <a:p>
                      <a:pPr>
                        <a:spcAft>
                          <a:spcPts val="0"/>
                        </a:spcAft>
                      </a:pPr>
                      <a:r>
                        <a:rPr lang="en-US">
                          <a:effectLst/>
                        </a:rPr>
                        <a:t>10 sec</a:t>
                      </a:r>
                    </a:p>
                  </a:txBody>
                  <a:tcPr marL="44450" marR="44450" marT="0" marB="0" anchor="b"/>
                </a:tc>
                <a:tc>
                  <a:txBody>
                    <a:bodyPr/>
                    <a:lstStyle/>
                    <a:p>
                      <a:pPr>
                        <a:spcAft>
                          <a:spcPts val="0"/>
                        </a:spcAft>
                      </a:pPr>
                      <a:r>
                        <a:rPr lang="en-US">
                          <a:effectLst/>
                        </a:rPr>
                        <a:t>0,2MPa</a:t>
                      </a:r>
                    </a:p>
                  </a:txBody>
                  <a:tcPr marL="44450" marR="44450" marT="0" marB="0" anchor="b"/>
                </a:tc>
                <a:extLst>
                  <a:ext uri="{0D108BD9-81ED-4DB2-BD59-A6C34878D82A}">
                    <a16:rowId xmlns:a16="http://schemas.microsoft.com/office/drawing/2014/main" val="1588983846"/>
                  </a:ext>
                </a:extLst>
              </a:tr>
              <a:tr h="190500">
                <a:tc>
                  <a:txBody>
                    <a:bodyPr/>
                    <a:lstStyle/>
                    <a:p>
                      <a:pPr>
                        <a:spcAft>
                          <a:spcPts val="0"/>
                        </a:spcAft>
                      </a:pPr>
                      <a:r>
                        <a:rPr lang="en-US">
                          <a:effectLst/>
                        </a:rPr>
                        <a:t>MAS-205ª</a:t>
                      </a:r>
                    </a:p>
                  </a:txBody>
                  <a:tcPr marL="44450" marR="44450" marT="0" marB="0" anchor="b"/>
                </a:tc>
                <a:tc>
                  <a:txBody>
                    <a:bodyPr/>
                    <a:lstStyle/>
                    <a:p>
                      <a:pPr>
                        <a:spcAft>
                          <a:spcPts val="0"/>
                        </a:spcAft>
                      </a:pPr>
                      <a:r>
                        <a:rPr lang="en-US">
                          <a:effectLst/>
                        </a:rPr>
                        <a:t>150 sec</a:t>
                      </a:r>
                    </a:p>
                  </a:txBody>
                  <a:tcPr marL="44450" marR="44450" marT="0" marB="0" anchor="b"/>
                </a:tc>
                <a:tc>
                  <a:txBody>
                    <a:bodyPr/>
                    <a:lstStyle/>
                    <a:p>
                      <a:pPr>
                        <a:spcAft>
                          <a:spcPts val="0"/>
                        </a:spcAft>
                      </a:pPr>
                      <a:r>
                        <a:rPr lang="en-US">
                          <a:effectLst/>
                        </a:rPr>
                        <a:t>0,2MPa</a:t>
                      </a:r>
                    </a:p>
                  </a:txBody>
                  <a:tcPr marL="44450" marR="44450" marT="0" marB="0" anchor="b"/>
                </a:tc>
                <a:extLst>
                  <a:ext uri="{0D108BD9-81ED-4DB2-BD59-A6C34878D82A}">
                    <a16:rowId xmlns:a16="http://schemas.microsoft.com/office/drawing/2014/main" val="1213769793"/>
                  </a:ext>
                </a:extLst>
              </a:tr>
            </a:tbl>
          </a:graphicData>
        </a:graphic>
      </p:graphicFrame>
      <p:sp>
        <p:nvSpPr>
          <p:cNvPr id="4" name="Slide Number Placeholder 3">
            <a:extLst>
              <a:ext uri="{FF2B5EF4-FFF2-40B4-BE49-F238E27FC236}">
                <a16:creationId xmlns:a16="http://schemas.microsoft.com/office/drawing/2014/main" id="{5ABDDFD9-94A2-4B1D-A079-2789FA1DB6D7}"/>
              </a:ext>
            </a:extLst>
          </p:cNvPr>
          <p:cNvSpPr>
            <a:spLocks noGrp="1"/>
          </p:cNvSpPr>
          <p:nvPr>
            <p:ph type="sldNum" sz="quarter" idx="12"/>
          </p:nvPr>
        </p:nvSpPr>
        <p:spPr/>
        <p:txBody>
          <a:bodyPr/>
          <a:lstStyle/>
          <a:p>
            <a:fld id="{9507841F-F112-411D-BD4B-F3141002CE9A}" type="slidenum">
              <a:rPr lang="es-EC" smtClean="0"/>
              <a:t>30</a:t>
            </a:fld>
            <a:endParaRPr lang="es-EC"/>
          </a:p>
        </p:txBody>
      </p:sp>
      <p:sp>
        <p:nvSpPr>
          <p:cNvPr id="7" name="TextBox 6">
            <a:extLst>
              <a:ext uri="{FF2B5EF4-FFF2-40B4-BE49-F238E27FC236}">
                <a16:creationId xmlns:a16="http://schemas.microsoft.com/office/drawing/2014/main" id="{59A2AADA-E8F1-4DC3-92E7-A1E17DCFE64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9" name="Content Placeholder 11">
            <a:extLst>
              <a:ext uri="{FF2B5EF4-FFF2-40B4-BE49-F238E27FC236}">
                <a16:creationId xmlns:a16="http://schemas.microsoft.com/office/drawing/2014/main" id="{90F1E46E-E73B-4B80-A3FA-18FF0D23A7AE}"/>
              </a:ext>
            </a:extLst>
          </p:cNvPr>
          <p:cNvSpPr txBox="1">
            <a:spLocks/>
          </p:cNvSpPr>
          <p:nvPr/>
        </p:nvSpPr>
        <p:spPr>
          <a:xfrm>
            <a:off x="1570575" y="3385865"/>
            <a:ext cx="8933893" cy="98197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sz="2000" err="1"/>
              <a:t>Presión</a:t>
            </a:r>
            <a:r>
              <a:rPr lang="en-US" sz="2000"/>
              <a:t> optima </a:t>
            </a:r>
            <a:r>
              <a:rPr lang="en-US" sz="2000" err="1"/>
              <a:t>determinada</a:t>
            </a:r>
            <a:r>
              <a:rPr lang="en-US" sz="2000"/>
              <a:t> en las </a:t>
            </a:r>
            <a:r>
              <a:rPr lang="en-US" sz="2000" err="1"/>
              <a:t>pruebas</a:t>
            </a:r>
            <a:r>
              <a:rPr lang="en-US" sz="2000"/>
              <a:t> y </a:t>
            </a:r>
            <a:r>
              <a:rPr lang="en-US" sz="2000" err="1"/>
              <a:t>tiempos</a:t>
            </a:r>
            <a:r>
              <a:rPr lang="en-US" sz="2000"/>
              <a:t> de </a:t>
            </a:r>
            <a:r>
              <a:rPr lang="en-US" sz="2000" err="1"/>
              <a:t>proceso</a:t>
            </a:r>
          </a:p>
        </p:txBody>
      </p:sp>
      <p:sp>
        <p:nvSpPr>
          <p:cNvPr id="13" name="Content Placeholder 11">
            <a:extLst>
              <a:ext uri="{FF2B5EF4-FFF2-40B4-BE49-F238E27FC236}">
                <a16:creationId xmlns:a16="http://schemas.microsoft.com/office/drawing/2014/main" id="{ECA91C91-4539-493C-94BA-94FA5A396D38}"/>
              </a:ext>
            </a:extLst>
          </p:cNvPr>
          <p:cNvSpPr txBox="1">
            <a:spLocks/>
          </p:cNvSpPr>
          <p:nvPr/>
        </p:nvSpPr>
        <p:spPr>
          <a:xfrm>
            <a:off x="1484311" y="970469"/>
            <a:ext cx="8933893" cy="98197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sz="2000" err="1"/>
              <a:t>Presión</a:t>
            </a:r>
            <a:r>
              <a:rPr lang="en-US" sz="2000"/>
              <a:t> de </a:t>
            </a:r>
            <a:r>
              <a:rPr lang="en-US" sz="2000" err="1"/>
              <a:t>aire</a:t>
            </a:r>
            <a:r>
              <a:rPr lang="en-US" sz="2000"/>
              <a:t> </a:t>
            </a:r>
            <a:r>
              <a:rPr lang="en-US" sz="2000" err="1"/>
              <a:t>recomendada</a:t>
            </a:r>
            <a:r>
              <a:rPr lang="en-US" sz="2000"/>
              <a:t> por el </a:t>
            </a:r>
            <a:r>
              <a:rPr lang="en-US" sz="2000" err="1"/>
              <a:t>fabricante</a:t>
            </a:r>
            <a:r>
              <a:rPr lang="en-US" sz="2000"/>
              <a:t> y </a:t>
            </a:r>
            <a:r>
              <a:rPr lang="en-US" sz="2000" err="1"/>
              <a:t>tiempos</a:t>
            </a:r>
            <a:r>
              <a:rPr lang="en-US" sz="2000"/>
              <a:t> </a:t>
            </a:r>
            <a:r>
              <a:rPr lang="en-US" sz="2000" err="1"/>
              <a:t>estimados</a:t>
            </a:r>
            <a:r>
              <a:rPr lang="en-US" sz="2000"/>
              <a:t> </a:t>
            </a:r>
          </a:p>
        </p:txBody>
      </p:sp>
      <p:graphicFrame>
        <p:nvGraphicFramePr>
          <p:cNvPr id="15" name="Table 14">
            <a:extLst>
              <a:ext uri="{FF2B5EF4-FFF2-40B4-BE49-F238E27FC236}">
                <a16:creationId xmlns:a16="http://schemas.microsoft.com/office/drawing/2014/main" id="{82DFD001-5364-49B4-8144-02A142159C25}"/>
              </a:ext>
            </a:extLst>
          </p:cNvPr>
          <p:cNvGraphicFramePr>
            <a:graphicFrameLocks noGrp="1"/>
          </p:cNvGraphicFramePr>
          <p:nvPr>
            <p:extLst>
              <p:ext uri="{D42A27DB-BD31-4B8C-83A1-F6EECF244321}">
                <p14:modId xmlns:p14="http://schemas.microsoft.com/office/powerpoint/2010/main" val="888116499"/>
              </p:ext>
            </p:extLst>
          </p:nvPr>
        </p:nvGraphicFramePr>
        <p:xfrm>
          <a:off x="3511783" y="4197326"/>
          <a:ext cx="5715249" cy="1645920"/>
        </p:xfrm>
        <a:graphic>
          <a:graphicData uri="http://schemas.openxmlformats.org/drawingml/2006/table">
            <a:tbl>
              <a:tblPr firstRow="1" firstCol="1" bandRow="1">
                <a:tableStyleId>{5C22544A-7EE6-4342-B048-85BDC9FD1C3A}</a:tableStyleId>
              </a:tblPr>
              <a:tblGrid>
                <a:gridCol w="2303762">
                  <a:extLst>
                    <a:ext uri="{9D8B030D-6E8A-4147-A177-3AD203B41FA5}">
                      <a16:colId xmlns:a16="http://schemas.microsoft.com/office/drawing/2014/main" val="409262446"/>
                    </a:ext>
                  </a:extLst>
                </a:gridCol>
                <a:gridCol w="3411487">
                  <a:extLst>
                    <a:ext uri="{9D8B030D-6E8A-4147-A177-3AD203B41FA5}">
                      <a16:colId xmlns:a16="http://schemas.microsoft.com/office/drawing/2014/main" val="3681885401"/>
                    </a:ext>
                  </a:extLst>
                </a:gridCol>
              </a:tblGrid>
              <a:tr h="190500">
                <a:tc>
                  <a:txBody>
                    <a:bodyPr/>
                    <a:lstStyle/>
                    <a:p>
                      <a:pPr>
                        <a:spcAft>
                          <a:spcPts val="0"/>
                        </a:spcAft>
                      </a:pPr>
                      <a:r>
                        <a:rPr lang="en-US">
                          <a:effectLst/>
                        </a:rPr>
                        <a:t>Estación</a:t>
                      </a:r>
                    </a:p>
                  </a:txBody>
                  <a:tcPr marL="44450" marR="44450" marT="0" marB="0" anchor="b"/>
                </a:tc>
                <a:tc>
                  <a:txBody>
                    <a:bodyPr/>
                    <a:lstStyle/>
                    <a:p>
                      <a:pPr>
                        <a:spcAft>
                          <a:spcPts val="0"/>
                        </a:spcAft>
                      </a:pPr>
                      <a:r>
                        <a:rPr lang="en-US">
                          <a:effectLst/>
                        </a:rPr>
                        <a:t>Tiempo por ciclo presión =0.4MPa</a:t>
                      </a:r>
                    </a:p>
                  </a:txBody>
                  <a:tcPr marL="44450" marR="44450" marT="0" marB="0" anchor="b"/>
                </a:tc>
                <a:extLst>
                  <a:ext uri="{0D108BD9-81ED-4DB2-BD59-A6C34878D82A}">
                    <a16:rowId xmlns:a16="http://schemas.microsoft.com/office/drawing/2014/main" val="2984677677"/>
                  </a:ext>
                </a:extLst>
              </a:tr>
              <a:tr h="190500">
                <a:tc>
                  <a:txBody>
                    <a:bodyPr/>
                    <a:lstStyle/>
                    <a:p>
                      <a:pPr>
                        <a:spcAft>
                          <a:spcPts val="0"/>
                        </a:spcAft>
                      </a:pPr>
                      <a:r>
                        <a:rPr lang="en-US">
                          <a:effectLst/>
                        </a:rPr>
                        <a:t>MAS-201</a:t>
                      </a:r>
                    </a:p>
                  </a:txBody>
                  <a:tcPr marL="44450" marR="44450" marT="0" marB="0" anchor="b"/>
                </a:tc>
                <a:tc>
                  <a:txBody>
                    <a:bodyPr/>
                    <a:lstStyle/>
                    <a:p>
                      <a:pPr>
                        <a:spcAft>
                          <a:spcPts val="0"/>
                        </a:spcAft>
                      </a:pPr>
                      <a:r>
                        <a:rPr lang="en-US">
                          <a:effectLst/>
                        </a:rPr>
                        <a:t>4.100 sec</a:t>
                      </a:r>
                    </a:p>
                  </a:txBody>
                  <a:tcPr marL="44450" marR="44450" marT="0" marB="0" anchor="b"/>
                </a:tc>
                <a:extLst>
                  <a:ext uri="{0D108BD9-81ED-4DB2-BD59-A6C34878D82A}">
                    <a16:rowId xmlns:a16="http://schemas.microsoft.com/office/drawing/2014/main" val="233299110"/>
                  </a:ext>
                </a:extLst>
              </a:tr>
              <a:tr h="190500">
                <a:tc>
                  <a:txBody>
                    <a:bodyPr/>
                    <a:lstStyle/>
                    <a:p>
                      <a:pPr>
                        <a:spcAft>
                          <a:spcPts val="0"/>
                        </a:spcAft>
                      </a:pPr>
                      <a:r>
                        <a:rPr lang="en-US">
                          <a:effectLst/>
                        </a:rPr>
                        <a:t>MAS-202</a:t>
                      </a:r>
                    </a:p>
                  </a:txBody>
                  <a:tcPr marL="44450" marR="44450" marT="0" marB="0" anchor="b"/>
                </a:tc>
                <a:tc>
                  <a:txBody>
                    <a:bodyPr/>
                    <a:lstStyle/>
                    <a:p>
                      <a:pPr>
                        <a:spcAft>
                          <a:spcPts val="0"/>
                        </a:spcAft>
                      </a:pPr>
                      <a:r>
                        <a:rPr lang="en-US">
                          <a:effectLst/>
                        </a:rPr>
                        <a:t>5.058 sec</a:t>
                      </a:r>
                    </a:p>
                  </a:txBody>
                  <a:tcPr marL="44450" marR="44450" marT="0" marB="0" anchor="b"/>
                </a:tc>
                <a:extLst>
                  <a:ext uri="{0D108BD9-81ED-4DB2-BD59-A6C34878D82A}">
                    <a16:rowId xmlns:a16="http://schemas.microsoft.com/office/drawing/2014/main" val="2854163110"/>
                  </a:ext>
                </a:extLst>
              </a:tr>
              <a:tr h="190500">
                <a:tc>
                  <a:txBody>
                    <a:bodyPr/>
                    <a:lstStyle/>
                    <a:p>
                      <a:pPr>
                        <a:spcAft>
                          <a:spcPts val="0"/>
                        </a:spcAft>
                      </a:pPr>
                      <a:r>
                        <a:rPr lang="en-US">
                          <a:effectLst/>
                        </a:rPr>
                        <a:t>MAS-203</a:t>
                      </a:r>
                    </a:p>
                  </a:txBody>
                  <a:tcPr marL="44450" marR="44450" marT="0" marB="0" anchor="b"/>
                </a:tc>
                <a:tc>
                  <a:txBody>
                    <a:bodyPr/>
                    <a:lstStyle/>
                    <a:p>
                      <a:pPr>
                        <a:spcAft>
                          <a:spcPts val="0"/>
                        </a:spcAft>
                      </a:pPr>
                      <a:r>
                        <a:rPr lang="en-US">
                          <a:effectLst/>
                        </a:rPr>
                        <a:t>3.523 sec</a:t>
                      </a:r>
                    </a:p>
                  </a:txBody>
                  <a:tcPr marL="44450" marR="44450" marT="0" marB="0" anchor="b"/>
                </a:tc>
                <a:extLst>
                  <a:ext uri="{0D108BD9-81ED-4DB2-BD59-A6C34878D82A}">
                    <a16:rowId xmlns:a16="http://schemas.microsoft.com/office/drawing/2014/main" val="2570731479"/>
                  </a:ext>
                </a:extLst>
              </a:tr>
              <a:tr h="190500">
                <a:tc>
                  <a:txBody>
                    <a:bodyPr/>
                    <a:lstStyle/>
                    <a:p>
                      <a:pPr>
                        <a:spcAft>
                          <a:spcPts val="0"/>
                        </a:spcAft>
                      </a:pPr>
                      <a:r>
                        <a:rPr lang="en-US">
                          <a:effectLst/>
                        </a:rPr>
                        <a:t>MAS-204</a:t>
                      </a:r>
                    </a:p>
                  </a:txBody>
                  <a:tcPr marL="44450" marR="44450" marT="0" marB="0" anchor="b"/>
                </a:tc>
                <a:tc>
                  <a:txBody>
                    <a:bodyPr/>
                    <a:lstStyle/>
                    <a:p>
                      <a:pPr>
                        <a:spcAft>
                          <a:spcPts val="0"/>
                        </a:spcAft>
                      </a:pPr>
                      <a:r>
                        <a:rPr lang="en-US">
                          <a:effectLst/>
                        </a:rPr>
                        <a:t>5.834 sec</a:t>
                      </a:r>
                    </a:p>
                  </a:txBody>
                  <a:tcPr marL="44450" marR="44450" marT="0" marB="0" anchor="b"/>
                </a:tc>
                <a:extLst>
                  <a:ext uri="{0D108BD9-81ED-4DB2-BD59-A6C34878D82A}">
                    <a16:rowId xmlns:a16="http://schemas.microsoft.com/office/drawing/2014/main" val="2009063390"/>
                  </a:ext>
                </a:extLst>
              </a:tr>
              <a:tr h="190500">
                <a:tc>
                  <a:txBody>
                    <a:bodyPr/>
                    <a:lstStyle/>
                    <a:p>
                      <a:pPr>
                        <a:spcAft>
                          <a:spcPts val="0"/>
                        </a:spcAft>
                      </a:pPr>
                      <a:r>
                        <a:rPr lang="en-US">
                          <a:effectLst/>
                        </a:rPr>
                        <a:t>MAS-205A</a:t>
                      </a:r>
                    </a:p>
                  </a:txBody>
                  <a:tcPr marL="44450" marR="44450" marT="0" marB="0" anchor="b"/>
                </a:tc>
                <a:tc>
                  <a:txBody>
                    <a:bodyPr/>
                    <a:lstStyle/>
                    <a:p>
                      <a:pPr>
                        <a:spcAft>
                          <a:spcPts val="0"/>
                        </a:spcAft>
                      </a:pPr>
                      <a:r>
                        <a:rPr lang="en-US">
                          <a:effectLst/>
                        </a:rPr>
                        <a:t>7.669 sec</a:t>
                      </a:r>
                    </a:p>
                  </a:txBody>
                  <a:tcPr marL="44450" marR="44450" marT="0" marB="0" anchor="b"/>
                </a:tc>
                <a:extLst>
                  <a:ext uri="{0D108BD9-81ED-4DB2-BD59-A6C34878D82A}">
                    <a16:rowId xmlns:a16="http://schemas.microsoft.com/office/drawing/2014/main" val="1540960113"/>
                  </a:ext>
                </a:extLst>
              </a:tr>
            </a:tbl>
          </a:graphicData>
        </a:graphic>
      </p:graphicFrame>
      <p:sp>
        <p:nvSpPr>
          <p:cNvPr id="16" name="TextBox 15">
            <a:extLst>
              <a:ext uri="{FF2B5EF4-FFF2-40B4-BE49-F238E27FC236}">
                <a16:creationId xmlns:a16="http://schemas.microsoft.com/office/drawing/2014/main" id="{91223BEF-57B8-4CD8-A82E-87121F3AB921}"/>
              </a:ext>
            </a:extLst>
          </p:cNvPr>
          <p:cNvSpPr txBox="1"/>
          <p:nvPr/>
        </p:nvSpPr>
        <p:spPr>
          <a:xfrm>
            <a:off x="3085381" y="58889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Tree>
    <p:extLst>
      <p:ext uri="{BB962C8B-B14F-4D97-AF65-F5344CB8AC3E}">
        <p14:creationId xmlns:p14="http://schemas.microsoft.com/office/powerpoint/2010/main" val="2896223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7C6A-53CD-464B-A7F5-4EB68C4C2C31}"/>
              </a:ext>
            </a:extLst>
          </p:cNvPr>
          <p:cNvSpPr>
            <a:spLocks noGrp="1"/>
          </p:cNvSpPr>
          <p:nvPr>
            <p:ph type="title"/>
          </p:nvPr>
        </p:nvSpPr>
        <p:spPr>
          <a:xfrm>
            <a:off x="1484311" y="125082"/>
            <a:ext cx="10018713" cy="947468"/>
          </a:xfrm>
        </p:spPr>
        <p:txBody>
          <a:bodyPr/>
          <a:lstStyle/>
          <a:p>
            <a:r>
              <a:rPr lang="en-US" err="1">
                <a:ea typeface="+mj-lt"/>
                <a:cs typeface="+mj-lt"/>
              </a:rPr>
              <a:t>Pruebas</a:t>
            </a:r>
            <a:r>
              <a:rPr lang="en-US">
                <a:ea typeface="+mj-lt"/>
                <a:cs typeface="+mj-lt"/>
              </a:rPr>
              <a:t> de Red </a:t>
            </a:r>
            <a:endParaRPr lang="en-US"/>
          </a:p>
        </p:txBody>
      </p:sp>
      <p:sp>
        <p:nvSpPr>
          <p:cNvPr id="4" name="Slide Number Placeholder 3">
            <a:extLst>
              <a:ext uri="{FF2B5EF4-FFF2-40B4-BE49-F238E27FC236}">
                <a16:creationId xmlns:a16="http://schemas.microsoft.com/office/drawing/2014/main" id="{5ABDDFD9-94A2-4B1D-A079-2789FA1DB6D7}"/>
              </a:ext>
            </a:extLst>
          </p:cNvPr>
          <p:cNvSpPr>
            <a:spLocks noGrp="1"/>
          </p:cNvSpPr>
          <p:nvPr>
            <p:ph type="sldNum" sz="quarter" idx="12"/>
          </p:nvPr>
        </p:nvSpPr>
        <p:spPr/>
        <p:txBody>
          <a:bodyPr/>
          <a:lstStyle/>
          <a:p>
            <a:fld id="{9507841F-F112-411D-BD4B-F3141002CE9A}" type="slidenum">
              <a:rPr lang="es-EC" smtClean="0"/>
              <a:t>31</a:t>
            </a:fld>
            <a:endParaRPr lang="es-EC"/>
          </a:p>
        </p:txBody>
      </p:sp>
      <p:sp>
        <p:nvSpPr>
          <p:cNvPr id="7" name="TextBox 6">
            <a:extLst>
              <a:ext uri="{FF2B5EF4-FFF2-40B4-BE49-F238E27FC236}">
                <a16:creationId xmlns:a16="http://schemas.microsoft.com/office/drawing/2014/main" id="{59A2AADA-E8F1-4DC3-92E7-A1E17DCFE64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13" name="Content Placeholder 11">
            <a:extLst>
              <a:ext uri="{FF2B5EF4-FFF2-40B4-BE49-F238E27FC236}">
                <a16:creationId xmlns:a16="http://schemas.microsoft.com/office/drawing/2014/main" id="{ECA91C91-4539-493C-94BA-94FA5A396D38}"/>
              </a:ext>
            </a:extLst>
          </p:cNvPr>
          <p:cNvSpPr txBox="1">
            <a:spLocks/>
          </p:cNvSpPr>
          <p:nvPr/>
        </p:nvSpPr>
        <p:spPr>
          <a:xfrm>
            <a:off x="1484311" y="970469"/>
            <a:ext cx="8933893" cy="981976"/>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sz="2000">
                <a:ea typeface="+mn-lt"/>
                <a:cs typeface="+mn-lt"/>
              </a:rPr>
              <a:t>Las </a:t>
            </a:r>
            <a:r>
              <a:rPr lang="en-US" sz="2000" err="1">
                <a:ea typeface="+mn-lt"/>
                <a:cs typeface="+mn-lt"/>
              </a:rPr>
              <a:t>pruebas</a:t>
            </a:r>
            <a:r>
              <a:rPr lang="en-US" sz="2000">
                <a:ea typeface="+mn-lt"/>
                <a:cs typeface="+mn-lt"/>
              </a:rPr>
              <a:t> de red se realizaron mediante la comprobación del funcionamiento de cada uno de los módulos y conjugando el funcionamiento para realizar el </a:t>
            </a:r>
            <a:r>
              <a:rPr lang="en-US" sz="2000" err="1">
                <a:ea typeface="+mn-lt"/>
                <a:cs typeface="+mn-lt"/>
              </a:rPr>
              <a:t>proceso</a:t>
            </a:r>
            <a:r>
              <a:rPr lang="en-US" sz="2000">
                <a:ea typeface="+mn-lt"/>
                <a:cs typeface="+mn-lt"/>
              </a:rPr>
              <a:t> total</a:t>
            </a:r>
            <a:endParaRPr lang="en-US">
              <a:ea typeface="+mn-lt"/>
              <a:cs typeface="+mn-lt"/>
            </a:endParaRPr>
          </a:p>
        </p:txBody>
      </p:sp>
      <p:sp>
        <p:nvSpPr>
          <p:cNvPr id="16" name="TextBox 15">
            <a:extLst>
              <a:ext uri="{FF2B5EF4-FFF2-40B4-BE49-F238E27FC236}">
                <a16:creationId xmlns:a16="http://schemas.microsoft.com/office/drawing/2014/main" id="{91223BEF-57B8-4CD8-A82E-87121F3AB921}"/>
              </a:ext>
            </a:extLst>
          </p:cNvPr>
          <p:cNvSpPr txBox="1"/>
          <p:nvPr/>
        </p:nvSpPr>
        <p:spPr>
          <a:xfrm>
            <a:off x="3085381" y="58889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pic>
        <p:nvPicPr>
          <p:cNvPr id="8" name="Picture 9" descr="Diagram&#10;&#10;Description automatically generated">
            <a:extLst>
              <a:ext uri="{FF2B5EF4-FFF2-40B4-BE49-F238E27FC236}">
                <a16:creationId xmlns:a16="http://schemas.microsoft.com/office/drawing/2014/main" id="{1E4B572B-9363-4F63-8D15-B86ACF74C84B}"/>
              </a:ext>
            </a:extLst>
          </p:cNvPr>
          <p:cNvPicPr>
            <a:picLocks noChangeAspect="1"/>
          </p:cNvPicPr>
          <p:nvPr/>
        </p:nvPicPr>
        <p:blipFill>
          <a:blip r:embed="rId2"/>
          <a:stretch>
            <a:fillRect/>
          </a:stretch>
        </p:blipFill>
        <p:spPr>
          <a:xfrm>
            <a:off x="3502325" y="2121480"/>
            <a:ext cx="5776822" cy="4397833"/>
          </a:xfrm>
          <a:prstGeom prst="rect">
            <a:avLst/>
          </a:prstGeom>
        </p:spPr>
      </p:pic>
    </p:spTree>
    <p:extLst>
      <p:ext uri="{BB962C8B-B14F-4D97-AF65-F5344CB8AC3E}">
        <p14:creationId xmlns:p14="http://schemas.microsoft.com/office/powerpoint/2010/main" val="4073935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7C6A-53CD-464B-A7F5-4EB68C4C2C31}"/>
              </a:ext>
            </a:extLst>
          </p:cNvPr>
          <p:cNvSpPr>
            <a:spLocks noGrp="1"/>
          </p:cNvSpPr>
          <p:nvPr>
            <p:ph type="title"/>
          </p:nvPr>
        </p:nvSpPr>
        <p:spPr>
          <a:xfrm>
            <a:off x="1484312" y="685800"/>
            <a:ext cx="2812386" cy="5181331"/>
          </a:xfrm>
        </p:spPr>
        <p:txBody>
          <a:bodyPr vert="horz" lIns="91440" tIns="45720" rIns="91440" bIns="45720" rtlCol="0" anchor="ctr">
            <a:normAutofit/>
          </a:bodyPr>
          <a:lstStyle/>
          <a:p>
            <a:r>
              <a:rPr lang="en-US" sz="3200"/>
              <a:t>Pruebas sobre prestaciones CIM </a:t>
            </a:r>
          </a:p>
        </p:txBody>
      </p:sp>
      <p:sp>
        <p:nvSpPr>
          <p:cNvPr id="13" name="Content Placeholder 11">
            <a:extLst>
              <a:ext uri="{FF2B5EF4-FFF2-40B4-BE49-F238E27FC236}">
                <a16:creationId xmlns:a16="http://schemas.microsoft.com/office/drawing/2014/main" id="{ECA91C91-4539-493C-94BA-94FA5A396D38}"/>
              </a:ext>
            </a:extLst>
          </p:cNvPr>
          <p:cNvSpPr txBox="1">
            <a:spLocks/>
          </p:cNvSpPr>
          <p:nvPr/>
        </p:nvSpPr>
        <p:spPr>
          <a:xfrm>
            <a:off x="4617550" y="240103"/>
            <a:ext cx="6885471" cy="30381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sz="1800"/>
              <a:t>Se realizaron pruebas que permitan evidenciar las prestaciones que tiene el automatismo con miras hacia su integración en un entorno CIM. Se evidenció la necesidad de presentar el tiempo de ciclo (total y por estación).</a:t>
            </a:r>
          </a:p>
          <a:p>
            <a:r>
              <a:rPr lang="en-US" sz="1800"/>
              <a:t>La integración de estos indicadores no sólo se puede observar en la HMI, sino que son exportados a un documento .csv (Excel).</a:t>
            </a:r>
          </a:p>
        </p:txBody>
      </p:sp>
      <p:pic>
        <p:nvPicPr>
          <p:cNvPr id="5" name="Picture 5" descr="Table&#10;&#10;Description automatically generated">
            <a:extLst>
              <a:ext uri="{FF2B5EF4-FFF2-40B4-BE49-F238E27FC236}">
                <a16:creationId xmlns:a16="http://schemas.microsoft.com/office/drawing/2014/main" id="{B06FE251-FD12-4E32-84ED-ADF7F69CA8C2}"/>
              </a:ext>
            </a:extLst>
          </p:cNvPr>
          <p:cNvPicPr>
            <a:picLocks noChangeAspect="1"/>
          </p:cNvPicPr>
          <p:nvPr/>
        </p:nvPicPr>
        <p:blipFill rotWithShape="1">
          <a:blip r:embed="rId3"/>
          <a:srcRect l="199" t="4840" r="41709"/>
          <a:stretch/>
        </p:blipFill>
        <p:spPr>
          <a:xfrm>
            <a:off x="4301249" y="4467197"/>
            <a:ext cx="7067756" cy="210245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4" name="Slide Number Placeholder 3">
            <a:extLst>
              <a:ext uri="{FF2B5EF4-FFF2-40B4-BE49-F238E27FC236}">
                <a16:creationId xmlns:a16="http://schemas.microsoft.com/office/drawing/2014/main" id="{5ABDDFD9-94A2-4B1D-A079-2789FA1DB6D7}"/>
              </a:ext>
            </a:extLst>
          </p:cNvPr>
          <p:cNvSpPr>
            <a:spLocks noGrp="1"/>
          </p:cNvSpPr>
          <p:nvPr>
            <p:ph type="sldNum" sz="quarter" idx="12"/>
          </p:nvPr>
        </p:nvSpPr>
        <p:spPr>
          <a:xfrm>
            <a:off x="10951856" y="5867131"/>
            <a:ext cx="551167" cy="365125"/>
          </a:xfrm>
        </p:spPr>
        <p:txBody>
          <a:bodyPr vert="horz" lIns="91440" tIns="45720" rIns="91440" bIns="45720" rtlCol="0" anchor="ctr">
            <a:normAutofit/>
          </a:bodyPr>
          <a:lstStyle/>
          <a:p>
            <a:pPr defTabSz="914400">
              <a:spcAft>
                <a:spcPts val="600"/>
              </a:spcAft>
            </a:pPr>
            <a:fld id="{9507841F-F112-411D-BD4B-F3141002CE9A}" type="slidenum">
              <a:rPr lang="en-US" smtClean="0"/>
              <a:pPr defTabSz="914400">
                <a:spcAft>
                  <a:spcPts val="600"/>
                </a:spcAft>
              </a:pPr>
              <a:t>32</a:t>
            </a:fld>
            <a:endParaRPr lang="en-US"/>
          </a:p>
        </p:txBody>
      </p:sp>
      <p:pic>
        <p:nvPicPr>
          <p:cNvPr id="3" name="Picture 4" descr="Graphical user interface, text, application&#10;&#10;Description automatically generated">
            <a:extLst>
              <a:ext uri="{FF2B5EF4-FFF2-40B4-BE49-F238E27FC236}">
                <a16:creationId xmlns:a16="http://schemas.microsoft.com/office/drawing/2014/main" id="{DF47CDDB-A9C2-4B0D-A212-421C8D5493EF}"/>
              </a:ext>
            </a:extLst>
          </p:cNvPr>
          <p:cNvPicPr>
            <a:picLocks noChangeAspect="1"/>
          </p:cNvPicPr>
          <p:nvPr/>
        </p:nvPicPr>
        <p:blipFill rotWithShape="1">
          <a:blip r:embed="rId4"/>
          <a:srcRect l="4856" t="26655" r="53957" b="833"/>
          <a:stretch/>
        </p:blipFill>
        <p:spPr>
          <a:xfrm>
            <a:off x="6336330" y="2941720"/>
            <a:ext cx="3288939" cy="124491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7" name="TextBox 6">
            <a:extLst>
              <a:ext uri="{FF2B5EF4-FFF2-40B4-BE49-F238E27FC236}">
                <a16:creationId xmlns:a16="http://schemas.microsoft.com/office/drawing/2014/main" id="{59A2AADA-E8F1-4DC3-92E7-A1E17DCFE64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16" name="TextBox 15">
            <a:extLst>
              <a:ext uri="{FF2B5EF4-FFF2-40B4-BE49-F238E27FC236}">
                <a16:creationId xmlns:a16="http://schemas.microsoft.com/office/drawing/2014/main" id="{91223BEF-57B8-4CD8-A82E-87121F3AB921}"/>
              </a:ext>
            </a:extLst>
          </p:cNvPr>
          <p:cNvSpPr txBox="1"/>
          <p:nvPr/>
        </p:nvSpPr>
        <p:spPr>
          <a:xfrm>
            <a:off x="3085381" y="58889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Tree>
    <p:extLst>
      <p:ext uri="{BB962C8B-B14F-4D97-AF65-F5344CB8AC3E}">
        <p14:creationId xmlns:p14="http://schemas.microsoft.com/office/powerpoint/2010/main" val="1823445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7C6A-53CD-464B-A7F5-4EB68C4C2C31}"/>
              </a:ext>
            </a:extLst>
          </p:cNvPr>
          <p:cNvSpPr>
            <a:spLocks noGrp="1"/>
          </p:cNvSpPr>
          <p:nvPr>
            <p:ph type="title"/>
          </p:nvPr>
        </p:nvSpPr>
        <p:spPr>
          <a:xfrm>
            <a:off x="1484312" y="685800"/>
            <a:ext cx="5747778" cy="1752599"/>
          </a:xfrm>
        </p:spPr>
        <p:txBody>
          <a:bodyPr vert="horz" lIns="91440" tIns="45720" rIns="91440" bIns="45720" rtlCol="0" anchor="ctr">
            <a:normAutofit/>
          </a:bodyPr>
          <a:lstStyle/>
          <a:p>
            <a:r>
              <a:rPr lang="en-US"/>
              <a:t>Pruebas de físicas </a:t>
            </a:r>
          </a:p>
        </p:txBody>
      </p:sp>
      <p:sp>
        <p:nvSpPr>
          <p:cNvPr id="13" name="Content Placeholder 11">
            <a:extLst>
              <a:ext uri="{FF2B5EF4-FFF2-40B4-BE49-F238E27FC236}">
                <a16:creationId xmlns:a16="http://schemas.microsoft.com/office/drawing/2014/main" id="{ECA91C91-4539-493C-94BA-94FA5A396D38}"/>
              </a:ext>
            </a:extLst>
          </p:cNvPr>
          <p:cNvSpPr txBox="1">
            <a:spLocks/>
          </p:cNvSpPr>
          <p:nvPr/>
        </p:nvSpPr>
        <p:spPr>
          <a:xfrm>
            <a:off x="1484311" y="2666999"/>
            <a:ext cx="5747778" cy="31242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t>Establecer un correcto posicionamiento del brazo de traslado de piezas en la posicion marcada en la base del brazo y el plato giratorio.</a:t>
            </a:r>
          </a:p>
          <a:p>
            <a:r>
              <a:rPr lang="en-US"/>
              <a:t>No girar el brazo de traslado de modo que no se tencione el conducto que contiene las mangueras y cables de los actuadores.</a:t>
            </a:r>
          </a:p>
        </p:txBody>
      </p:sp>
      <p:pic>
        <p:nvPicPr>
          <p:cNvPr id="5" name="Picture 5">
            <a:extLst>
              <a:ext uri="{FF2B5EF4-FFF2-40B4-BE49-F238E27FC236}">
                <a16:creationId xmlns:a16="http://schemas.microsoft.com/office/drawing/2014/main" id="{990D7B69-4B09-4117-97C9-7230894448B2}"/>
              </a:ext>
            </a:extLst>
          </p:cNvPr>
          <p:cNvPicPr>
            <a:picLocks noChangeAspect="1"/>
          </p:cNvPicPr>
          <p:nvPr/>
        </p:nvPicPr>
        <p:blipFill>
          <a:blip r:embed="rId3"/>
          <a:stretch>
            <a:fillRect/>
          </a:stretch>
        </p:blipFill>
        <p:spPr>
          <a:xfrm>
            <a:off x="8131877" y="3607021"/>
            <a:ext cx="2705947" cy="252004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4" name="Slide Number Placeholder 3">
            <a:extLst>
              <a:ext uri="{FF2B5EF4-FFF2-40B4-BE49-F238E27FC236}">
                <a16:creationId xmlns:a16="http://schemas.microsoft.com/office/drawing/2014/main" id="{5ABDDFD9-94A2-4B1D-A079-2789FA1DB6D7}"/>
              </a:ext>
            </a:extLst>
          </p:cNvPr>
          <p:cNvSpPr>
            <a:spLocks noGrp="1"/>
          </p:cNvSpPr>
          <p:nvPr>
            <p:ph type="sldNum" sz="quarter" idx="12"/>
          </p:nvPr>
        </p:nvSpPr>
        <p:spPr>
          <a:xfrm>
            <a:off x="10951856" y="5867131"/>
            <a:ext cx="551167" cy="365125"/>
          </a:xfrm>
        </p:spPr>
        <p:txBody>
          <a:bodyPr vert="horz" lIns="91440" tIns="45720" rIns="91440" bIns="45720" rtlCol="0" anchor="ctr">
            <a:normAutofit/>
          </a:bodyPr>
          <a:lstStyle/>
          <a:p>
            <a:pPr defTabSz="914400">
              <a:spcAft>
                <a:spcPts val="600"/>
              </a:spcAft>
            </a:pPr>
            <a:fld id="{9507841F-F112-411D-BD4B-F3141002CE9A}" type="slidenum">
              <a:rPr lang="en-US" smtClean="0"/>
              <a:pPr defTabSz="914400">
                <a:spcAft>
                  <a:spcPts val="600"/>
                </a:spcAft>
              </a:pPr>
              <a:t>33</a:t>
            </a:fld>
            <a:endParaRPr lang="en-US"/>
          </a:p>
        </p:txBody>
      </p:sp>
      <p:pic>
        <p:nvPicPr>
          <p:cNvPr id="3" name="Picture 4" descr="A picture containing indoor, exercise device&#10;&#10;Description automatically generated">
            <a:extLst>
              <a:ext uri="{FF2B5EF4-FFF2-40B4-BE49-F238E27FC236}">
                <a16:creationId xmlns:a16="http://schemas.microsoft.com/office/drawing/2014/main" id="{59687297-A70E-47BD-B997-9F92250FADDA}"/>
              </a:ext>
            </a:extLst>
          </p:cNvPr>
          <p:cNvPicPr>
            <a:picLocks noChangeAspect="1"/>
          </p:cNvPicPr>
          <p:nvPr/>
        </p:nvPicPr>
        <p:blipFill>
          <a:blip r:embed="rId4"/>
          <a:stretch>
            <a:fillRect/>
          </a:stretch>
        </p:blipFill>
        <p:spPr>
          <a:xfrm>
            <a:off x="7899675" y="619937"/>
            <a:ext cx="3256614" cy="245737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7" name="TextBox 6">
            <a:extLst>
              <a:ext uri="{FF2B5EF4-FFF2-40B4-BE49-F238E27FC236}">
                <a16:creationId xmlns:a16="http://schemas.microsoft.com/office/drawing/2014/main" id="{59A2AADA-E8F1-4DC3-92E7-A1E17DCFE64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
        <p:nvSpPr>
          <p:cNvPr id="16" name="TextBox 15">
            <a:extLst>
              <a:ext uri="{FF2B5EF4-FFF2-40B4-BE49-F238E27FC236}">
                <a16:creationId xmlns:a16="http://schemas.microsoft.com/office/drawing/2014/main" id="{91223BEF-57B8-4CD8-A82E-87121F3AB921}"/>
              </a:ext>
            </a:extLst>
          </p:cNvPr>
          <p:cNvSpPr txBox="1"/>
          <p:nvPr/>
        </p:nvSpPr>
        <p:spPr>
          <a:xfrm>
            <a:off x="3085381" y="58889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p>
        </p:txBody>
      </p:sp>
    </p:spTree>
    <p:extLst>
      <p:ext uri="{BB962C8B-B14F-4D97-AF65-F5344CB8AC3E}">
        <p14:creationId xmlns:p14="http://schemas.microsoft.com/office/powerpoint/2010/main" val="55584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CONCLUSIONES</a:t>
            </a:r>
            <a:endParaRPr lang="es-EC"/>
          </a:p>
        </p:txBody>
      </p:sp>
      <p:sp>
        <p:nvSpPr>
          <p:cNvPr id="3" name="Marcador de contenido 2"/>
          <p:cNvSpPr>
            <a:spLocks noGrp="1"/>
          </p:cNvSpPr>
          <p:nvPr>
            <p:ph idx="1"/>
          </p:nvPr>
        </p:nvSpPr>
        <p:spPr>
          <a:xfrm>
            <a:off x="1484310" y="2057399"/>
            <a:ext cx="10349102" cy="3644154"/>
          </a:xfrm>
        </p:spPr>
        <p:txBody>
          <a:bodyPr>
            <a:normAutofit lnSpcReduction="10000"/>
          </a:bodyPr>
          <a:lstStyle/>
          <a:p>
            <a:r>
              <a:rPr lang="es-EC"/>
              <a:t>El funcionamiento individual de las estaciones MAS-202 y MAS-205A fue exitosamente automatizado.</a:t>
            </a:r>
          </a:p>
          <a:p>
            <a:r>
              <a:rPr lang="es-EC"/>
              <a:t>Se programó desde cero los PLC para fines de automatización de las estaciones y se logró establecer las configuraciones de red requeridas.</a:t>
            </a:r>
          </a:p>
          <a:p>
            <a:pPr>
              <a:buClr>
                <a:srgbClr val="1287C3"/>
              </a:buClr>
            </a:pPr>
            <a:r>
              <a:rPr lang="es-EC">
                <a:ea typeface="+mn-lt"/>
                <a:cs typeface="+mn-lt"/>
              </a:rPr>
              <a:t>Los módulos MAS-202 y MAS-205 del sistema MAS-200 fueron puestos en marcha de manera satisfactoria y se encontraron condiciones de presión óptimas (0.4 MPa).</a:t>
            </a:r>
            <a:endParaRPr lang="en-US">
              <a:ea typeface="+mn-lt"/>
              <a:cs typeface="+mn-lt"/>
            </a:endParaRPr>
          </a:p>
          <a:p>
            <a:pPr>
              <a:buClr>
                <a:srgbClr val="1287C3"/>
              </a:buClr>
            </a:pPr>
            <a:r>
              <a:rPr lang="es-EC">
                <a:ea typeface="+mn-lt"/>
                <a:cs typeface="+mn-lt"/>
              </a:rPr>
              <a:t>Se integró exitosamente a todas las estaciones del sistema MAS-200 a través de una red industrial, </a:t>
            </a:r>
            <a:r>
              <a:rPr lang="es-EC" err="1">
                <a:ea typeface="+mn-lt"/>
                <a:cs typeface="+mn-lt"/>
              </a:rPr>
              <a:t>utilizanod</a:t>
            </a:r>
            <a:r>
              <a:rPr lang="es-EC">
                <a:ea typeface="+mn-lt"/>
                <a:cs typeface="+mn-lt"/>
              </a:rPr>
              <a:t> las tecnologías EthernetIP y DeviceNET.</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34</a:t>
            </a:fld>
            <a:endParaRPr lang="es-EC"/>
          </a:p>
        </p:txBody>
      </p:sp>
    </p:spTree>
    <p:extLst>
      <p:ext uri="{BB962C8B-B14F-4D97-AF65-F5344CB8AC3E}">
        <p14:creationId xmlns:p14="http://schemas.microsoft.com/office/powerpoint/2010/main" val="2783672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CONCLUSIONES</a:t>
            </a:r>
            <a:endParaRPr lang="es-EC"/>
          </a:p>
        </p:txBody>
      </p:sp>
      <p:sp>
        <p:nvSpPr>
          <p:cNvPr id="3" name="Marcador de contenido 2"/>
          <p:cNvSpPr>
            <a:spLocks noGrp="1"/>
          </p:cNvSpPr>
          <p:nvPr>
            <p:ph idx="1"/>
          </p:nvPr>
        </p:nvSpPr>
        <p:spPr>
          <a:xfrm>
            <a:off x="1484310" y="2057399"/>
            <a:ext cx="10349102" cy="3644154"/>
          </a:xfrm>
        </p:spPr>
        <p:txBody>
          <a:bodyPr>
            <a:normAutofit/>
          </a:bodyPr>
          <a:lstStyle/>
          <a:p>
            <a:r>
              <a:rPr lang="es-EC"/>
              <a:t>Se logró implementar una Interfaz Humano-Máquina (HMI) que permite monitorear el proceso, así como interactuar con el mismo.</a:t>
            </a:r>
          </a:p>
          <a:p>
            <a:r>
              <a:rPr lang="es-EC"/>
              <a:t>Se programó exitosamente las herramientas de software necesarias para entregar al usuario indicadores tales como el tiempo de ciclo y el número de unidades ensambladas.</a:t>
            </a:r>
          </a:p>
          <a:p>
            <a:pPr>
              <a:buClr>
                <a:srgbClr val="1287C3"/>
              </a:buClr>
            </a:pPr>
            <a:r>
              <a:rPr lang="es-EC">
                <a:ea typeface="+mn-lt"/>
                <a:cs typeface="+mn-lt"/>
              </a:rPr>
              <a:t>Se logró entregar un sistema que se consolida como una oportunidad para trabajar con elementos industriales y experimentar de primera mano el funcionamiento de un automatismo orientado a la manufactura.</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35</a:t>
            </a:fld>
            <a:endParaRPr lang="es-EC"/>
          </a:p>
        </p:txBody>
      </p:sp>
    </p:spTree>
    <p:extLst>
      <p:ext uri="{BB962C8B-B14F-4D97-AF65-F5344CB8AC3E}">
        <p14:creationId xmlns:p14="http://schemas.microsoft.com/office/powerpoint/2010/main" val="3078401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RECOMENDACIONES</a:t>
            </a:r>
            <a:endParaRPr lang="es-EC"/>
          </a:p>
        </p:txBody>
      </p:sp>
      <p:sp>
        <p:nvSpPr>
          <p:cNvPr id="3" name="Marcador de contenido 2"/>
          <p:cNvSpPr>
            <a:spLocks noGrp="1"/>
          </p:cNvSpPr>
          <p:nvPr>
            <p:ph idx="1"/>
          </p:nvPr>
        </p:nvSpPr>
        <p:spPr/>
        <p:txBody>
          <a:bodyPr>
            <a:normAutofit/>
          </a:bodyPr>
          <a:lstStyle/>
          <a:p>
            <a:r>
              <a:rPr lang="es-EC">
                <a:ea typeface="+mn-lt"/>
                <a:cs typeface="+mn-lt"/>
              </a:rPr>
              <a:t>Se recomienda verificar el posicionamiento adecuado del brazo central antes de iniciar el proceso, para prevenir daños en los equipos y un funcionamiento inadecuado del sistema. </a:t>
            </a:r>
            <a:endParaRPr lang="es-EC"/>
          </a:p>
          <a:p>
            <a:pPr>
              <a:buClr>
                <a:srgbClr val="1287C3"/>
              </a:buClr>
            </a:pPr>
            <a:r>
              <a:rPr lang="es-EC">
                <a:ea typeface="+mn-lt"/>
                <a:cs typeface="+mn-lt"/>
              </a:rPr>
              <a:t>Se recomienda verificar la orientación del brazo central antes de iniciar un ciclo operativo, debido a que incluso al encontrarse en una posición adecuada, podría producirse un arrollamiento de la manguera protectora alrededor del dispositivo. </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36</a:t>
            </a:fld>
            <a:endParaRPr lang="es-EC"/>
          </a:p>
        </p:txBody>
      </p:sp>
    </p:spTree>
    <p:extLst>
      <p:ext uri="{BB962C8B-B14F-4D97-AF65-F5344CB8AC3E}">
        <p14:creationId xmlns:p14="http://schemas.microsoft.com/office/powerpoint/2010/main" val="653002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RECOMENDACIONES</a:t>
            </a:r>
            <a:endParaRPr lang="es-EC"/>
          </a:p>
        </p:txBody>
      </p:sp>
      <p:sp>
        <p:nvSpPr>
          <p:cNvPr id="3" name="Marcador de contenido 2"/>
          <p:cNvSpPr>
            <a:spLocks noGrp="1"/>
          </p:cNvSpPr>
          <p:nvPr>
            <p:ph idx="1"/>
          </p:nvPr>
        </p:nvSpPr>
        <p:spPr>
          <a:xfrm>
            <a:off x="1484310" y="1904999"/>
            <a:ext cx="10018713" cy="3124201"/>
          </a:xfrm>
        </p:spPr>
        <p:txBody>
          <a:bodyPr>
            <a:normAutofit fontScale="92500" lnSpcReduction="10000"/>
          </a:bodyPr>
          <a:lstStyle/>
          <a:p>
            <a:pPr marL="0" indent="0">
              <a:buNone/>
            </a:pPr>
            <a:endParaRPr lang="es-EC" dirty="0"/>
          </a:p>
          <a:p>
            <a:pPr>
              <a:buClr>
                <a:srgbClr val="1287C3"/>
              </a:buClr>
            </a:pPr>
            <a:r>
              <a:rPr lang="es-EC">
                <a:ea typeface="+mn-lt"/>
                <a:cs typeface="+mn-lt"/>
              </a:rPr>
              <a:t>Es recomendable verificar las conexiones y comunicación entre las estaciones y PLCs antes de iniciar el proceso. </a:t>
            </a:r>
            <a:endParaRPr lang="es-EC"/>
          </a:p>
          <a:p>
            <a:pPr>
              <a:buClr>
                <a:srgbClr val="1287C3"/>
              </a:buClr>
            </a:pPr>
            <a:r>
              <a:rPr lang="es-EC">
                <a:ea typeface="+mn-lt"/>
                <a:cs typeface="+mn-lt"/>
              </a:rPr>
              <a:t> No se recomienda bajo ningún concepto realizar cambios ni modificaciones en la programación, topología o direcciones de los equipos sin contar con un respaldo y la autorización del docente encargado del laboratorio. </a:t>
            </a:r>
            <a:endParaRPr lang="es-EC"/>
          </a:p>
          <a:p>
            <a:pPr>
              <a:buClr>
                <a:srgbClr val="1287C3"/>
              </a:buClr>
            </a:pPr>
            <a:r>
              <a:rPr lang="es-EC">
                <a:ea typeface="+mn-lt"/>
                <a:cs typeface="+mn-lt"/>
              </a:rPr>
              <a:t>Se recomienda al operador verificar y atender las notificaciones desplegadas en la HMI para un funcionamiento adecuado del sistema. </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37</a:t>
            </a:fld>
            <a:endParaRPr lang="es-EC"/>
          </a:p>
        </p:txBody>
      </p:sp>
    </p:spTree>
    <p:extLst>
      <p:ext uri="{BB962C8B-B14F-4D97-AF65-F5344CB8AC3E}">
        <p14:creationId xmlns:p14="http://schemas.microsoft.com/office/powerpoint/2010/main" val="2756963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TRABAJOS FUTUROS</a:t>
            </a:r>
            <a:endParaRPr lang="es-EC"/>
          </a:p>
        </p:txBody>
      </p:sp>
      <p:sp>
        <p:nvSpPr>
          <p:cNvPr id="3" name="Marcador de contenido 2"/>
          <p:cNvSpPr>
            <a:spLocks noGrp="1"/>
          </p:cNvSpPr>
          <p:nvPr>
            <p:ph idx="1"/>
          </p:nvPr>
        </p:nvSpPr>
        <p:spPr/>
        <p:txBody>
          <a:bodyPr>
            <a:normAutofit/>
          </a:bodyPr>
          <a:lstStyle/>
          <a:p>
            <a:r>
              <a:rPr lang="es-ES"/>
              <a:t>Módulos ASCII para el Lector de Códigos de Barras en la estación MAS-205A.</a:t>
            </a:r>
          </a:p>
          <a:p>
            <a:r>
              <a:rPr lang="es-ES"/>
              <a:t>Aprovechamiento de los módulos de E/S con los que ya se cuenta en cada PLC.</a:t>
            </a:r>
          </a:p>
          <a:p>
            <a:r>
              <a:rPr lang="es-ES"/>
              <a:t>Implementación de nuevos segmentos de red, con nuevas topologías y tecnologías (Módulos </a:t>
            </a:r>
            <a:r>
              <a:rPr lang="es-ES" err="1"/>
              <a:t>ControlNet</a:t>
            </a:r>
            <a:r>
              <a:rPr lang="es-ES"/>
              <a:t> ya adquiridos).</a:t>
            </a:r>
          </a:p>
          <a:p>
            <a:r>
              <a:rPr lang="es-ES"/>
              <a:t>Conexión y/o integración al sistema HAS-200.</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dirty="0" smtClean="0"/>
              <a:t>38</a:t>
            </a:fld>
            <a:endParaRPr lang="es-EC"/>
          </a:p>
        </p:txBody>
      </p:sp>
    </p:spTree>
    <p:extLst>
      <p:ext uri="{BB962C8B-B14F-4D97-AF65-F5344CB8AC3E}">
        <p14:creationId xmlns:p14="http://schemas.microsoft.com/office/powerpoint/2010/main" val="112349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ANTECEDENTES</a:t>
            </a:r>
            <a:endParaRPr lang="es-EC"/>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606943419"/>
              </p:ext>
            </p:extLst>
          </p:nvPr>
        </p:nvGraphicFramePr>
        <p:xfrm>
          <a:off x="1484311" y="1562099"/>
          <a:ext cx="10018712"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9507841F-F112-411D-BD4B-F3141002CE9A}" type="slidenum">
              <a:rPr lang="es-EC" smtClean="0"/>
              <a:t>4</a:t>
            </a:fld>
            <a:endParaRPr lang="es-EC"/>
          </a:p>
        </p:txBody>
      </p:sp>
      <p:pic>
        <p:nvPicPr>
          <p:cNvPr id="1026" name="Picture 2" descr="La inteligencia artificial impulsa la automatización industrial | AUTY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7660" y="4298813"/>
            <a:ext cx="2450921" cy="1838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álisis dinámico de los transmisores by erikaorocio0 on emaz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5380" y="4298813"/>
            <a:ext cx="3127508" cy="17810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guridad y comunicaciones (redes industriales) - Berrite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7486" y="4322729"/>
            <a:ext cx="2685537" cy="1790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1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ANTECEDENTES</a:t>
            </a:r>
            <a:endParaRPr lang="es-EC"/>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321721347"/>
              </p:ext>
            </p:extLst>
          </p:nvPr>
        </p:nvGraphicFramePr>
        <p:xfrm>
          <a:off x="1484311" y="1562099"/>
          <a:ext cx="10018712"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9507841F-F112-411D-BD4B-F3141002CE9A}" type="slidenum">
              <a:rPr lang="es-EC" smtClean="0"/>
              <a:t>5</a:t>
            </a:fld>
            <a:endParaRPr lang="es-EC"/>
          </a:p>
        </p:txBody>
      </p:sp>
      <p:pic>
        <p:nvPicPr>
          <p:cNvPr id="2050" name="Picture 2" descr="Petrolera de Ecuador importará 3,1 millones barriles de diesel para  industria | Radio Huancavilca 830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5245" y="4322729"/>
            <a:ext cx="2467958" cy="154247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p:nvPr/>
        </p:nvPicPr>
        <p:blipFill>
          <a:blip r:embed="rId8">
            <a:extLst>
              <a:ext uri="{28A0092B-C50C-407E-A947-70E740481C1C}">
                <a14:useLocalDpi xmlns:a14="http://schemas.microsoft.com/office/drawing/2010/main" val="0"/>
              </a:ext>
            </a:extLst>
          </a:blip>
          <a:stretch>
            <a:fillRect/>
          </a:stretch>
        </p:blipFill>
        <p:spPr>
          <a:xfrm>
            <a:off x="4764406" y="4138239"/>
            <a:ext cx="3307539" cy="1726964"/>
          </a:xfrm>
          <a:prstGeom prst="rect">
            <a:avLst/>
          </a:prstGeom>
        </p:spPr>
      </p:pic>
      <p:pic>
        <p:nvPicPr>
          <p:cNvPr id="2056" name="Picture 8" descr="Linea de Ensamblaj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26380" y="4322729"/>
            <a:ext cx="3665620" cy="146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75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326337"/>
            <a:ext cx="10018713" cy="1752599"/>
          </a:xfrm>
        </p:spPr>
        <p:txBody>
          <a:bodyPr/>
          <a:lstStyle/>
          <a:p>
            <a:r>
              <a:rPr lang="es-ES"/>
              <a:t>JUSTIFICACIÓN</a:t>
            </a:r>
            <a:endParaRPr lang="es-EC"/>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946601340"/>
              </p:ext>
            </p:extLst>
          </p:nvPr>
        </p:nvGraphicFramePr>
        <p:xfrm>
          <a:off x="1484311" y="2078936"/>
          <a:ext cx="5583239" cy="238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9507841F-F112-411D-BD4B-F3141002CE9A}" type="slidenum">
              <a:rPr lang="es-EC" smtClean="0"/>
              <a:t>6</a:t>
            </a:fld>
            <a:endParaRPr lang="es-EC"/>
          </a:p>
        </p:txBody>
      </p:sp>
      <p:pic>
        <p:nvPicPr>
          <p:cNvPr id="9" name="Picture 4" descr="https://sn3302files.storage.live.com/y4pJde2ycWvmDGAerLCxQVeIKhVcdBAsaFTJUyG42drgQd0vXuN-oQy6iqxMJffUL6AIn-m3hMvmKqGDqinfZxIOQ-uRXxM9oD6EhcVIsdtybq1qqRN4Et2dgMTSWCBA9nKaWPYSwb86UoReEBG8-frPegmDPg0k6xu0DoaUqYOKL4K30INxdm3wAFBKDvBL1dKKURl4CUhUemcxJ9M3LDItKoX3zBDCPw8jOpHyQ3EeAU/1615762391333.jpg?psid=1&amp;width=798&amp;height=5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3905" y="1750480"/>
            <a:ext cx="3268085" cy="2453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sn3302files.storage.live.com/y4pxSQxWZKlOvMlcl7h1AxZ9mchDCcPkZ5ZlQN3Znqs1XCYldwP23YTwgEo5m6iwcWqVpIm0tFN18Dh2Bv1us9bNPBMaK9A6B7mfGl3GZdk9ejjSmOBSGS5eKdSEO-pWSfYuGjFhOF-bDy6NvtnfODf7OnGpWTosCmajnmeij6ukCTN3gDQrhr1ridqPymtFpkcXBtU55HTcXCCCKTlskgagaL7CaCjZzRf2BxHA2dTg_g/1615762391342.jpg?psid=1&amp;width=798&amp;height=59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67550" y="4203592"/>
            <a:ext cx="3246371" cy="24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49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310" y="326337"/>
            <a:ext cx="10018713" cy="1752599"/>
          </a:xfrm>
        </p:spPr>
        <p:txBody>
          <a:bodyPr/>
          <a:lstStyle/>
          <a:p>
            <a:r>
              <a:rPr lang="es-ES"/>
              <a:t>JUSTIFICACIÓN</a:t>
            </a:r>
            <a:endParaRPr lang="es-EC"/>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944083233"/>
              </p:ext>
            </p:extLst>
          </p:nvPr>
        </p:nvGraphicFramePr>
        <p:xfrm>
          <a:off x="1484311" y="2078936"/>
          <a:ext cx="6249989" cy="3007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9507841F-F112-411D-BD4B-F3141002CE9A}" type="slidenum">
              <a:rPr lang="es-EC" smtClean="0"/>
              <a:t>7</a:t>
            </a:fld>
            <a:endParaRPr lang="es-EC"/>
          </a:p>
        </p:txBody>
      </p:sp>
      <p:pic>
        <p:nvPicPr>
          <p:cNvPr id="3076" name="Picture 4" descr="https://sn3302files.storage.live.com/y4ph03oNW_rR5GXb08X597XGcbggmRLImTVn9nMp6VCb2c6njWWYxYQkOg2ta3zeZeQMEyx-heTaNGEXvALuEf-IQ9J9GtE-neb3ZE-wz8ovjCf8-_0p01AZx422vjZtJd85zzQIasJI2tPbv0QM3G_XT71Q1y6ZPnMuqRHQYMuyftLxJUbbsIurQTwulTIyQNa4gk3qtWBRZfOIQPTdN3RXI_mKE0RFp805bp0fH_mqdY/1615762391309.jpg?psid=1&amp;width=798&amp;height=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7275" y="3831535"/>
            <a:ext cx="3956978" cy="29702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sn3302files.storage.live.com/y4pdmZ0dyrlJmrWBmdf951BRNqwoqDad51d7ppDAJeFMBUPKAmTkc02jEcIM4d_hsU3rRxnPgjpj9K4VRmjN9GKbLSp8ydWYj18gyaaBXVetjsv89f8UUBh3nNhkXM8PXCeOQbn1z2QETJO3SiFoR7tTpclbkMzHf2lYCZTaMja0SE8AOmZfGJGcg_BCIqDInl6Og3SSuY_Xw0FvmJBT-WynbUs5xHP2iS7_qzu3p31YlE/IMG_20210309_101857.jpg?psid=1&amp;width=798&amp;height=5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7650" y="1517170"/>
            <a:ext cx="3635373" cy="272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725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ALCANCE</a:t>
            </a:r>
            <a:endParaRPr lang="es-EC"/>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22915925"/>
              </p:ext>
            </p:extLst>
          </p:nvPr>
        </p:nvGraphicFramePr>
        <p:xfrm>
          <a:off x="1295400" y="2057401"/>
          <a:ext cx="10401300" cy="3809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p:cNvSpPr>
            <a:spLocks noGrp="1"/>
          </p:cNvSpPr>
          <p:nvPr>
            <p:ph type="sldNum" sz="quarter" idx="12"/>
          </p:nvPr>
        </p:nvSpPr>
        <p:spPr/>
        <p:txBody>
          <a:bodyPr/>
          <a:lstStyle/>
          <a:p>
            <a:fld id="{9507841F-F112-411D-BD4B-F3141002CE9A}" type="slidenum">
              <a:rPr lang="es-EC" smtClean="0"/>
              <a:t>8</a:t>
            </a:fld>
            <a:endParaRPr lang="es-EC"/>
          </a:p>
        </p:txBody>
      </p:sp>
    </p:spTree>
    <p:extLst>
      <p:ext uri="{BB962C8B-B14F-4D97-AF65-F5344CB8AC3E}">
        <p14:creationId xmlns:p14="http://schemas.microsoft.com/office/powerpoint/2010/main" val="3307201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OBJETIVOS</a:t>
            </a:r>
            <a:endParaRPr lang="es-EC"/>
          </a:p>
        </p:txBody>
      </p:sp>
      <p:sp>
        <p:nvSpPr>
          <p:cNvPr id="4" name="Marcador de número de diapositiva 3"/>
          <p:cNvSpPr>
            <a:spLocks noGrp="1"/>
          </p:cNvSpPr>
          <p:nvPr>
            <p:ph type="sldNum" sz="quarter" idx="12"/>
          </p:nvPr>
        </p:nvSpPr>
        <p:spPr/>
        <p:txBody>
          <a:bodyPr/>
          <a:lstStyle/>
          <a:p>
            <a:fld id="{9507841F-F112-411D-BD4B-F3141002CE9A}" type="slidenum">
              <a:rPr lang="es-EC" smtClean="0"/>
              <a:t>9</a:t>
            </a:fld>
            <a:endParaRPr lang="es-EC"/>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4118608348"/>
              </p:ext>
            </p:extLst>
          </p:nvPr>
        </p:nvGraphicFramePr>
        <p:xfrm>
          <a:off x="1484310" y="2129116"/>
          <a:ext cx="10349102" cy="3554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24236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0</TotalTime>
  <Words>1281</Words>
  <Application>Microsoft Office PowerPoint</Application>
  <PresentationFormat>Panorámica</PresentationFormat>
  <Paragraphs>242</Paragraphs>
  <Slides>38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38</vt:i4>
      </vt:variant>
    </vt:vector>
  </HeadingPairs>
  <TitlesOfParts>
    <vt:vector size="44" baseType="lpstr">
      <vt:lpstr>Arial</vt:lpstr>
      <vt:lpstr>Calibri</vt:lpstr>
      <vt:lpstr>Corbel</vt:lpstr>
      <vt:lpstr>Times New Roman</vt:lpstr>
      <vt:lpstr>Wingdings</vt:lpstr>
      <vt:lpstr>Parallax</vt:lpstr>
      <vt:lpstr>Automatización e integración mediante redes industriales de los módulos MAS-202 y MAS-205A al sistema MAS-200 del laboratorio CIM de la Universidad de las Fuerzas Armadas, campus Sangolquí</vt:lpstr>
      <vt:lpstr>AGENDA</vt:lpstr>
      <vt:lpstr>INTRODUCCIÓN</vt:lpstr>
      <vt:lpstr>ANTECEDENTES</vt:lpstr>
      <vt:lpstr>ANTECEDENTES</vt:lpstr>
      <vt:lpstr>JUSTIFICACIÓN</vt:lpstr>
      <vt:lpstr>JUSTIFICACIÓN</vt:lpstr>
      <vt:lpstr>ALCANCE</vt:lpstr>
      <vt:lpstr>OBJETIVOS</vt:lpstr>
      <vt:lpstr>Fundamentos Teóricos</vt:lpstr>
      <vt:lpstr>SISTEMA MAS-200</vt:lpstr>
      <vt:lpstr>ESTACIÓN MAS-202</vt:lpstr>
      <vt:lpstr>ESTACIÓN MAS-205A</vt:lpstr>
      <vt:lpstr>REDES INDUSTRIALES: DEVICENET</vt:lpstr>
      <vt:lpstr>REDES INDUSTRIALES: ETHERNET/IP</vt:lpstr>
      <vt:lpstr>PUESTA EN MARCHA</vt:lpstr>
      <vt:lpstr>INFRAESTRUCTURA</vt:lpstr>
      <vt:lpstr>PROGRAMACIÓN: Módulos de E/S distribuidas</vt:lpstr>
      <vt:lpstr>PROGRAMACIÓN: Módulos de E/S distribuidas</vt:lpstr>
      <vt:lpstr>PROGRAMACIÓN: MAS-202</vt:lpstr>
      <vt:lpstr>PROGRAMACIÓN: MAS-202</vt:lpstr>
      <vt:lpstr>PROGRAMACIÓN: MAS-202</vt:lpstr>
      <vt:lpstr>PROGRAMACIÓN: MAS-205</vt:lpstr>
      <vt:lpstr>PROGRAMACIÓN: MAS-205</vt:lpstr>
      <vt:lpstr>PROGRAMACIÓN: MAS-205</vt:lpstr>
      <vt:lpstr>PROGRAMACIÓN: MAS-205</vt:lpstr>
      <vt:lpstr>DISEÑO E IMPLEMENTACIÓN DE RED</vt:lpstr>
      <vt:lpstr>DISEÑO E IMPLEMENTACIÓN DE HMI</vt:lpstr>
      <vt:lpstr>PRUEBAS Y RESULTADOS</vt:lpstr>
      <vt:lpstr>Pruebas de presión y tiempo de ejecución </vt:lpstr>
      <vt:lpstr>Pruebas de Red </vt:lpstr>
      <vt:lpstr>Pruebas sobre prestaciones CIM </vt:lpstr>
      <vt:lpstr>Pruebas de físicas </vt:lpstr>
      <vt:lpstr>CONCLUSIONES</vt:lpstr>
      <vt:lpstr>CONCLUSIONES</vt:lpstr>
      <vt:lpstr>RECOMENDACIONES</vt:lpstr>
      <vt:lpstr>RECOMENDACIONES</vt:lpstr>
      <vt:lpstr>TRABAJOS FUTUROS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Automatización e integración mediante redes industriales de los módulos MAS-202 y MAS-205A al sistema MAS-200 del laboratorio CIM de la Universidad de las Fuerzas Armadas, campus Sangolquí</dc:title>
  <dc:creator>Sebastian Pasaca</dc:creator>
  <cp:lastModifiedBy>Sebastian Pasaca</cp:lastModifiedBy>
  <cp:revision>15</cp:revision>
  <dcterms:created xsi:type="dcterms:W3CDTF">2021-03-14T20:55:17Z</dcterms:created>
  <dcterms:modified xsi:type="dcterms:W3CDTF">2021-03-15T20:30:30Z</dcterms:modified>
</cp:coreProperties>
</file>