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88" r:id="rId2"/>
    <p:sldId id="287" r:id="rId3"/>
    <p:sldId id="289" r:id="rId4"/>
    <p:sldId id="295" r:id="rId5"/>
    <p:sldId id="290" r:id="rId6"/>
    <p:sldId id="298" r:id="rId7"/>
    <p:sldId id="299" r:id="rId8"/>
    <p:sldId id="291" r:id="rId9"/>
    <p:sldId id="335" r:id="rId10"/>
    <p:sldId id="300" r:id="rId11"/>
    <p:sldId id="333" r:id="rId12"/>
    <p:sldId id="334" r:id="rId13"/>
    <p:sldId id="305" r:id="rId14"/>
    <p:sldId id="336" r:id="rId15"/>
    <p:sldId id="337" r:id="rId16"/>
    <p:sldId id="338" r:id="rId17"/>
    <p:sldId id="292" r:id="rId18"/>
    <p:sldId id="339" r:id="rId19"/>
    <p:sldId id="340" r:id="rId20"/>
    <p:sldId id="304" r:id="rId21"/>
    <p:sldId id="296" r:id="rId22"/>
    <p:sldId id="314" r:id="rId23"/>
    <p:sldId id="313" r:id="rId24"/>
    <p:sldId id="327" r:id="rId2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00"/>
    <p:restoredTop sz="94580"/>
  </p:normalViewPr>
  <p:slideViewPr>
    <p:cSldViewPr>
      <p:cViewPr varScale="1">
        <p:scale>
          <a:sx n="63" d="100"/>
          <a:sy n="63" d="100"/>
        </p:scale>
        <p:origin x="1208"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k\Downloads\curvas%20de%20calentamiento%20y%20enfriamien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MX"/>
              <a:t>Datos Reales vs Teóricos</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Hoja1!$B$2</c:f>
              <c:strCache>
                <c:ptCount val="1"/>
                <c:pt idx="0">
                  <c:v>Reales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Hoja1!$A$5:$A$24</c:f>
              <c:numCache>
                <c:formatCode>General</c:formatCode>
                <c:ptCount val="20"/>
                <c:pt idx="0">
                  <c:v>0</c:v>
                </c:pt>
                <c:pt idx="1">
                  <c:v>120</c:v>
                </c:pt>
                <c:pt idx="2">
                  <c:v>240</c:v>
                </c:pt>
                <c:pt idx="3">
                  <c:v>360</c:v>
                </c:pt>
                <c:pt idx="4">
                  <c:v>480</c:v>
                </c:pt>
                <c:pt idx="5">
                  <c:v>600</c:v>
                </c:pt>
                <c:pt idx="6">
                  <c:v>720</c:v>
                </c:pt>
                <c:pt idx="7">
                  <c:v>840</c:v>
                </c:pt>
                <c:pt idx="8">
                  <c:v>960</c:v>
                </c:pt>
                <c:pt idx="9">
                  <c:v>1080</c:v>
                </c:pt>
                <c:pt idx="10">
                  <c:v>1200</c:v>
                </c:pt>
                <c:pt idx="11">
                  <c:v>1320</c:v>
                </c:pt>
                <c:pt idx="12">
                  <c:v>1440</c:v>
                </c:pt>
                <c:pt idx="13">
                  <c:v>1560</c:v>
                </c:pt>
                <c:pt idx="14">
                  <c:v>1680</c:v>
                </c:pt>
                <c:pt idx="15">
                  <c:v>1800</c:v>
                </c:pt>
                <c:pt idx="16">
                  <c:v>1920</c:v>
                </c:pt>
                <c:pt idx="17">
                  <c:v>2040</c:v>
                </c:pt>
                <c:pt idx="18">
                  <c:v>2160</c:v>
                </c:pt>
                <c:pt idx="19">
                  <c:v>2280</c:v>
                </c:pt>
              </c:numCache>
            </c:numRef>
          </c:xVal>
          <c:yVal>
            <c:numRef>
              <c:f>Hoja1!$C$5:$C$24</c:f>
              <c:numCache>
                <c:formatCode>General</c:formatCode>
                <c:ptCount val="20"/>
                <c:pt idx="0">
                  <c:v>19</c:v>
                </c:pt>
                <c:pt idx="1">
                  <c:v>23</c:v>
                </c:pt>
                <c:pt idx="2">
                  <c:v>29.75</c:v>
                </c:pt>
                <c:pt idx="3">
                  <c:v>39.25</c:v>
                </c:pt>
                <c:pt idx="4">
                  <c:v>50.25</c:v>
                </c:pt>
                <c:pt idx="5">
                  <c:v>59.25</c:v>
                </c:pt>
                <c:pt idx="6">
                  <c:v>68.75</c:v>
                </c:pt>
                <c:pt idx="7">
                  <c:v>79.25</c:v>
                </c:pt>
                <c:pt idx="8">
                  <c:v>89.25</c:v>
                </c:pt>
                <c:pt idx="9">
                  <c:v>100</c:v>
                </c:pt>
                <c:pt idx="10">
                  <c:v>108.75</c:v>
                </c:pt>
                <c:pt idx="11">
                  <c:v>119</c:v>
                </c:pt>
                <c:pt idx="12">
                  <c:v>127.5</c:v>
                </c:pt>
                <c:pt idx="13">
                  <c:v>137.25</c:v>
                </c:pt>
                <c:pt idx="14">
                  <c:v>147.25</c:v>
                </c:pt>
                <c:pt idx="15">
                  <c:v>155</c:v>
                </c:pt>
                <c:pt idx="16">
                  <c:v>163.25</c:v>
                </c:pt>
                <c:pt idx="17">
                  <c:v>171.25</c:v>
                </c:pt>
                <c:pt idx="18">
                  <c:v>179.5</c:v>
                </c:pt>
                <c:pt idx="19">
                  <c:v>184.24</c:v>
                </c:pt>
              </c:numCache>
            </c:numRef>
          </c:yVal>
          <c:smooth val="1"/>
          <c:extLst xmlns:c16r2="http://schemas.microsoft.com/office/drawing/2015/06/chart">
            <c:ext xmlns:c16="http://schemas.microsoft.com/office/drawing/2014/chart" uri="{C3380CC4-5D6E-409C-BE32-E72D297353CC}">
              <c16:uniqueId val="{00000000-F0B1-40B0-92A4-5C90652C7D82}"/>
            </c:ext>
          </c:extLst>
        </c:ser>
        <c:ser>
          <c:idx val="1"/>
          <c:order val="1"/>
          <c:tx>
            <c:v>Teoricos</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Hoja1!$E$4:$E$23</c:f>
              <c:numCache>
                <c:formatCode>General</c:formatCode>
                <c:ptCount val="20"/>
                <c:pt idx="0">
                  <c:v>0</c:v>
                </c:pt>
                <c:pt idx="1">
                  <c:v>120</c:v>
                </c:pt>
                <c:pt idx="2">
                  <c:v>240</c:v>
                </c:pt>
                <c:pt idx="3">
                  <c:v>360</c:v>
                </c:pt>
                <c:pt idx="4">
                  <c:v>480</c:v>
                </c:pt>
                <c:pt idx="5">
                  <c:v>600</c:v>
                </c:pt>
                <c:pt idx="6">
                  <c:v>720</c:v>
                </c:pt>
                <c:pt idx="7">
                  <c:v>840</c:v>
                </c:pt>
                <c:pt idx="8">
                  <c:v>960</c:v>
                </c:pt>
                <c:pt idx="9">
                  <c:v>1080</c:v>
                </c:pt>
                <c:pt idx="10">
                  <c:v>1200</c:v>
                </c:pt>
                <c:pt idx="11">
                  <c:v>1320</c:v>
                </c:pt>
                <c:pt idx="12">
                  <c:v>1440</c:v>
                </c:pt>
                <c:pt idx="13">
                  <c:v>1560</c:v>
                </c:pt>
                <c:pt idx="14">
                  <c:v>1680</c:v>
                </c:pt>
                <c:pt idx="15">
                  <c:v>1800</c:v>
                </c:pt>
                <c:pt idx="16">
                  <c:v>1920</c:v>
                </c:pt>
                <c:pt idx="17">
                  <c:v>2040</c:v>
                </c:pt>
                <c:pt idx="18">
                  <c:v>2160</c:v>
                </c:pt>
                <c:pt idx="19">
                  <c:v>2280</c:v>
                </c:pt>
              </c:numCache>
            </c:numRef>
          </c:xVal>
          <c:yVal>
            <c:numRef>
              <c:f>Hoja1!$F$4:$F$23</c:f>
              <c:numCache>
                <c:formatCode>0.0</c:formatCode>
                <c:ptCount val="20"/>
                <c:pt idx="0" formatCode="General">
                  <c:v>19</c:v>
                </c:pt>
                <c:pt idx="1">
                  <c:v>28.107774274036331</c:v>
                </c:pt>
                <c:pt idx="2">
                  <c:v>37.215548548072661</c:v>
                </c:pt>
                <c:pt idx="3">
                  <c:v>46.323322822108992</c:v>
                </c:pt>
                <c:pt idx="4">
                  <c:v>55.431097096145379</c:v>
                </c:pt>
                <c:pt idx="5">
                  <c:v>64.53887137018171</c:v>
                </c:pt>
                <c:pt idx="6">
                  <c:v>73.64664564421804</c:v>
                </c:pt>
                <c:pt idx="7">
                  <c:v>82.754419918254371</c:v>
                </c:pt>
                <c:pt idx="8">
                  <c:v>91.862194192290701</c:v>
                </c:pt>
                <c:pt idx="9">
                  <c:v>100.96996846632703</c:v>
                </c:pt>
                <c:pt idx="10">
                  <c:v>110.07774274036342</c:v>
                </c:pt>
                <c:pt idx="11">
                  <c:v>119.18551701439969</c:v>
                </c:pt>
                <c:pt idx="12">
                  <c:v>128.29329128843608</c:v>
                </c:pt>
                <c:pt idx="13">
                  <c:v>137.40106556247241</c:v>
                </c:pt>
                <c:pt idx="14">
                  <c:v>146.50883983650874</c:v>
                </c:pt>
                <c:pt idx="15">
                  <c:v>155.61661411054507</c:v>
                </c:pt>
                <c:pt idx="16">
                  <c:v>164.7243883845814</c:v>
                </c:pt>
                <c:pt idx="17">
                  <c:v>173.83216265861779</c:v>
                </c:pt>
                <c:pt idx="18">
                  <c:v>182.93993693265406</c:v>
                </c:pt>
                <c:pt idx="19">
                  <c:v>192.04771120669045</c:v>
                </c:pt>
              </c:numCache>
            </c:numRef>
          </c:yVal>
          <c:smooth val="1"/>
          <c:extLst xmlns:c16r2="http://schemas.microsoft.com/office/drawing/2015/06/chart">
            <c:ext xmlns:c16="http://schemas.microsoft.com/office/drawing/2014/chart" uri="{C3380CC4-5D6E-409C-BE32-E72D297353CC}">
              <c16:uniqueId val="{00000001-F0B1-40B0-92A4-5C90652C7D82}"/>
            </c:ext>
          </c:extLst>
        </c:ser>
        <c:dLbls>
          <c:showLegendKey val="0"/>
          <c:showVal val="0"/>
          <c:showCatName val="0"/>
          <c:showSerName val="0"/>
          <c:showPercent val="0"/>
          <c:showBubbleSize val="0"/>
        </c:dLbls>
        <c:axId val="333531112"/>
        <c:axId val="333529544"/>
      </c:scatterChart>
      <c:valAx>
        <c:axId val="33353111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MX"/>
                  <a:t>Tiempo [s]</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529544"/>
        <c:crosses val="autoZero"/>
        <c:crossBetween val="midCat"/>
      </c:valAx>
      <c:valAx>
        <c:axId val="333529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MX"/>
                  <a:t>Temperatura [C]</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531112"/>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s-MX"/>
              <a:t>Datos calculados vs Software FEM</a:t>
            </a:r>
            <a:br>
              <a:rPr lang="es-MX"/>
            </a:br>
            <a:r>
              <a:rPr lang="es-MX"/>
              <a:t>Molde macho</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v>FEM</c:v>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xVal>
            <c:numRef>
              <c:f>Hoja2!$C$6:$C$46</c:f>
              <c:numCache>
                <c:formatCode>0.00E+00</c:formatCode>
                <c:ptCount val="41"/>
                <c:pt idx="0">
                  <c:v>0.01</c:v>
                </c:pt>
                <c:pt idx="1">
                  <c:v>0.02</c:v>
                </c:pt>
                <c:pt idx="2">
                  <c:v>0.05</c:v>
                </c:pt>
                <c:pt idx="3" formatCode="General">
                  <c:v>0.14000000000000001</c:v>
                </c:pt>
                <c:pt idx="4" formatCode="General">
                  <c:v>0.24</c:v>
                </c:pt>
                <c:pt idx="5" formatCode="General">
                  <c:v>0.34</c:v>
                </c:pt>
                <c:pt idx="6" formatCode="General">
                  <c:v>0.44</c:v>
                </c:pt>
                <c:pt idx="7" formatCode="General">
                  <c:v>0.54</c:v>
                </c:pt>
                <c:pt idx="8" formatCode="General">
                  <c:v>0.64</c:v>
                </c:pt>
                <c:pt idx="9" formatCode="General">
                  <c:v>0.74</c:v>
                </c:pt>
                <c:pt idx="10" formatCode="General">
                  <c:v>0.84</c:v>
                </c:pt>
                <c:pt idx="11" formatCode="General">
                  <c:v>0.94</c:v>
                </c:pt>
                <c:pt idx="12" formatCode="General">
                  <c:v>1</c:v>
                </c:pt>
                <c:pt idx="13" formatCode="General">
                  <c:v>9.99</c:v>
                </c:pt>
                <c:pt idx="14" formatCode="General">
                  <c:v>15.888999999999999</c:v>
                </c:pt>
                <c:pt idx="15" formatCode="General">
                  <c:v>21.789000000000001</c:v>
                </c:pt>
                <c:pt idx="16" formatCode="General">
                  <c:v>39.487000000000002</c:v>
                </c:pt>
                <c:pt idx="17" formatCode="General">
                  <c:v>82.790999999999997</c:v>
                </c:pt>
                <c:pt idx="18" formatCode="General">
                  <c:v>172.69</c:v>
                </c:pt>
                <c:pt idx="19" formatCode="General">
                  <c:v>262.58999999999997</c:v>
                </c:pt>
                <c:pt idx="20" formatCode="General">
                  <c:v>352.49</c:v>
                </c:pt>
                <c:pt idx="21" formatCode="General">
                  <c:v>442.39</c:v>
                </c:pt>
                <c:pt idx="22" formatCode="General">
                  <c:v>532.29</c:v>
                </c:pt>
                <c:pt idx="23" formatCode="General">
                  <c:v>622.19000000000005</c:v>
                </c:pt>
                <c:pt idx="24" formatCode="General">
                  <c:v>712.09</c:v>
                </c:pt>
                <c:pt idx="25" formatCode="General">
                  <c:v>801.99</c:v>
                </c:pt>
                <c:pt idx="26" formatCode="General">
                  <c:v>851</c:v>
                </c:pt>
                <c:pt idx="27" formatCode="General">
                  <c:v>900</c:v>
                </c:pt>
                <c:pt idx="28" formatCode="General">
                  <c:v>909</c:v>
                </c:pt>
                <c:pt idx="29" formatCode="General">
                  <c:v>918</c:v>
                </c:pt>
                <c:pt idx="30" formatCode="General">
                  <c:v>945</c:v>
                </c:pt>
                <c:pt idx="31" formatCode="General">
                  <c:v>1026</c:v>
                </c:pt>
                <c:pt idx="32" formatCode="General">
                  <c:v>1116</c:v>
                </c:pt>
                <c:pt idx="33" formatCode="General">
                  <c:v>1206</c:v>
                </c:pt>
                <c:pt idx="34" formatCode="General">
                  <c:v>1296</c:v>
                </c:pt>
                <c:pt idx="35" formatCode="General">
                  <c:v>1386</c:v>
                </c:pt>
                <c:pt idx="36" formatCode="General">
                  <c:v>1476</c:v>
                </c:pt>
                <c:pt idx="37" formatCode="General">
                  <c:v>1566</c:v>
                </c:pt>
                <c:pt idx="38" formatCode="General">
                  <c:v>1656</c:v>
                </c:pt>
                <c:pt idx="39" formatCode="General">
                  <c:v>1746</c:v>
                </c:pt>
                <c:pt idx="40" formatCode="General">
                  <c:v>1800</c:v>
                </c:pt>
              </c:numCache>
            </c:numRef>
          </c:xVal>
          <c:yVal>
            <c:numRef>
              <c:f>Hoja2!$D$6:$D$46</c:f>
              <c:numCache>
                <c:formatCode>General</c:formatCode>
                <c:ptCount val="41"/>
                <c:pt idx="0">
                  <c:v>18.725999999999999</c:v>
                </c:pt>
                <c:pt idx="1">
                  <c:v>18.631</c:v>
                </c:pt>
                <c:pt idx="2">
                  <c:v>18.468</c:v>
                </c:pt>
                <c:pt idx="3">
                  <c:v>18.245999999999999</c:v>
                </c:pt>
                <c:pt idx="4">
                  <c:v>18.14</c:v>
                </c:pt>
                <c:pt idx="5">
                  <c:v>18.146000000000001</c:v>
                </c:pt>
                <c:pt idx="6">
                  <c:v>18.218</c:v>
                </c:pt>
                <c:pt idx="7">
                  <c:v>18.329999999999998</c:v>
                </c:pt>
                <c:pt idx="8">
                  <c:v>18.315000000000001</c:v>
                </c:pt>
                <c:pt idx="9">
                  <c:v>18.276</c:v>
                </c:pt>
                <c:pt idx="10">
                  <c:v>18.25</c:v>
                </c:pt>
                <c:pt idx="11">
                  <c:v>18.236000000000001</c:v>
                </c:pt>
                <c:pt idx="12">
                  <c:v>18.231000000000002</c:v>
                </c:pt>
                <c:pt idx="13">
                  <c:v>18.651</c:v>
                </c:pt>
                <c:pt idx="14">
                  <c:v>18.59</c:v>
                </c:pt>
                <c:pt idx="15">
                  <c:v>18.538</c:v>
                </c:pt>
                <c:pt idx="16">
                  <c:v>18.411000000000001</c:v>
                </c:pt>
                <c:pt idx="17">
                  <c:v>18.212</c:v>
                </c:pt>
                <c:pt idx="18">
                  <c:v>18.422999999999998</c:v>
                </c:pt>
                <c:pt idx="19">
                  <c:v>19.254999999999999</c:v>
                </c:pt>
                <c:pt idx="20">
                  <c:v>20.594999999999999</c:v>
                </c:pt>
                <c:pt idx="21">
                  <c:v>22.303999999999998</c:v>
                </c:pt>
                <c:pt idx="22">
                  <c:v>24.257999999999999</c:v>
                </c:pt>
                <c:pt idx="23">
                  <c:v>26.361000000000001</c:v>
                </c:pt>
                <c:pt idx="24">
                  <c:v>28.544</c:v>
                </c:pt>
                <c:pt idx="25">
                  <c:v>30.757999999999999</c:v>
                </c:pt>
                <c:pt idx="26">
                  <c:v>31.968</c:v>
                </c:pt>
                <c:pt idx="27">
                  <c:v>33.174999999999997</c:v>
                </c:pt>
                <c:pt idx="28">
                  <c:v>33.396999999999998</c:v>
                </c:pt>
                <c:pt idx="29">
                  <c:v>33.618000000000002</c:v>
                </c:pt>
                <c:pt idx="30">
                  <c:v>34.280999999999999</c:v>
                </c:pt>
                <c:pt idx="31">
                  <c:v>36.238999999999997</c:v>
                </c:pt>
                <c:pt idx="32">
                  <c:v>38.366999999999997</c:v>
                </c:pt>
                <c:pt idx="33">
                  <c:v>40.441000000000003</c:v>
                </c:pt>
                <c:pt idx="34">
                  <c:v>42.456000000000003</c:v>
                </c:pt>
                <c:pt idx="35">
                  <c:v>44.41</c:v>
                </c:pt>
                <c:pt idx="36">
                  <c:v>46.302999999999997</c:v>
                </c:pt>
                <c:pt idx="37">
                  <c:v>48.134999999999998</c:v>
                </c:pt>
                <c:pt idx="38">
                  <c:v>49.905999999999999</c:v>
                </c:pt>
                <c:pt idx="39">
                  <c:v>51.618000000000002</c:v>
                </c:pt>
                <c:pt idx="40">
                  <c:v>52.624000000000002</c:v>
                </c:pt>
              </c:numCache>
            </c:numRef>
          </c:yVal>
          <c:smooth val="1"/>
          <c:extLst xmlns:c16r2="http://schemas.microsoft.com/office/drawing/2015/06/chart">
            <c:ext xmlns:c16="http://schemas.microsoft.com/office/drawing/2014/chart" uri="{C3380CC4-5D6E-409C-BE32-E72D297353CC}">
              <c16:uniqueId val="{00000000-F034-4CF1-9D19-62A17697D73C}"/>
            </c:ext>
          </c:extLst>
        </c:ser>
        <c:ser>
          <c:idx val="1"/>
          <c:order val="1"/>
          <c:tx>
            <c:v>Calculados</c:v>
          </c:tx>
          <c:spPr>
            <a:ln w="22225" cap="rnd">
              <a:solidFill>
                <a:schemeClr val="accent2"/>
              </a:solidFill>
              <a:round/>
            </a:ln>
            <a:effectLst/>
          </c:spPr>
          <c:marker>
            <c:symbol val="square"/>
            <c:size val="6"/>
            <c:spPr>
              <a:solidFill>
                <a:schemeClr val="accent2"/>
              </a:solidFill>
              <a:ln w="9525">
                <a:solidFill>
                  <a:schemeClr val="accent2"/>
                </a:solidFill>
                <a:round/>
              </a:ln>
              <a:effectLst/>
            </c:spPr>
          </c:marker>
          <c:xVal>
            <c:numRef>
              <c:f>Hoja2!$G$7:$G$47</c:f>
              <c:numCache>
                <c:formatCode>General</c:formatCode>
                <c:ptCount val="41"/>
                <c:pt idx="0">
                  <c:v>0</c:v>
                </c:pt>
                <c:pt idx="1">
                  <c:v>120</c:v>
                </c:pt>
                <c:pt idx="2">
                  <c:v>240</c:v>
                </c:pt>
                <c:pt idx="3">
                  <c:v>360</c:v>
                </c:pt>
                <c:pt idx="4">
                  <c:v>480</c:v>
                </c:pt>
                <c:pt idx="5">
                  <c:v>600</c:v>
                </c:pt>
                <c:pt idx="6">
                  <c:v>720</c:v>
                </c:pt>
                <c:pt idx="7">
                  <c:v>840</c:v>
                </c:pt>
                <c:pt idx="8">
                  <c:v>960</c:v>
                </c:pt>
                <c:pt idx="9">
                  <c:v>1080</c:v>
                </c:pt>
                <c:pt idx="10">
                  <c:v>1200</c:v>
                </c:pt>
                <c:pt idx="11">
                  <c:v>1320</c:v>
                </c:pt>
                <c:pt idx="12">
                  <c:v>1440</c:v>
                </c:pt>
                <c:pt idx="13">
                  <c:v>1560</c:v>
                </c:pt>
                <c:pt idx="14">
                  <c:v>1680</c:v>
                </c:pt>
                <c:pt idx="15">
                  <c:v>1800</c:v>
                </c:pt>
                <c:pt idx="16">
                  <c:v>1920</c:v>
                </c:pt>
                <c:pt idx="17">
                  <c:v>2040</c:v>
                </c:pt>
                <c:pt idx="18">
                  <c:v>2160</c:v>
                </c:pt>
                <c:pt idx="19">
                  <c:v>2280</c:v>
                </c:pt>
                <c:pt idx="20">
                  <c:v>2400</c:v>
                </c:pt>
                <c:pt idx="21">
                  <c:v>2460</c:v>
                </c:pt>
                <c:pt idx="22">
                  <c:v>2520</c:v>
                </c:pt>
                <c:pt idx="23">
                  <c:v>2580</c:v>
                </c:pt>
                <c:pt idx="24">
                  <c:v>2640</c:v>
                </c:pt>
                <c:pt idx="25">
                  <c:v>2700</c:v>
                </c:pt>
                <c:pt idx="26">
                  <c:v>2760</c:v>
                </c:pt>
                <c:pt idx="27">
                  <c:v>2820</c:v>
                </c:pt>
                <c:pt idx="28">
                  <c:v>2828.7044272663393</c:v>
                </c:pt>
                <c:pt idx="29">
                  <c:v>2940</c:v>
                </c:pt>
                <c:pt idx="30">
                  <c:v>3000</c:v>
                </c:pt>
                <c:pt idx="31">
                  <c:v>3060</c:v>
                </c:pt>
                <c:pt idx="32">
                  <c:v>3120</c:v>
                </c:pt>
                <c:pt idx="33">
                  <c:v>3180</c:v>
                </c:pt>
                <c:pt idx="34">
                  <c:v>3240</c:v>
                </c:pt>
                <c:pt idx="35">
                  <c:v>3300</c:v>
                </c:pt>
                <c:pt idx="36">
                  <c:v>3360</c:v>
                </c:pt>
                <c:pt idx="37">
                  <c:v>3420</c:v>
                </c:pt>
                <c:pt idx="38">
                  <c:v>3480</c:v>
                </c:pt>
                <c:pt idx="39">
                  <c:v>3540</c:v>
                </c:pt>
                <c:pt idx="40">
                  <c:v>3600</c:v>
                </c:pt>
              </c:numCache>
            </c:numRef>
          </c:xVal>
          <c:yVal>
            <c:numRef>
              <c:f>Hoja2!$H$7:$H$22</c:f>
              <c:numCache>
                <c:formatCode>General</c:formatCode>
                <c:ptCount val="16"/>
                <c:pt idx="0">
                  <c:v>19</c:v>
                </c:pt>
                <c:pt idx="1">
                  <c:v>21.163534634799003</c:v>
                </c:pt>
                <c:pt idx="2">
                  <c:v>23.327069269598006</c:v>
                </c:pt>
                <c:pt idx="3">
                  <c:v>25.490603904397009</c:v>
                </c:pt>
                <c:pt idx="4">
                  <c:v>27.654138539196008</c:v>
                </c:pt>
                <c:pt idx="5">
                  <c:v>29.817673173995011</c:v>
                </c:pt>
                <c:pt idx="6">
                  <c:v>31.981207808794018</c:v>
                </c:pt>
                <c:pt idx="7">
                  <c:v>34.144742443593017</c:v>
                </c:pt>
                <c:pt idx="8">
                  <c:v>36.308277078392017</c:v>
                </c:pt>
                <c:pt idx="9">
                  <c:v>38.471811713191016</c:v>
                </c:pt>
                <c:pt idx="10">
                  <c:v>40.635346347990023</c:v>
                </c:pt>
                <c:pt idx="11">
                  <c:v>42.798880982789029</c:v>
                </c:pt>
                <c:pt idx="12">
                  <c:v>44.962415617588036</c:v>
                </c:pt>
                <c:pt idx="13">
                  <c:v>47.125950252387028</c:v>
                </c:pt>
                <c:pt idx="14">
                  <c:v>49.289484887186035</c:v>
                </c:pt>
                <c:pt idx="15">
                  <c:v>51.453019521985041</c:v>
                </c:pt>
              </c:numCache>
            </c:numRef>
          </c:yVal>
          <c:smooth val="1"/>
          <c:extLst xmlns:c16r2="http://schemas.microsoft.com/office/drawing/2015/06/chart">
            <c:ext xmlns:c16="http://schemas.microsoft.com/office/drawing/2014/chart" uri="{C3380CC4-5D6E-409C-BE32-E72D297353CC}">
              <c16:uniqueId val="{00000001-F034-4CF1-9D19-62A17697D73C}"/>
            </c:ext>
          </c:extLst>
        </c:ser>
        <c:dLbls>
          <c:showLegendKey val="0"/>
          <c:showVal val="0"/>
          <c:showCatName val="0"/>
          <c:showSerName val="0"/>
          <c:showPercent val="0"/>
          <c:showBubbleSize val="0"/>
        </c:dLbls>
        <c:axId val="507872120"/>
        <c:axId val="507873296"/>
      </c:scatterChart>
      <c:valAx>
        <c:axId val="507872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MX"/>
                  <a:t>Tiempo </a:t>
                </a:r>
                <a:r>
                  <a:rPr lang="en-US"/>
                  <a:t>[s]</a:t>
                </a:r>
                <a:endParaRPr lang="es-MX"/>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00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873296"/>
        <c:crosses val="autoZero"/>
        <c:crossBetween val="midCat"/>
      </c:valAx>
      <c:valAx>
        <c:axId val="50787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s-419"/>
                  <a:t>Temperatura </a:t>
                </a:r>
                <a:r>
                  <a:rPr lang="es-MX"/>
                  <a:t>[°C]</a:t>
                </a:r>
              </a:p>
            </c:rich>
          </c:tx>
          <c:layout/>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7872120"/>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1">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DE4B3-1618-0749-9E4D-690A58BDC2A2}" type="doc">
      <dgm:prSet loTypeId="urn:microsoft.com/office/officeart/2005/8/layout/vList5" loCatId="" qsTypeId="urn:microsoft.com/office/officeart/2005/8/quickstyle/simple4" qsCatId="simple" csTypeId="urn:microsoft.com/office/officeart/2005/8/colors/accent3_1" csCatId="accent3" phldr="1"/>
      <dgm:spPr/>
      <dgm:t>
        <a:bodyPr/>
        <a:lstStyle/>
        <a:p>
          <a:endParaRPr lang="es-ES_tradnl"/>
        </a:p>
      </dgm:t>
    </dgm:pt>
    <dgm:pt modelId="{2D090FF4-1767-A44E-B0DC-6313E7A603B3}">
      <dgm:prSet phldrT="[Texto]" custT="1"/>
      <dgm:spPr/>
      <dgm:t>
        <a:bodyPr/>
        <a:lstStyle/>
        <a:p>
          <a:r>
            <a:rPr lang="es-ES_tradnl" sz="1600" dirty="0">
              <a:latin typeface="Times New Roman" panose="02020603050405020304" pitchFamily="18" charset="0"/>
              <a:cs typeface="Times New Roman" panose="02020603050405020304" pitchFamily="18" charset="0"/>
            </a:rPr>
            <a:t>1</a:t>
          </a:r>
        </a:p>
      </dgm:t>
    </dgm:pt>
    <dgm:pt modelId="{4430F800-5AC8-2C44-AC46-94A5E73FC476}" type="parTrans" cxnId="{581E0D45-45FD-3E4E-9366-5B1A02AE0014}">
      <dgm:prSet/>
      <dgm:spPr/>
      <dgm:t>
        <a:bodyPr/>
        <a:lstStyle/>
        <a:p>
          <a:endParaRPr lang="es-ES_tradnl" sz="1600">
            <a:latin typeface="Times New Roman" panose="02020603050405020304" pitchFamily="18" charset="0"/>
            <a:cs typeface="Times New Roman" panose="02020603050405020304" pitchFamily="18" charset="0"/>
          </a:endParaRPr>
        </a:p>
      </dgm:t>
    </dgm:pt>
    <dgm:pt modelId="{6A2815A6-E761-5746-A7B8-C0F729DC03B8}" type="sibTrans" cxnId="{581E0D45-45FD-3E4E-9366-5B1A02AE0014}">
      <dgm:prSet/>
      <dgm:spPr/>
      <dgm:t>
        <a:bodyPr/>
        <a:lstStyle/>
        <a:p>
          <a:endParaRPr lang="es-ES_tradnl" sz="1600">
            <a:latin typeface="Times New Roman" panose="02020603050405020304" pitchFamily="18" charset="0"/>
            <a:cs typeface="Times New Roman" panose="02020603050405020304" pitchFamily="18" charset="0"/>
          </a:endParaRPr>
        </a:p>
      </dgm:t>
    </dgm:pt>
    <dgm:pt modelId="{23D803F9-BC8F-DC4D-986F-FD3FDFCB49BA}">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INTRODUCCIÓN</a:t>
          </a:r>
        </a:p>
      </dgm:t>
    </dgm:pt>
    <dgm:pt modelId="{0E52EFF3-D5E0-6E4D-B46E-B23BCFDDA08C}" type="parTrans" cxnId="{418CD5A9-E37F-5E4E-824A-CA61C067CB36}">
      <dgm:prSet/>
      <dgm:spPr/>
      <dgm:t>
        <a:bodyPr/>
        <a:lstStyle/>
        <a:p>
          <a:endParaRPr lang="es-ES_tradnl" sz="1600">
            <a:latin typeface="Times New Roman" panose="02020603050405020304" pitchFamily="18" charset="0"/>
            <a:cs typeface="Times New Roman" panose="02020603050405020304" pitchFamily="18" charset="0"/>
          </a:endParaRPr>
        </a:p>
      </dgm:t>
    </dgm:pt>
    <dgm:pt modelId="{AC5F4EC5-7A9B-3D45-A3A1-D35DE421E74C}" type="sibTrans" cxnId="{418CD5A9-E37F-5E4E-824A-CA61C067CB36}">
      <dgm:prSet/>
      <dgm:spPr/>
      <dgm:t>
        <a:bodyPr/>
        <a:lstStyle/>
        <a:p>
          <a:endParaRPr lang="es-ES_tradnl" sz="1600">
            <a:latin typeface="Times New Roman" panose="02020603050405020304" pitchFamily="18" charset="0"/>
            <a:cs typeface="Times New Roman" panose="02020603050405020304" pitchFamily="18" charset="0"/>
          </a:endParaRPr>
        </a:p>
      </dgm:t>
    </dgm:pt>
    <dgm:pt modelId="{71AEA611-7A81-9D4C-B892-8EEDA10B3B61}">
      <dgm:prSet phldrT="[Texto]" custT="1"/>
      <dgm:spPr/>
      <dgm:t>
        <a:bodyPr/>
        <a:lstStyle/>
        <a:p>
          <a:r>
            <a:rPr lang="es-ES_tradnl" sz="1600" dirty="0">
              <a:latin typeface="Times New Roman" panose="02020603050405020304" pitchFamily="18" charset="0"/>
              <a:cs typeface="Times New Roman" panose="02020603050405020304" pitchFamily="18" charset="0"/>
            </a:rPr>
            <a:t>2</a:t>
          </a:r>
        </a:p>
      </dgm:t>
    </dgm:pt>
    <dgm:pt modelId="{EA3B9E97-8E42-AC4E-A458-80E9C81F9F3D}" type="parTrans" cxnId="{63103ADF-BEC4-3847-A321-1A5A115E7027}">
      <dgm:prSet/>
      <dgm:spPr/>
      <dgm:t>
        <a:bodyPr/>
        <a:lstStyle/>
        <a:p>
          <a:endParaRPr lang="es-ES_tradnl" sz="1600">
            <a:latin typeface="Times New Roman" panose="02020603050405020304" pitchFamily="18" charset="0"/>
            <a:cs typeface="Times New Roman" panose="02020603050405020304" pitchFamily="18" charset="0"/>
          </a:endParaRPr>
        </a:p>
      </dgm:t>
    </dgm:pt>
    <dgm:pt modelId="{405FEC07-C4B2-254C-A8A2-296817B72003}" type="sibTrans" cxnId="{63103ADF-BEC4-3847-A321-1A5A115E7027}">
      <dgm:prSet/>
      <dgm:spPr/>
      <dgm:t>
        <a:bodyPr/>
        <a:lstStyle/>
        <a:p>
          <a:endParaRPr lang="es-ES_tradnl" sz="1600">
            <a:latin typeface="Times New Roman" panose="02020603050405020304" pitchFamily="18" charset="0"/>
            <a:cs typeface="Times New Roman" panose="02020603050405020304" pitchFamily="18" charset="0"/>
          </a:endParaRPr>
        </a:p>
      </dgm:t>
    </dgm:pt>
    <dgm:pt modelId="{D36D073B-AB79-824F-89E7-EA5972D62884}">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OBJETIVOS</a:t>
          </a:r>
        </a:p>
      </dgm:t>
    </dgm:pt>
    <dgm:pt modelId="{7F8629CE-6863-9E4D-9144-EDDF120BBCEB}" type="parTrans" cxnId="{7F7FABBC-34D5-A14E-9656-A9B71E8B3D8A}">
      <dgm:prSet/>
      <dgm:spPr/>
      <dgm:t>
        <a:bodyPr/>
        <a:lstStyle/>
        <a:p>
          <a:endParaRPr lang="es-ES_tradnl" sz="1600">
            <a:latin typeface="Times New Roman" panose="02020603050405020304" pitchFamily="18" charset="0"/>
            <a:cs typeface="Times New Roman" panose="02020603050405020304" pitchFamily="18" charset="0"/>
          </a:endParaRPr>
        </a:p>
      </dgm:t>
    </dgm:pt>
    <dgm:pt modelId="{3C05F426-B4C2-6E40-8D64-24A7475AB3ED}" type="sibTrans" cxnId="{7F7FABBC-34D5-A14E-9656-A9B71E8B3D8A}">
      <dgm:prSet/>
      <dgm:spPr/>
      <dgm:t>
        <a:bodyPr/>
        <a:lstStyle/>
        <a:p>
          <a:endParaRPr lang="es-ES_tradnl" sz="1600">
            <a:latin typeface="Times New Roman" panose="02020603050405020304" pitchFamily="18" charset="0"/>
            <a:cs typeface="Times New Roman" panose="02020603050405020304" pitchFamily="18" charset="0"/>
          </a:endParaRPr>
        </a:p>
      </dgm:t>
    </dgm:pt>
    <dgm:pt modelId="{3311EA07-E80F-564A-8E24-221D46091966}">
      <dgm:prSet phldrT="[Texto]" custT="1"/>
      <dgm:spPr/>
      <dgm:t>
        <a:bodyPr/>
        <a:lstStyle/>
        <a:p>
          <a:r>
            <a:rPr lang="es-ES_tradnl" sz="1600" dirty="0">
              <a:latin typeface="Times New Roman" panose="02020603050405020304" pitchFamily="18" charset="0"/>
              <a:cs typeface="Times New Roman" panose="02020603050405020304" pitchFamily="18" charset="0"/>
            </a:rPr>
            <a:t>3</a:t>
          </a:r>
        </a:p>
      </dgm:t>
    </dgm:pt>
    <dgm:pt modelId="{1D8483F4-F5EB-7844-8E6D-F34A74B849CC}" type="parTrans" cxnId="{81FD95F9-EDAE-3A45-8DBF-67B237026CAC}">
      <dgm:prSet/>
      <dgm:spPr/>
      <dgm:t>
        <a:bodyPr/>
        <a:lstStyle/>
        <a:p>
          <a:endParaRPr lang="es-ES_tradnl" sz="1600">
            <a:latin typeface="Times New Roman" panose="02020603050405020304" pitchFamily="18" charset="0"/>
            <a:cs typeface="Times New Roman" panose="02020603050405020304" pitchFamily="18" charset="0"/>
          </a:endParaRPr>
        </a:p>
      </dgm:t>
    </dgm:pt>
    <dgm:pt modelId="{3516BA54-8B7A-6A4F-A1C7-8696313EABD7}" type="sibTrans" cxnId="{81FD95F9-EDAE-3A45-8DBF-67B237026CAC}">
      <dgm:prSet/>
      <dgm:spPr/>
      <dgm:t>
        <a:bodyPr/>
        <a:lstStyle/>
        <a:p>
          <a:endParaRPr lang="es-ES_tradnl" sz="1600">
            <a:latin typeface="Times New Roman" panose="02020603050405020304" pitchFamily="18" charset="0"/>
            <a:cs typeface="Times New Roman" panose="02020603050405020304" pitchFamily="18" charset="0"/>
          </a:endParaRPr>
        </a:p>
      </dgm:t>
    </dgm:pt>
    <dgm:pt modelId="{4174F66D-8569-4344-B29E-02A4483669FF}">
      <dgm:prSet phldrT="[Texto]" custT="1"/>
      <dgm:spPr/>
      <dgm:t>
        <a:bodyPr/>
        <a:lstStyle/>
        <a:p>
          <a:pPr>
            <a:buNone/>
          </a:pPr>
          <a:r>
            <a:rPr lang="es-ES_tradnl" sz="1600" dirty="0">
              <a:latin typeface="Times New Roman" panose="02020603050405020304" pitchFamily="18" charset="0"/>
              <a:cs typeface="Times New Roman" panose="02020603050405020304" pitchFamily="18" charset="0"/>
            </a:rPr>
            <a:t>FUNDAMENTO TEÓRICO</a:t>
          </a:r>
        </a:p>
      </dgm:t>
    </dgm:pt>
    <dgm:pt modelId="{64C325A7-2884-A34A-BC22-B530BE723C4F}" type="parTrans" cxnId="{2272143D-8006-4A48-BCAB-2A84CF8470AC}">
      <dgm:prSet/>
      <dgm:spPr/>
      <dgm:t>
        <a:bodyPr/>
        <a:lstStyle/>
        <a:p>
          <a:endParaRPr lang="es-ES_tradnl" sz="1600">
            <a:latin typeface="Times New Roman" panose="02020603050405020304" pitchFamily="18" charset="0"/>
            <a:cs typeface="Times New Roman" panose="02020603050405020304" pitchFamily="18" charset="0"/>
          </a:endParaRPr>
        </a:p>
      </dgm:t>
    </dgm:pt>
    <dgm:pt modelId="{DF583DF6-8562-9B41-AF0D-AC7328735BC2}" type="sibTrans" cxnId="{2272143D-8006-4A48-BCAB-2A84CF8470AC}">
      <dgm:prSet/>
      <dgm:spPr/>
      <dgm:t>
        <a:bodyPr/>
        <a:lstStyle/>
        <a:p>
          <a:endParaRPr lang="es-ES_tradnl" sz="1600">
            <a:latin typeface="Times New Roman" panose="02020603050405020304" pitchFamily="18" charset="0"/>
            <a:cs typeface="Times New Roman" panose="02020603050405020304" pitchFamily="18" charset="0"/>
          </a:endParaRPr>
        </a:p>
      </dgm:t>
    </dgm:pt>
    <dgm:pt modelId="{F6D5D9D2-769E-D749-AC87-D75505A0D295}">
      <dgm:prSet phldrT="[Texto]" custT="1"/>
      <dgm:spPr/>
      <dgm:t>
        <a:bodyPr/>
        <a:lstStyle/>
        <a:p>
          <a:r>
            <a:rPr lang="es-ES_tradnl" sz="1600" dirty="0">
              <a:latin typeface="Times New Roman" panose="02020603050405020304" pitchFamily="18" charset="0"/>
              <a:cs typeface="Times New Roman" panose="02020603050405020304" pitchFamily="18" charset="0"/>
            </a:rPr>
            <a:t>4</a:t>
          </a:r>
        </a:p>
      </dgm:t>
    </dgm:pt>
    <dgm:pt modelId="{33126579-B55C-4D45-BDAC-DCAD31D456BE}" type="parTrans" cxnId="{9D9A0154-EAE2-D047-A8B1-641D47C9C2CB}">
      <dgm:prSet/>
      <dgm:spPr/>
      <dgm:t>
        <a:bodyPr/>
        <a:lstStyle/>
        <a:p>
          <a:endParaRPr lang="es-ES_tradnl" sz="1600">
            <a:latin typeface="Times New Roman" panose="02020603050405020304" pitchFamily="18" charset="0"/>
            <a:cs typeface="Times New Roman" panose="02020603050405020304" pitchFamily="18" charset="0"/>
          </a:endParaRPr>
        </a:p>
      </dgm:t>
    </dgm:pt>
    <dgm:pt modelId="{5D8B83CF-88AA-184E-996E-FB2413A9B89C}" type="sibTrans" cxnId="{9D9A0154-EAE2-D047-A8B1-641D47C9C2CB}">
      <dgm:prSet/>
      <dgm:spPr/>
      <dgm:t>
        <a:bodyPr/>
        <a:lstStyle/>
        <a:p>
          <a:endParaRPr lang="es-ES_tradnl" sz="1600">
            <a:latin typeface="Times New Roman" panose="02020603050405020304" pitchFamily="18" charset="0"/>
            <a:cs typeface="Times New Roman" panose="02020603050405020304" pitchFamily="18" charset="0"/>
          </a:endParaRPr>
        </a:p>
      </dgm:t>
    </dgm:pt>
    <dgm:pt modelId="{973B3D12-8C51-4745-BD15-ECCCA21E683B}">
      <dgm:prSet custT="1"/>
      <dgm:spPr/>
      <dgm:t>
        <a:bodyPr/>
        <a:lstStyle/>
        <a:p>
          <a:pPr>
            <a:buNone/>
          </a:pPr>
          <a:r>
            <a:rPr lang="es-ES_tradnl" sz="1600" dirty="0">
              <a:latin typeface="Times New Roman" panose="02020603050405020304" pitchFamily="18" charset="0"/>
              <a:cs typeface="Times New Roman" panose="02020603050405020304" pitchFamily="18" charset="0"/>
            </a:rPr>
            <a:t>DISEÑO Y CONSTRUCCIÓN</a:t>
          </a:r>
        </a:p>
      </dgm:t>
    </dgm:pt>
    <dgm:pt modelId="{E0F21380-D0FB-D74D-AAB6-A38B329A2B74}" type="parTrans" cxnId="{134EB7C3-6D55-0247-8D17-D4BA16571AFE}">
      <dgm:prSet/>
      <dgm:spPr/>
      <dgm:t>
        <a:bodyPr/>
        <a:lstStyle/>
        <a:p>
          <a:endParaRPr lang="es-ES_tradnl" sz="1600">
            <a:latin typeface="Times New Roman" panose="02020603050405020304" pitchFamily="18" charset="0"/>
            <a:cs typeface="Times New Roman" panose="02020603050405020304" pitchFamily="18" charset="0"/>
          </a:endParaRPr>
        </a:p>
      </dgm:t>
    </dgm:pt>
    <dgm:pt modelId="{D29C7079-BCA0-8F41-9079-228B2C569D6E}" type="sibTrans" cxnId="{134EB7C3-6D55-0247-8D17-D4BA16571AFE}">
      <dgm:prSet/>
      <dgm:spPr/>
      <dgm:t>
        <a:bodyPr/>
        <a:lstStyle/>
        <a:p>
          <a:endParaRPr lang="es-ES_tradnl" sz="1600">
            <a:latin typeface="Times New Roman" panose="02020603050405020304" pitchFamily="18" charset="0"/>
            <a:cs typeface="Times New Roman" panose="02020603050405020304" pitchFamily="18" charset="0"/>
          </a:endParaRPr>
        </a:p>
      </dgm:t>
    </dgm:pt>
    <dgm:pt modelId="{02B82CBF-F2CE-ED48-A976-8E15ADDEB00B}">
      <dgm:prSet custT="1"/>
      <dgm:spPr/>
      <dgm:t>
        <a:bodyPr/>
        <a:lstStyle/>
        <a:p>
          <a:r>
            <a:rPr lang="es-ES_tradnl" sz="1600" dirty="0" smtClean="0">
              <a:latin typeface="Times New Roman" panose="02020603050405020304" pitchFamily="18" charset="0"/>
              <a:cs typeface="Times New Roman" panose="02020603050405020304" pitchFamily="18" charset="0"/>
            </a:rPr>
            <a:t>6</a:t>
          </a:r>
          <a:endParaRPr lang="es-ES_tradnl" sz="1600" dirty="0">
            <a:latin typeface="Times New Roman" panose="02020603050405020304" pitchFamily="18" charset="0"/>
            <a:cs typeface="Times New Roman" panose="02020603050405020304" pitchFamily="18" charset="0"/>
          </a:endParaRPr>
        </a:p>
      </dgm:t>
    </dgm:pt>
    <dgm:pt modelId="{92BA5526-05AF-3644-9DE6-5C439A0DEAB9}" type="parTrans" cxnId="{AD95799F-AA64-0C4C-AECA-4FF16651F257}">
      <dgm:prSet/>
      <dgm:spPr/>
      <dgm:t>
        <a:bodyPr/>
        <a:lstStyle/>
        <a:p>
          <a:endParaRPr lang="es-ES_tradnl" sz="1600">
            <a:latin typeface="Times New Roman" panose="02020603050405020304" pitchFamily="18" charset="0"/>
            <a:cs typeface="Times New Roman" panose="02020603050405020304" pitchFamily="18" charset="0"/>
          </a:endParaRPr>
        </a:p>
      </dgm:t>
    </dgm:pt>
    <dgm:pt modelId="{C6D39758-EDA9-DB49-9C28-F613A51F95C5}" type="sibTrans" cxnId="{AD95799F-AA64-0C4C-AECA-4FF16651F257}">
      <dgm:prSet/>
      <dgm:spPr/>
      <dgm:t>
        <a:bodyPr/>
        <a:lstStyle/>
        <a:p>
          <a:endParaRPr lang="es-ES_tradnl" sz="1600">
            <a:latin typeface="Times New Roman" panose="02020603050405020304" pitchFamily="18" charset="0"/>
            <a:cs typeface="Times New Roman" panose="02020603050405020304" pitchFamily="18" charset="0"/>
          </a:endParaRPr>
        </a:p>
      </dgm:t>
    </dgm:pt>
    <dgm:pt modelId="{2DFB4739-47BE-FD41-8887-B8BD7BB5DD45}">
      <dgm:prSet custT="1"/>
      <dgm:spPr/>
      <dgm:t>
        <a:bodyPr/>
        <a:lstStyle/>
        <a:p>
          <a:pPr>
            <a:buNone/>
          </a:pPr>
          <a:r>
            <a:rPr lang="es-ES_tradnl" sz="1600" dirty="0">
              <a:latin typeface="Times New Roman" panose="02020603050405020304" pitchFamily="18" charset="0"/>
              <a:cs typeface="Times New Roman" panose="02020603050405020304" pitchFamily="18" charset="0"/>
            </a:rPr>
            <a:t>CONCLUSIONES Y RECOMENDACIONES </a:t>
          </a:r>
        </a:p>
      </dgm:t>
    </dgm:pt>
    <dgm:pt modelId="{E860B43D-57BF-C14C-9CA5-ACB099F4A752}" type="parTrans" cxnId="{E4DE191B-9B02-AB44-9B9A-566015026B3A}">
      <dgm:prSet/>
      <dgm:spPr/>
      <dgm:t>
        <a:bodyPr/>
        <a:lstStyle/>
        <a:p>
          <a:endParaRPr lang="es-ES_tradnl" sz="1600">
            <a:latin typeface="Times New Roman" panose="02020603050405020304" pitchFamily="18" charset="0"/>
            <a:cs typeface="Times New Roman" panose="02020603050405020304" pitchFamily="18" charset="0"/>
          </a:endParaRPr>
        </a:p>
      </dgm:t>
    </dgm:pt>
    <dgm:pt modelId="{F683161A-3522-344A-881D-A4EA6D3B6F4E}" type="sibTrans" cxnId="{E4DE191B-9B02-AB44-9B9A-566015026B3A}">
      <dgm:prSet/>
      <dgm:spPr/>
      <dgm:t>
        <a:bodyPr/>
        <a:lstStyle/>
        <a:p>
          <a:endParaRPr lang="es-ES_tradnl" sz="1600">
            <a:latin typeface="Times New Roman" panose="02020603050405020304" pitchFamily="18" charset="0"/>
            <a:cs typeface="Times New Roman" panose="02020603050405020304" pitchFamily="18" charset="0"/>
          </a:endParaRPr>
        </a:p>
      </dgm:t>
    </dgm:pt>
    <dgm:pt modelId="{8DBF4084-0495-6743-8B60-51CE88C541E3}">
      <dgm:prSet custT="1"/>
      <dgm:spPr/>
      <dgm:t>
        <a:bodyPr/>
        <a:lstStyle/>
        <a:p>
          <a:r>
            <a:rPr lang="es-ES_tradnl" sz="1600" dirty="0">
              <a:latin typeface="Times New Roman" panose="02020603050405020304" pitchFamily="18" charset="0"/>
              <a:cs typeface="Times New Roman" panose="02020603050405020304" pitchFamily="18" charset="0"/>
            </a:rPr>
            <a:t>5</a:t>
          </a:r>
        </a:p>
      </dgm:t>
    </dgm:pt>
    <dgm:pt modelId="{97ECD7A9-F2F9-CD4F-AE82-9C56D4A4B93B}" type="parTrans" cxnId="{32C3DD30-9C9F-8240-A8F1-886F79DA232A}">
      <dgm:prSet/>
      <dgm:spPr/>
      <dgm:t>
        <a:bodyPr/>
        <a:lstStyle/>
        <a:p>
          <a:endParaRPr lang="es-ES_tradnl" sz="1600">
            <a:latin typeface="Times New Roman" panose="02020603050405020304" pitchFamily="18" charset="0"/>
            <a:cs typeface="Times New Roman" panose="02020603050405020304" pitchFamily="18" charset="0"/>
          </a:endParaRPr>
        </a:p>
      </dgm:t>
    </dgm:pt>
    <dgm:pt modelId="{C4890234-8C2D-1F44-A67F-A82A92A0F696}" type="sibTrans" cxnId="{32C3DD30-9C9F-8240-A8F1-886F79DA232A}">
      <dgm:prSet/>
      <dgm:spPr/>
      <dgm:t>
        <a:bodyPr/>
        <a:lstStyle/>
        <a:p>
          <a:endParaRPr lang="es-ES_tradnl" sz="1600">
            <a:latin typeface="Times New Roman" panose="02020603050405020304" pitchFamily="18" charset="0"/>
            <a:cs typeface="Times New Roman" panose="02020603050405020304" pitchFamily="18" charset="0"/>
          </a:endParaRPr>
        </a:p>
      </dgm:t>
    </dgm:pt>
    <dgm:pt modelId="{67AED27F-FF8D-C948-BD1B-5165AF976BF9}">
      <dgm:prSet custT="1"/>
      <dgm:spPr/>
      <dgm:t>
        <a:bodyPr/>
        <a:lstStyle/>
        <a:p>
          <a:pPr>
            <a:buNone/>
          </a:pPr>
          <a:r>
            <a:rPr lang="es-ES_tradnl" sz="1600" dirty="0">
              <a:latin typeface="Times New Roman" panose="02020603050405020304" pitchFamily="18" charset="0"/>
              <a:cs typeface="Times New Roman" panose="02020603050405020304" pitchFamily="18" charset="0"/>
            </a:rPr>
            <a:t>ENSAYOS Y RESULTADOS </a:t>
          </a:r>
        </a:p>
      </dgm:t>
    </dgm:pt>
    <dgm:pt modelId="{62FCA5EA-3444-7248-8547-BD31749E2154}" type="parTrans" cxnId="{464B8CAC-B9B4-664B-9764-A35BA26C516F}">
      <dgm:prSet/>
      <dgm:spPr/>
      <dgm:t>
        <a:bodyPr/>
        <a:lstStyle/>
        <a:p>
          <a:endParaRPr lang="es-ES_tradnl" sz="1600">
            <a:latin typeface="Times New Roman" panose="02020603050405020304" pitchFamily="18" charset="0"/>
            <a:cs typeface="Times New Roman" panose="02020603050405020304" pitchFamily="18" charset="0"/>
          </a:endParaRPr>
        </a:p>
      </dgm:t>
    </dgm:pt>
    <dgm:pt modelId="{28374974-56B3-644C-8034-FCD7047C0811}" type="sibTrans" cxnId="{464B8CAC-B9B4-664B-9764-A35BA26C516F}">
      <dgm:prSet/>
      <dgm:spPr/>
      <dgm:t>
        <a:bodyPr/>
        <a:lstStyle/>
        <a:p>
          <a:endParaRPr lang="es-ES_tradnl" sz="1600">
            <a:latin typeface="Times New Roman" panose="02020603050405020304" pitchFamily="18" charset="0"/>
            <a:cs typeface="Times New Roman" panose="02020603050405020304" pitchFamily="18" charset="0"/>
          </a:endParaRPr>
        </a:p>
      </dgm:t>
    </dgm:pt>
    <dgm:pt modelId="{30A13E2B-4592-D34D-B3DF-EFA662BFE41D}" type="pres">
      <dgm:prSet presAssocID="{04BDE4B3-1618-0749-9E4D-690A58BDC2A2}" presName="Name0" presStyleCnt="0">
        <dgm:presLayoutVars>
          <dgm:dir/>
          <dgm:animLvl val="lvl"/>
          <dgm:resizeHandles val="exact"/>
        </dgm:presLayoutVars>
      </dgm:prSet>
      <dgm:spPr/>
      <dgm:t>
        <a:bodyPr/>
        <a:lstStyle/>
        <a:p>
          <a:endParaRPr lang="es-EC"/>
        </a:p>
      </dgm:t>
    </dgm:pt>
    <dgm:pt modelId="{FC390836-960F-4E46-9D0D-439FDDFFDB47}" type="pres">
      <dgm:prSet presAssocID="{2D090FF4-1767-A44E-B0DC-6313E7A603B3}" presName="linNode" presStyleCnt="0"/>
      <dgm:spPr/>
    </dgm:pt>
    <dgm:pt modelId="{303A409A-BC02-6043-B467-C69957DCBB36}" type="pres">
      <dgm:prSet presAssocID="{2D090FF4-1767-A44E-B0DC-6313E7A603B3}" presName="parentText" presStyleLbl="node1" presStyleIdx="0" presStyleCnt="6" custScaleX="75360">
        <dgm:presLayoutVars>
          <dgm:chMax val="1"/>
          <dgm:bulletEnabled val="1"/>
        </dgm:presLayoutVars>
      </dgm:prSet>
      <dgm:spPr/>
      <dgm:t>
        <a:bodyPr/>
        <a:lstStyle/>
        <a:p>
          <a:endParaRPr lang="es-EC"/>
        </a:p>
      </dgm:t>
    </dgm:pt>
    <dgm:pt modelId="{8D67DADB-8ADD-D84A-9B1B-DF64B2DD7B2C}" type="pres">
      <dgm:prSet presAssocID="{2D090FF4-1767-A44E-B0DC-6313E7A603B3}" presName="descendantText" presStyleLbl="alignAccFollowNode1" presStyleIdx="0" presStyleCnt="6" custScaleX="109115">
        <dgm:presLayoutVars>
          <dgm:bulletEnabled val="1"/>
        </dgm:presLayoutVars>
      </dgm:prSet>
      <dgm:spPr/>
      <dgm:t>
        <a:bodyPr/>
        <a:lstStyle/>
        <a:p>
          <a:endParaRPr lang="es-EC"/>
        </a:p>
      </dgm:t>
    </dgm:pt>
    <dgm:pt modelId="{6FF7E861-8A17-D94C-99FC-69B047EF276A}" type="pres">
      <dgm:prSet presAssocID="{6A2815A6-E761-5746-A7B8-C0F729DC03B8}" presName="sp" presStyleCnt="0"/>
      <dgm:spPr/>
    </dgm:pt>
    <dgm:pt modelId="{4CA2DF0E-78F9-9E4A-986A-291057740F7D}" type="pres">
      <dgm:prSet presAssocID="{71AEA611-7A81-9D4C-B892-8EEDA10B3B61}" presName="linNode" presStyleCnt="0"/>
      <dgm:spPr/>
    </dgm:pt>
    <dgm:pt modelId="{109A8819-23AF-A341-99D3-8F8F5DBE13DB}" type="pres">
      <dgm:prSet presAssocID="{71AEA611-7A81-9D4C-B892-8EEDA10B3B61}" presName="parentText" presStyleLbl="node1" presStyleIdx="1" presStyleCnt="6" custScaleX="75360">
        <dgm:presLayoutVars>
          <dgm:chMax val="1"/>
          <dgm:bulletEnabled val="1"/>
        </dgm:presLayoutVars>
      </dgm:prSet>
      <dgm:spPr/>
      <dgm:t>
        <a:bodyPr/>
        <a:lstStyle/>
        <a:p>
          <a:endParaRPr lang="es-EC"/>
        </a:p>
      </dgm:t>
    </dgm:pt>
    <dgm:pt modelId="{B803D565-954A-6D47-AEBE-949A70699116}" type="pres">
      <dgm:prSet presAssocID="{71AEA611-7A81-9D4C-B892-8EEDA10B3B61}" presName="descendantText" presStyleLbl="alignAccFollowNode1" presStyleIdx="1" presStyleCnt="6" custScaleX="109115">
        <dgm:presLayoutVars>
          <dgm:bulletEnabled val="1"/>
        </dgm:presLayoutVars>
      </dgm:prSet>
      <dgm:spPr/>
      <dgm:t>
        <a:bodyPr/>
        <a:lstStyle/>
        <a:p>
          <a:endParaRPr lang="es-EC"/>
        </a:p>
      </dgm:t>
    </dgm:pt>
    <dgm:pt modelId="{5B8C6B8A-FD2C-4248-9E16-C81CA83C2CEA}" type="pres">
      <dgm:prSet presAssocID="{405FEC07-C4B2-254C-A8A2-296817B72003}" presName="sp" presStyleCnt="0"/>
      <dgm:spPr/>
    </dgm:pt>
    <dgm:pt modelId="{0CC002A4-BE46-E943-AA93-F5EB2315DA04}" type="pres">
      <dgm:prSet presAssocID="{3311EA07-E80F-564A-8E24-221D46091966}" presName="linNode" presStyleCnt="0"/>
      <dgm:spPr/>
    </dgm:pt>
    <dgm:pt modelId="{61D342DB-4B54-374D-8F8C-E046BA6A7772}" type="pres">
      <dgm:prSet presAssocID="{3311EA07-E80F-564A-8E24-221D46091966}" presName="parentText" presStyleLbl="node1" presStyleIdx="2" presStyleCnt="6" custScaleX="75360">
        <dgm:presLayoutVars>
          <dgm:chMax val="1"/>
          <dgm:bulletEnabled val="1"/>
        </dgm:presLayoutVars>
      </dgm:prSet>
      <dgm:spPr/>
      <dgm:t>
        <a:bodyPr/>
        <a:lstStyle/>
        <a:p>
          <a:endParaRPr lang="es-EC"/>
        </a:p>
      </dgm:t>
    </dgm:pt>
    <dgm:pt modelId="{82CEBA4E-6821-424E-943E-706FA9F62A71}" type="pres">
      <dgm:prSet presAssocID="{3311EA07-E80F-564A-8E24-221D46091966}" presName="descendantText" presStyleLbl="alignAccFollowNode1" presStyleIdx="2" presStyleCnt="6" custScaleX="109115">
        <dgm:presLayoutVars>
          <dgm:bulletEnabled val="1"/>
        </dgm:presLayoutVars>
      </dgm:prSet>
      <dgm:spPr/>
      <dgm:t>
        <a:bodyPr/>
        <a:lstStyle/>
        <a:p>
          <a:endParaRPr lang="es-EC"/>
        </a:p>
      </dgm:t>
    </dgm:pt>
    <dgm:pt modelId="{1DF43170-75BC-334F-A74F-632F7DC46640}" type="pres">
      <dgm:prSet presAssocID="{3516BA54-8B7A-6A4F-A1C7-8696313EABD7}" presName="sp" presStyleCnt="0"/>
      <dgm:spPr/>
    </dgm:pt>
    <dgm:pt modelId="{346F0346-97DE-154A-ADF7-778B30E34024}" type="pres">
      <dgm:prSet presAssocID="{F6D5D9D2-769E-D749-AC87-D75505A0D295}" presName="linNode" presStyleCnt="0"/>
      <dgm:spPr/>
    </dgm:pt>
    <dgm:pt modelId="{6FF0FE8D-7AE3-B347-B63B-26CCD0B03292}" type="pres">
      <dgm:prSet presAssocID="{F6D5D9D2-769E-D749-AC87-D75505A0D295}" presName="parentText" presStyleLbl="node1" presStyleIdx="3" presStyleCnt="6" custScaleX="75360">
        <dgm:presLayoutVars>
          <dgm:chMax val="1"/>
          <dgm:bulletEnabled val="1"/>
        </dgm:presLayoutVars>
      </dgm:prSet>
      <dgm:spPr/>
      <dgm:t>
        <a:bodyPr/>
        <a:lstStyle/>
        <a:p>
          <a:endParaRPr lang="es-EC"/>
        </a:p>
      </dgm:t>
    </dgm:pt>
    <dgm:pt modelId="{6FA96F3F-CE17-7D48-909E-D549BA5A85D5}" type="pres">
      <dgm:prSet presAssocID="{F6D5D9D2-769E-D749-AC87-D75505A0D295}" presName="descendantText" presStyleLbl="alignAccFollowNode1" presStyleIdx="3" presStyleCnt="6" custScaleX="109115">
        <dgm:presLayoutVars>
          <dgm:bulletEnabled val="1"/>
        </dgm:presLayoutVars>
      </dgm:prSet>
      <dgm:spPr/>
      <dgm:t>
        <a:bodyPr/>
        <a:lstStyle/>
        <a:p>
          <a:endParaRPr lang="es-EC"/>
        </a:p>
      </dgm:t>
    </dgm:pt>
    <dgm:pt modelId="{29079715-5E3A-C44D-BFBC-057F536E03E0}" type="pres">
      <dgm:prSet presAssocID="{5D8B83CF-88AA-184E-996E-FB2413A9B89C}" presName="sp" presStyleCnt="0"/>
      <dgm:spPr/>
    </dgm:pt>
    <dgm:pt modelId="{C94A0AB9-F943-7D49-8D1C-58AF52F60791}" type="pres">
      <dgm:prSet presAssocID="{8DBF4084-0495-6743-8B60-51CE88C541E3}" presName="linNode" presStyleCnt="0"/>
      <dgm:spPr/>
    </dgm:pt>
    <dgm:pt modelId="{FAFF2747-DF5C-104E-80C5-62A36BB89528}" type="pres">
      <dgm:prSet presAssocID="{8DBF4084-0495-6743-8B60-51CE88C541E3}" presName="parentText" presStyleLbl="node1" presStyleIdx="4" presStyleCnt="6" custScaleX="75360">
        <dgm:presLayoutVars>
          <dgm:chMax val="1"/>
          <dgm:bulletEnabled val="1"/>
        </dgm:presLayoutVars>
      </dgm:prSet>
      <dgm:spPr/>
      <dgm:t>
        <a:bodyPr/>
        <a:lstStyle/>
        <a:p>
          <a:endParaRPr lang="es-EC"/>
        </a:p>
      </dgm:t>
    </dgm:pt>
    <dgm:pt modelId="{E55ECE4E-980F-3643-B0CA-9E0566274B60}" type="pres">
      <dgm:prSet presAssocID="{8DBF4084-0495-6743-8B60-51CE88C541E3}" presName="descendantText" presStyleLbl="alignAccFollowNode1" presStyleIdx="4" presStyleCnt="6" custScaleX="109115">
        <dgm:presLayoutVars>
          <dgm:bulletEnabled val="1"/>
        </dgm:presLayoutVars>
      </dgm:prSet>
      <dgm:spPr/>
      <dgm:t>
        <a:bodyPr/>
        <a:lstStyle/>
        <a:p>
          <a:endParaRPr lang="es-EC"/>
        </a:p>
      </dgm:t>
    </dgm:pt>
    <dgm:pt modelId="{43A7F372-05F0-5D4D-B629-AD67E5426F0A}" type="pres">
      <dgm:prSet presAssocID="{C4890234-8C2D-1F44-A67F-A82A92A0F696}" presName="sp" presStyleCnt="0"/>
      <dgm:spPr/>
    </dgm:pt>
    <dgm:pt modelId="{D4628AA5-4C61-4C43-A94F-7CED5AE7E9E8}" type="pres">
      <dgm:prSet presAssocID="{02B82CBF-F2CE-ED48-A976-8E15ADDEB00B}" presName="linNode" presStyleCnt="0"/>
      <dgm:spPr/>
    </dgm:pt>
    <dgm:pt modelId="{6E972D37-6DBC-6140-98C0-5C3A0A1DD540}" type="pres">
      <dgm:prSet presAssocID="{02B82CBF-F2CE-ED48-A976-8E15ADDEB00B}" presName="parentText" presStyleLbl="node1" presStyleIdx="5" presStyleCnt="6" custScaleX="75360">
        <dgm:presLayoutVars>
          <dgm:chMax val="1"/>
          <dgm:bulletEnabled val="1"/>
        </dgm:presLayoutVars>
      </dgm:prSet>
      <dgm:spPr/>
      <dgm:t>
        <a:bodyPr/>
        <a:lstStyle/>
        <a:p>
          <a:endParaRPr lang="es-EC"/>
        </a:p>
      </dgm:t>
    </dgm:pt>
    <dgm:pt modelId="{E23C7F42-CA3B-9341-B442-5BD923A875AE}" type="pres">
      <dgm:prSet presAssocID="{02B82CBF-F2CE-ED48-A976-8E15ADDEB00B}" presName="descendantText" presStyleLbl="alignAccFollowNode1" presStyleIdx="5" presStyleCnt="6" custScaleX="109115">
        <dgm:presLayoutVars>
          <dgm:bulletEnabled val="1"/>
        </dgm:presLayoutVars>
      </dgm:prSet>
      <dgm:spPr/>
      <dgm:t>
        <a:bodyPr/>
        <a:lstStyle/>
        <a:p>
          <a:endParaRPr lang="es-EC"/>
        </a:p>
      </dgm:t>
    </dgm:pt>
  </dgm:ptLst>
  <dgm:cxnLst>
    <dgm:cxn modelId="{581E0D45-45FD-3E4E-9366-5B1A02AE0014}" srcId="{04BDE4B3-1618-0749-9E4D-690A58BDC2A2}" destId="{2D090FF4-1767-A44E-B0DC-6313E7A603B3}" srcOrd="0" destOrd="0" parTransId="{4430F800-5AC8-2C44-AC46-94A5E73FC476}" sibTransId="{6A2815A6-E761-5746-A7B8-C0F729DC03B8}"/>
    <dgm:cxn modelId="{AD95799F-AA64-0C4C-AECA-4FF16651F257}" srcId="{04BDE4B3-1618-0749-9E4D-690A58BDC2A2}" destId="{02B82CBF-F2CE-ED48-A976-8E15ADDEB00B}" srcOrd="5" destOrd="0" parTransId="{92BA5526-05AF-3644-9DE6-5C439A0DEAB9}" sibTransId="{C6D39758-EDA9-DB49-9C28-F613A51F95C5}"/>
    <dgm:cxn modelId="{E4DE191B-9B02-AB44-9B9A-566015026B3A}" srcId="{02B82CBF-F2CE-ED48-A976-8E15ADDEB00B}" destId="{2DFB4739-47BE-FD41-8887-B8BD7BB5DD45}" srcOrd="0" destOrd="0" parTransId="{E860B43D-57BF-C14C-9CA5-ACB099F4A752}" sibTransId="{F683161A-3522-344A-881D-A4EA6D3B6F4E}"/>
    <dgm:cxn modelId="{D3E5D625-04EE-E145-92A5-FE15BAD841CB}" type="presOf" srcId="{2D090FF4-1767-A44E-B0DC-6313E7A603B3}" destId="{303A409A-BC02-6043-B467-C69957DCBB36}" srcOrd="0" destOrd="0" presId="urn:microsoft.com/office/officeart/2005/8/layout/vList5"/>
    <dgm:cxn modelId="{846C2A1D-C098-F343-8308-75217A8C20BC}" type="presOf" srcId="{2DFB4739-47BE-FD41-8887-B8BD7BB5DD45}" destId="{E23C7F42-CA3B-9341-B442-5BD923A875AE}" srcOrd="0" destOrd="0" presId="urn:microsoft.com/office/officeart/2005/8/layout/vList5"/>
    <dgm:cxn modelId="{5F8B5BBD-0AE4-5C4A-BB35-D8601EABFFBE}" type="presOf" srcId="{71AEA611-7A81-9D4C-B892-8EEDA10B3B61}" destId="{109A8819-23AF-A341-99D3-8F8F5DBE13DB}" srcOrd="0" destOrd="0" presId="urn:microsoft.com/office/officeart/2005/8/layout/vList5"/>
    <dgm:cxn modelId="{7F7FABBC-34D5-A14E-9656-A9B71E8B3D8A}" srcId="{71AEA611-7A81-9D4C-B892-8EEDA10B3B61}" destId="{D36D073B-AB79-824F-89E7-EA5972D62884}" srcOrd="0" destOrd="0" parTransId="{7F8629CE-6863-9E4D-9144-EDDF120BBCEB}" sibTransId="{3C05F426-B4C2-6E40-8D64-24A7475AB3ED}"/>
    <dgm:cxn modelId="{18CA55C4-3E8D-444C-B70D-B0D5D96F02B1}" type="presOf" srcId="{D36D073B-AB79-824F-89E7-EA5972D62884}" destId="{B803D565-954A-6D47-AEBE-949A70699116}" srcOrd="0" destOrd="0" presId="urn:microsoft.com/office/officeart/2005/8/layout/vList5"/>
    <dgm:cxn modelId="{134EB7C3-6D55-0247-8D17-D4BA16571AFE}" srcId="{F6D5D9D2-769E-D749-AC87-D75505A0D295}" destId="{973B3D12-8C51-4745-BD15-ECCCA21E683B}" srcOrd="0" destOrd="0" parTransId="{E0F21380-D0FB-D74D-AAB6-A38B329A2B74}" sibTransId="{D29C7079-BCA0-8F41-9079-228B2C569D6E}"/>
    <dgm:cxn modelId="{418CD5A9-E37F-5E4E-824A-CA61C067CB36}" srcId="{2D090FF4-1767-A44E-B0DC-6313E7A603B3}" destId="{23D803F9-BC8F-DC4D-986F-FD3FDFCB49BA}" srcOrd="0" destOrd="0" parTransId="{0E52EFF3-D5E0-6E4D-B46E-B23BCFDDA08C}" sibTransId="{AC5F4EC5-7A9B-3D45-A3A1-D35DE421E74C}"/>
    <dgm:cxn modelId="{6EF4FD48-3195-4842-AE95-4ED1323B371F}" type="presOf" srcId="{04BDE4B3-1618-0749-9E4D-690A58BDC2A2}" destId="{30A13E2B-4592-D34D-B3DF-EFA662BFE41D}" srcOrd="0" destOrd="0" presId="urn:microsoft.com/office/officeart/2005/8/layout/vList5"/>
    <dgm:cxn modelId="{BF4655D7-B65B-6B40-AF48-8D0D3D3C409B}" type="presOf" srcId="{8DBF4084-0495-6743-8B60-51CE88C541E3}" destId="{FAFF2747-DF5C-104E-80C5-62A36BB89528}" srcOrd="0" destOrd="0" presId="urn:microsoft.com/office/officeart/2005/8/layout/vList5"/>
    <dgm:cxn modelId="{3AB592DB-7154-A446-B5DE-747884596EC1}" type="presOf" srcId="{F6D5D9D2-769E-D749-AC87-D75505A0D295}" destId="{6FF0FE8D-7AE3-B347-B63B-26CCD0B03292}" srcOrd="0" destOrd="0" presId="urn:microsoft.com/office/officeart/2005/8/layout/vList5"/>
    <dgm:cxn modelId="{9D9A0154-EAE2-D047-A8B1-641D47C9C2CB}" srcId="{04BDE4B3-1618-0749-9E4D-690A58BDC2A2}" destId="{F6D5D9D2-769E-D749-AC87-D75505A0D295}" srcOrd="3" destOrd="0" parTransId="{33126579-B55C-4D45-BDAC-DCAD31D456BE}" sibTransId="{5D8B83CF-88AA-184E-996E-FB2413A9B89C}"/>
    <dgm:cxn modelId="{464B8CAC-B9B4-664B-9764-A35BA26C516F}" srcId="{8DBF4084-0495-6743-8B60-51CE88C541E3}" destId="{67AED27F-FF8D-C948-BD1B-5165AF976BF9}" srcOrd="0" destOrd="0" parTransId="{62FCA5EA-3444-7248-8547-BD31749E2154}" sibTransId="{28374974-56B3-644C-8034-FCD7047C0811}"/>
    <dgm:cxn modelId="{2272143D-8006-4A48-BCAB-2A84CF8470AC}" srcId="{3311EA07-E80F-564A-8E24-221D46091966}" destId="{4174F66D-8569-4344-B29E-02A4483669FF}" srcOrd="0" destOrd="0" parTransId="{64C325A7-2884-A34A-BC22-B530BE723C4F}" sibTransId="{DF583DF6-8562-9B41-AF0D-AC7328735BC2}"/>
    <dgm:cxn modelId="{8FE1B4E8-CE23-C647-BAB5-2315D9BA7F95}" type="presOf" srcId="{973B3D12-8C51-4745-BD15-ECCCA21E683B}" destId="{6FA96F3F-CE17-7D48-909E-D549BA5A85D5}" srcOrd="0" destOrd="0" presId="urn:microsoft.com/office/officeart/2005/8/layout/vList5"/>
    <dgm:cxn modelId="{32C3DD30-9C9F-8240-A8F1-886F79DA232A}" srcId="{04BDE4B3-1618-0749-9E4D-690A58BDC2A2}" destId="{8DBF4084-0495-6743-8B60-51CE88C541E3}" srcOrd="4" destOrd="0" parTransId="{97ECD7A9-F2F9-CD4F-AE82-9C56D4A4B93B}" sibTransId="{C4890234-8C2D-1F44-A67F-A82A92A0F696}"/>
    <dgm:cxn modelId="{FFC914C2-2F6E-2E46-AD49-EA9938E15AD3}" type="presOf" srcId="{02B82CBF-F2CE-ED48-A976-8E15ADDEB00B}" destId="{6E972D37-6DBC-6140-98C0-5C3A0A1DD540}" srcOrd="0" destOrd="0" presId="urn:microsoft.com/office/officeart/2005/8/layout/vList5"/>
    <dgm:cxn modelId="{83BB9DC0-1DA2-8849-8E58-C136DFEFDDC6}" type="presOf" srcId="{3311EA07-E80F-564A-8E24-221D46091966}" destId="{61D342DB-4B54-374D-8F8C-E046BA6A7772}" srcOrd="0" destOrd="0" presId="urn:microsoft.com/office/officeart/2005/8/layout/vList5"/>
    <dgm:cxn modelId="{C75A2D09-EAF2-AE4C-A37B-2E563F30A301}" type="presOf" srcId="{23D803F9-BC8F-DC4D-986F-FD3FDFCB49BA}" destId="{8D67DADB-8ADD-D84A-9B1B-DF64B2DD7B2C}" srcOrd="0" destOrd="0" presId="urn:microsoft.com/office/officeart/2005/8/layout/vList5"/>
    <dgm:cxn modelId="{81FD95F9-EDAE-3A45-8DBF-67B237026CAC}" srcId="{04BDE4B3-1618-0749-9E4D-690A58BDC2A2}" destId="{3311EA07-E80F-564A-8E24-221D46091966}" srcOrd="2" destOrd="0" parTransId="{1D8483F4-F5EB-7844-8E6D-F34A74B849CC}" sibTransId="{3516BA54-8B7A-6A4F-A1C7-8696313EABD7}"/>
    <dgm:cxn modelId="{63103ADF-BEC4-3847-A321-1A5A115E7027}" srcId="{04BDE4B3-1618-0749-9E4D-690A58BDC2A2}" destId="{71AEA611-7A81-9D4C-B892-8EEDA10B3B61}" srcOrd="1" destOrd="0" parTransId="{EA3B9E97-8E42-AC4E-A458-80E9C81F9F3D}" sibTransId="{405FEC07-C4B2-254C-A8A2-296817B72003}"/>
    <dgm:cxn modelId="{C6296F97-E987-3843-A89E-E7AB9F44AE2B}" type="presOf" srcId="{67AED27F-FF8D-C948-BD1B-5165AF976BF9}" destId="{E55ECE4E-980F-3643-B0CA-9E0566274B60}" srcOrd="0" destOrd="0" presId="urn:microsoft.com/office/officeart/2005/8/layout/vList5"/>
    <dgm:cxn modelId="{50D6DF69-52C3-F144-9EE8-FD688E022024}" type="presOf" srcId="{4174F66D-8569-4344-B29E-02A4483669FF}" destId="{82CEBA4E-6821-424E-943E-706FA9F62A71}" srcOrd="0" destOrd="0" presId="urn:microsoft.com/office/officeart/2005/8/layout/vList5"/>
    <dgm:cxn modelId="{9E5758BE-0066-C945-8039-C026907251DD}" type="presParOf" srcId="{30A13E2B-4592-D34D-B3DF-EFA662BFE41D}" destId="{FC390836-960F-4E46-9D0D-439FDDFFDB47}" srcOrd="0" destOrd="0" presId="urn:microsoft.com/office/officeart/2005/8/layout/vList5"/>
    <dgm:cxn modelId="{FBF557DF-9342-9547-B11F-73915FEF904A}" type="presParOf" srcId="{FC390836-960F-4E46-9D0D-439FDDFFDB47}" destId="{303A409A-BC02-6043-B467-C69957DCBB36}" srcOrd="0" destOrd="0" presId="urn:microsoft.com/office/officeart/2005/8/layout/vList5"/>
    <dgm:cxn modelId="{C64862B6-AC51-6847-B775-4847DE367970}" type="presParOf" srcId="{FC390836-960F-4E46-9D0D-439FDDFFDB47}" destId="{8D67DADB-8ADD-D84A-9B1B-DF64B2DD7B2C}" srcOrd="1" destOrd="0" presId="urn:microsoft.com/office/officeart/2005/8/layout/vList5"/>
    <dgm:cxn modelId="{887611B7-F2DA-A048-88B2-647B2A7F2313}" type="presParOf" srcId="{30A13E2B-4592-D34D-B3DF-EFA662BFE41D}" destId="{6FF7E861-8A17-D94C-99FC-69B047EF276A}" srcOrd="1" destOrd="0" presId="urn:microsoft.com/office/officeart/2005/8/layout/vList5"/>
    <dgm:cxn modelId="{F0111FDE-A847-6E4E-835C-72D8D02B8FF1}" type="presParOf" srcId="{30A13E2B-4592-D34D-B3DF-EFA662BFE41D}" destId="{4CA2DF0E-78F9-9E4A-986A-291057740F7D}" srcOrd="2" destOrd="0" presId="urn:microsoft.com/office/officeart/2005/8/layout/vList5"/>
    <dgm:cxn modelId="{54B386AF-4E27-3046-BC14-7DBA60D3FA3F}" type="presParOf" srcId="{4CA2DF0E-78F9-9E4A-986A-291057740F7D}" destId="{109A8819-23AF-A341-99D3-8F8F5DBE13DB}" srcOrd="0" destOrd="0" presId="urn:microsoft.com/office/officeart/2005/8/layout/vList5"/>
    <dgm:cxn modelId="{C95C5920-FBC0-D34F-B1E6-5776B068FB0D}" type="presParOf" srcId="{4CA2DF0E-78F9-9E4A-986A-291057740F7D}" destId="{B803D565-954A-6D47-AEBE-949A70699116}" srcOrd="1" destOrd="0" presId="urn:microsoft.com/office/officeart/2005/8/layout/vList5"/>
    <dgm:cxn modelId="{79193706-91C6-374A-9CB5-77E9D6A0551B}" type="presParOf" srcId="{30A13E2B-4592-D34D-B3DF-EFA662BFE41D}" destId="{5B8C6B8A-FD2C-4248-9E16-C81CA83C2CEA}" srcOrd="3" destOrd="0" presId="urn:microsoft.com/office/officeart/2005/8/layout/vList5"/>
    <dgm:cxn modelId="{4A3C415B-3410-2A43-AC28-B0374BFDEF37}" type="presParOf" srcId="{30A13E2B-4592-D34D-B3DF-EFA662BFE41D}" destId="{0CC002A4-BE46-E943-AA93-F5EB2315DA04}" srcOrd="4" destOrd="0" presId="urn:microsoft.com/office/officeart/2005/8/layout/vList5"/>
    <dgm:cxn modelId="{3A09EBB4-4378-F647-9075-45E7F6FF021E}" type="presParOf" srcId="{0CC002A4-BE46-E943-AA93-F5EB2315DA04}" destId="{61D342DB-4B54-374D-8F8C-E046BA6A7772}" srcOrd="0" destOrd="0" presId="urn:microsoft.com/office/officeart/2005/8/layout/vList5"/>
    <dgm:cxn modelId="{F4DF6532-1AFF-7B41-894D-EAC15157DC0E}" type="presParOf" srcId="{0CC002A4-BE46-E943-AA93-F5EB2315DA04}" destId="{82CEBA4E-6821-424E-943E-706FA9F62A71}" srcOrd="1" destOrd="0" presId="urn:microsoft.com/office/officeart/2005/8/layout/vList5"/>
    <dgm:cxn modelId="{8E53163B-C351-1942-A569-0F5C76CC3DE2}" type="presParOf" srcId="{30A13E2B-4592-D34D-B3DF-EFA662BFE41D}" destId="{1DF43170-75BC-334F-A74F-632F7DC46640}" srcOrd="5" destOrd="0" presId="urn:microsoft.com/office/officeart/2005/8/layout/vList5"/>
    <dgm:cxn modelId="{4ACF9C06-6929-DD44-A98C-B48C54FF45D0}" type="presParOf" srcId="{30A13E2B-4592-D34D-B3DF-EFA662BFE41D}" destId="{346F0346-97DE-154A-ADF7-778B30E34024}" srcOrd="6" destOrd="0" presId="urn:microsoft.com/office/officeart/2005/8/layout/vList5"/>
    <dgm:cxn modelId="{93618945-B38B-6E45-B4E7-7917411B7FB4}" type="presParOf" srcId="{346F0346-97DE-154A-ADF7-778B30E34024}" destId="{6FF0FE8D-7AE3-B347-B63B-26CCD0B03292}" srcOrd="0" destOrd="0" presId="urn:microsoft.com/office/officeart/2005/8/layout/vList5"/>
    <dgm:cxn modelId="{7FE354C7-7CE3-CB49-8EB4-B61C2A0023EA}" type="presParOf" srcId="{346F0346-97DE-154A-ADF7-778B30E34024}" destId="{6FA96F3F-CE17-7D48-909E-D549BA5A85D5}" srcOrd="1" destOrd="0" presId="urn:microsoft.com/office/officeart/2005/8/layout/vList5"/>
    <dgm:cxn modelId="{01381209-C3FB-CA48-A088-D76FE46DD5A0}" type="presParOf" srcId="{30A13E2B-4592-D34D-B3DF-EFA662BFE41D}" destId="{29079715-5E3A-C44D-BFBC-057F536E03E0}" srcOrd="7" destOrd="0" presId="urn:microsoft.com/office/officeart/2005/8/layout/vList5"/>
    <dgm:cxn modelId="{BEB35367-EF86-6E4A-AF2F-8AFB501EED57}" type="presParOf" srcId="{30A13E2B-4592-D34D-B3DF-EFA662BFE41D}" destId="{C94A0AB9-F943-7D49-8D1C-58AF52F60791}" srcOrd="8" destOrd="0" presId="urn:microsoft.com/office/officeart/2005/8/layout/vList5"/>
    <dgm:cxn modelId="{53EB2A91-3B17-6D49-8CD7-0F537658945B}" type="presParOf" srcId="{C94A0AB9-F943-7D49-8D1C-58AF52F60791}" destId="{FAFF2747-DF5C-104E-80C5-62A36BB89528}" srcOrd="0" destOrd="0" presId="urn:microsoft.com/office/officeart/2005/8/layout/vList5"/>
    <dgm:cxn modelId="{994C0AD8-C619-1C4D-8BC3-F38546492F4A}" type="presParOf" srcId="{C94A0AB9-F943-7D49-8D1C-58AF52F60791}" destId="{E55ECE4E-980F-3643-B0CA-9E0566274B60}" srcOrd="1" destOrd="0" presId="urn:microsoft.com/office/officeart/2005/8/layout/vList5"/>
    <dgm:cxn modelId="{C85BFE8F-201F-0348-9E3D-013EDB9694E4}" type="presParOf" srcId="{30A13E2B-4592-D34D-B3DF-EFA662BFE41D}" destId="{43A7F372-05F0-5D4D-B629-AD67E5426F0A}" srcOrd="9" destOrd="0" presId="urn:microsoft.com/office/officeart/2005/8/layout/vList5"/>
    <dgm:cxn modelId="{786FCDC5-D95A-3442-8A8A-5A65674C4CAA}" type="presParOf" srcId="{30A13E2B-4592-D34D-B3DF-EFA662BFE41D}" destId="{D4628AA5-4C61-4C43-A94F-7CED5AE7E9E8}" srcOrd="10" destOrd="0" presId="urn:microsoft.com/office/officeart/2005/8/layout/vList5"/>
    <dgm:cxn modelId="{692B0FFA-BB8F-C042-A8E7-B2097F5B426D}" type="presParOf" srcId="{D4628AA5-4C61-4C43-A94F-7CED5AE7E9E8}" destId="{6E972D37-6DBC-6140-98C0-5C3A0A1DD540}" srcOrd="0" destOrd="0" presId="urn:microsoft.com/office/officeart/2005/8/layout/vList5"/>
    <dgm:cxn modelId="{093197AC-08DB-B642-97CF-8C6F9E462053}" type="presParOf" srcId="{D4628AA5-4C61-4C43-A94F-7CED5AE7E9E8}" destId="{E23C7F42-CA3B-9341-B442-5BD923A875A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258D1-8883-9B4D-97B7-F5D32B0BA2E1}"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s-ES_tradnl"/>
        </a:p>
      </dgm:t>
    </dgm:pt>
    <dgm:pt modelId="{9CC9C951-5E33-ED40-830F-E0734A576109}">
      <dgm:prSet phldrT="[Texto]"/>
      <dgm:spPr>
        <a:solidFill>
          <a:schemeClr val="accent3">
            <a:lumMod val="60000"/>
            <a:lumOff val="40000"/>
          </a:schemeClr>
        </a:solidFill>
      </dgm:spPr>
      <dgm:t>
        <a:bodyPr/>
        <a:lstStyle/>
        <a:p>
          <a:pPr algn="just"/>
          <a:r>
            <a:rPr lang="es-ES_tradnl" dirty="0">
              <a:solidFill>
                <a:schemeClr val="tx1"/>
              </a:solidFill>
              <a:latin typeface="Times New Roman" panose="02020603050405020304" pitchFamily="18" charset="0"/>
              <a:cs typeface="Times New Roman" panose="02020603050405020304" pitchFamily="18" charset="0"/>
            </a:rPr>
            <a:t>General</a:t>
          </a:r>
        </a:p>
      </dgm:t>
    </dgm:pt>
    <dgm:pt modelId="{43ADA589-74D5-AF43-B46C-CB595DCE9C5D}" type="par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A674E69D-FB9B-9444-A9E7-217164D3F585}" type="sib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73224ECF-3867-B842-9E1D-0A2583F6B890}">
      <dgm:prSet phldrT="[Texto]" custT="1"/>
      <dgm:spPr>
        <a:noFill/>
      </dgm:spPr>
      <dgm:t>
        <a:bodyPr/>
        <a:lstStyle/>
        <a:p>
          <a:pPr algn="just">
            <a:buFontTx/>
            <a:buNone/>
          </a:pPr>
          <a:r>
            <a:rPr lang="es-EC" sz="1800" dirty="0" smtClean="0"/>
            <a:t>Diseñar y construir una máquina para realizar el conformado de mascarillas mediante la utilización del termo formado por compresión con matrices y controlado con un sistema neumático.</a:t>
          </a:r>
          <a:endParaRPr lang="es-ES_tradnl" sz="1800" dirty="0">
            <a:solidFill>
              <a:schemeClr val="tx1"/>
            </a:solidFill>
            <a:latin typeface="Times New Roman" panose="02020603050405020304" pitchFamily="18" charset="0"/>
            <a:cs typeface="Times New Roman" panose="02020603050405020304" pitchFamily="18" charset="0"/>
          </a:endParaRPr>
        </a:p>
      </dgm:t>
    </dgm:pt>
    <dgm:pt modelId="{06E313A6-C3BC-A945-9866-7CA2D8C6189D}" type="parTrans" cxnId="{A1BEDBBC-158D-744F-BC3F-102C90591E95}">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5652F4E9-1141-8443-B7AF-3926084612F4}" type="sibTrans" cxnId="{A1BEDBBC-158D-744F-BC3F-102C90591E95}">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A0255BEB-A289-2345-82FE-1CF133A01DFA}" type="pres">
      <dgm:prSet presAssocID="{B1A258D1-8883-9B4D-97B7-F5D32B0BA2E1}" presName="Name0" presStyleCnt="0">
        <dgm:presLayoutVars>
          <dgm:dir/>
          <dgm:animLvl val="lvl"/>
          <dgm:resizeHandles val="exact"/>
        </dgm:presLayoutVars>
      </dgm:prSet>
      <dgm:spPr/>
      <dgm:t>
        <a:bodyPr/>
        <a:lstStyle/>
        <a:p>
          <a:endParaRPr lang="es-EC"/>
        </a:p>
      </dgm:t>
    </dgm:pt>
    <dgm:pt modelId="{2F8A0E4D-BB0A-664C-89A6-58749B99A7FE}" type="pres">
      <dgm:prSet presAssocID="{9CC9C951-5E33-ED40-830F-E0734A576109}" presName="linNode" presStyleCnt="0"/>
      <dgm:spPr/>
    </dgm:pt>
    <dgm:pt modelId="{ABB02F89-8011-4746-B95E-3306D8305BDD}" type="pres">
      <dgm:prSet presAssocID="{9CC9C951-5E33-ED40-830F-E0734A576109}" presName="parentText" presStyleLbl="node1" presStyleIdx="0" presStyleCnt="1">
        <dgm:presLayoutVars>
          <dgm:chMax val="1"/>
          <dgm:bulletEnabled val="1"/>
        </dgm:presLayoutVars>
      </dgm:prSet>
      <dgm:spPr/>
      <dgm:t>
        <a:bodyPr/>
        <a:lstStyle/>
        <a:p>
          <a:endParaRPr lang="es-EC"/>
        </a:p>
      </dgm:t>
    </dgm:pt>
    <dgm:pt modelId="{92CE972F-112F-AA48-9C43-344767BD36AC}" type="pres">
      <dgm:prSet presAssocID="{9CC9C951-5E33-ED40-830F-E0734A576109}" presName="descendantText" presStyleLbl="alignAccFollowNode1" presStyleIdx="0" presStyleCnt="1" custScaleY="125122">
        <dgm:presLayoutVars>
          <dgm:bulletEnabled val="1"/>
        </dgm:presLayoutVars>
      </dgm:prSet>
      <dgm:spPr/>
      <dgm:t>
        <a:bodyPr/>
        <a:lstStyle/>
        <a:p>
          <a:endParaRPr lang="es-EC"/>
        </a:p>
      </dgm:t>
    </dgm:pt>
  </dgm:ptLst>
  <dgm:cxnLst>
    <dgm:cxn modelId="{70C7BDBC-BDF0-DB44-B93D-1AC87D63C9D4}" type="presOf" srcId="{B1A258D1-8883-9B4D-97B7-F5D32B0BA2E1}" destId="{A0255BEB-A289-2345-82FE-1CF133A01DFA}" srcOrd="0" destOrd="0" presId="urn:microsoft.com/office/officeart/2005/8/layout/vList5"/>
    <dgm:cxn modelId="{A1BEDBBC-158D-744F-BC3F-102C90591E95}" srcId="{9CC9C951-5E33-ED40-830F-E0734A576109}" destId="{73224ECF-3867-B842-9E1D-0A2583F6B890}" srcOrd="0" destOrd="0" parTransId="{06E313A6-C3BC-A945-9866-7CA2D8C6189D}" sibTransId="{5652F4E9-1141-8443-B7AF-3926084612F4}"/>
    <dgm:cxn modelId="{E308F067-9A48-6C43-BCFC-F6AC7FD0863F}" srcId="{B1A258D1-8883-9B4D-97B7-F5D32B0BA2E1}" destId="{9CC9C951-5E33-ED40-830F-E0734A576109}" srcOrd="0" destOrd="0" parTransId="{43ADA589-74D5-AF43-B46C-CB595DCE9C5D}" sibTransId="{A674E69D-FB9B-9444-A9E7-217164D3F585}"/>
    <dgm:cxn modelId="{A6BB1E39-A442-FF43-B438-82B4F80FD9CE}" type="presOf" srcId="{9CC9C951-5E33-ED40-830F-E0734A576109}" destId="{ABB02F89-8011-4746-B95E-3306D8305BDD}" srcOrd="0" destOrd="0" presId="urn:microsoft.com/office/officeart/2005/8/layout/vList5"/>
    <dgm:cxn modelId="{8F31D4F2-EE75-374E-9E01-B38543E43F5D}" type="presOf" srcId="{73224ECF-3867-B842-9E1D-0A2583F6B890}" destId="{92CE972F-112F-AA48-9C43-344767BD36AC}" srcOrd="0" destOrd="0" presId="urn:microsoft.com/office/officeart/2005/8/layout/vList5"/>
    <dgm:cxn modelId="{B452FFE6-2A7F-3E43-B73C-B73A0BF9F301}" type="presParOf" srcId="{A0255BEB-A289-2345-82FE-1CF133A01DFA}" destId="{2F8A0E4D-BB0A-664C-89A6-58749B99A7FE}" srcOrd="0" destOrd="0" presId="urn:microsoft.com/office/officeart/2005/8/layout/vList5"/>
    <dgm:cxn modelId="{1999B5C4-02A6-2E4E-8C52-7879D6D06D08}" type="presParOf" srcId="{2F8A0E4D-BB0A-664C-89A6-58749B99A7FE}" destId="{ABB02F89-8011-4746-B95E-3306D8305BDD}" srcOrd="0" destOrd="0" presId="urn:microsoft.com/office/officeart/2005/8/layout/vList5"/>
    <dgm:cxn modelId="{092E9809-6BC7-1C49-A441-CFF7480F8364}" type="presParOf" srcId="{2F8A0E4D-BB0A-664C-89A6-58749B99A7FE}" destId="{92CE972F-112F-AA48-9C43-344767BD36A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A258D1-8883-9B4D-97B7-F5D32B0BA2E1}" type="doc">
      <dgm:prSet loTypeId="urn:microsoft.com/office/officeart/2005/8/layout/vList5" loCatId="" qsTypeId="urn:microsoft.com/office/officeart/2005/8/quickstyle/simple2" qsCatId="simple" csTypeId="urn:microsoft.com/office/officeart/2005/8/colors/accent3_2" csCatId="accent3" phldr="1"/>
      <dgm:spPr/>
      <dgm:t>
        <a:bodyPr/>
        <a:lstStyle/>
        <a:p>
          <a:endParaRPr lang="es-ES_tradnl"/>
        </a:p>
      </dgm:t>
    </dgm:pt>
    <dgm:pt modelId="{9CC9C951-5E33-ED40-830F-E0734A576109}">
      <dgm:prSet phldrT="[Texto]"/>
      <dgm:spPr>
        <a:solidFill>
          <a:schemeClr val="accent3">
            <a:lumMod val="60000"/>
            <a:lumOff val="40000"/>
          </a:schemeClr>
        </a:solidFill>
      </dgm:spPr>
      <dgm:t>
        <a:bodyPr/>
        <a:lstStyle/>
        <a:p>
          <a:pPr algn="just"/>
          <a:r>
            <a:rPr lang="es-ES_tradnl" dirty="0" smtClean="0">
              <a:solidFill>
                <a:schemeClr val="tx1"/>
              </a:solidFill>
              <a:latin typeface="Times New Roman" panose="02020603050405020304" pitchFamily="18" charset="0"/>
              <a:cs typeface="Times New Roman" panose="02020603050405020304" pitchFamily="18" charset="0"/>
            </a:rPr>
            <a:t>Específicos</a:t>
          </a:r>
          <a:endParaRPr lang="es-ES_tradnl" dirty="0">
            <a:solidFill>
              <a:schemeClr val="tx1"/>
            </a:solidFill>
            <a:latin typeface="Times New Roman" panose="02020603050405020304" pitchFamily="18" charset="0"/>
            <a:cs typeface="Times New Roman" panose="02020603050405020304" pitchFamily="18" charset="0"/>
          </a:endParaRPr>
        </a:p>
      </dgm:t>
    </dgm:pt>
    <dgm:pt modelId="{43ADA589-74D5-AF43-B46C-CB595DCE9C5D}" type="par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A674E69D-FB9B-9444-A9E7-217164D3F585}" type="sibTrans" cxnId="{E308F067-9A48-6C43-BCFC-F6AC7FD0863F}">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73224ECF-3867-B842-9E1D-0A2583F6B890}">
      <dgm:prSet phldrT="[Texto]" custT="1"/>
      <dgm:spPr>
        <a:noFill/>
      </dgm:spPr>
      <dgm:t>
        <a:bodyPr/>
        <a:lstStyle/>
        <a:p>
          <a:pPr algn="just">
            <a:buFontTx/>
            <a:buNone/>
          </a:pPr>
          <a:r>
            <a:rPr lang="es-EC" sz="1700" dirty="0" smtClean="0"/>
            <a:t>Realizar un estudio del proceso de termo formado mecánico.</a:t>
          </a:r>
          <a:endParaRPr lang="es-ES_tradnl" sz="1700" dirty="0">
            <a:solidFill>
              <a:schemeClr val="tx1"/>
            </a:solidFill>
            <a:latin typeface="Times New Roman" panose="02020603050405020304" pitchFamily="18" charset="0"/>
            <a:cs typeface="Times New Roman" panose="02020603050405020304" pitchFamily="18" charset="0"/>
          </a:endParaRPr>
        </a:p>
      </dgm:t>
    </dgm:pt>
    <dgm:pt modelId="{06E313A6-C3BC-A945-9866-7CA2D8C6189D}" type="parTrans" cxnId="{A1BEDBBC-158D-744F-BC3F-102C90591E95}">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5652F4E9-1141-8443-B7AF-3926084612F4}" type="sibTrans" cxnId="{A1BEDBBC-158D-744F-BC3F-102C90591E95}">
      <dgm:prSet/>
      <dgm:spPr/>
      <dgm:t>
        <a:bodyPr/>
        <a:lstStyle/>
        <a:p>
          <a:pPr algn="just"/>
          <a:endParaRPr lang="es-ES_tradnl">
            <a:solidFill>
              <a:schemeClr val="tx1"/>
            </a:solidFill>
            <a:latin typeface="Times New Roman" panose="02020603050405020304" pitchFamily="18" charset="0"/>
            <a:cs typeface="Times New Roman" panose="02020603050405020304" pitchFamily="18" charset="0"/>
          </a:endParaRPr>
        </a:p>
      </dgm:t>
    </dgm:pt>
    <dgm:pt modelId="{D2AC1CAC-B72A-4120-9092-FADEC37FF8F9}">
      <dgm:prSet phldrT="[Texto]" custT="1"/>
      <dgm:spPr>
        <a:noFill/>
      </dgm:spPr>
      <dgm:t>
        <a:bodyPr/>
        <a:lstStyle/>
        <a:p>
          <a:pPr algn="just">
            <a:buFontTx/>
            <a:buNone/>
          </a:pPr>
          <a:r>
            <a:rPr lang="es-EC" sz="1700" dirty="0" smtClean="0"/>
            <a:t>Caracterizar el tipo de mascarilla a producir.</a:t>
          </a:r>
          <a:endParaRPr lang="es-ES_tradnl" sz="1700" dirty="0">
            <a:solidFill>
              <a:schemeClr val="tx1"/>
            </a:solidFill>
            <a:latin typeface="Times New Roman" panose="02020603050405020304" pitchFamily="18" charset="0"/>
            <a:cs typeface="Times New Roman" panose="02020603050405020304" pitchFamily="18" charset="0"/>
          </a:endParaRPr>
        </a:p>
      </dgm:t>
    </dgm:pt>
    <dgm:pt modelId="{BE2D4905-F0A4-40B7-81AF-27D4FD153136}" type="parTrans" cxnId="{E94614CE-393D-4867-83DE-4E63202E6437}">
      <dgm:prSet/>
      <dgm:spPr/>
      <dgm:t>
        <a:bodyPr/>
        <a:lstStyle/>
        <a:p>
          <a:endParaRPr lang="es-EC"/>
        </a:p>
      </dgm:t>
    </dgm:pt>
    <dgm:pt modelId="{D1984060-2619-4313-9F5A-5CBC659447A6}" type="sibTrans" cxnId="{E94614CE-393D-4867-83DE-4E63202E6437}">
      <dgm:prSet/>
      <dgm:spPr/>
      <dgm:t>
        <a:bodyPr/>
        <a:lstStyle/>
        <a:p>
          <a:endParaRPr lang="es-EC"/>
        </a:p>
      </dgm:t>
    </dgm:pt>
    <dgm:pt modelId="{EF6504E8-7A77-42BE-A90C-ED7A8ED3E175}">
      <dgm:prSet phldrT="[Texto]" custT="1"/>
      <dgm:spPr>
        <a:noFill/>
      </dgm:spPr>
      <dgm:t>
        <a:bodyPr/>
        <a:lstStyle/>
        <a:p>
          <a:pPr algn="just">
            <a:buFontTx/>
            <a:buNone/>
          </a:pPr>
          <a:r>
            <a:rPr lang="es-EC" sz="1700" dirty="0" smtClean="0"/>
            <a:t>Diseñar y construir una máquina de termo formado que permita fabricar mascarillas a una tasa de producción de 4 unidades por minuto.</a:t>
          </a:r>
          <a:endParaRPr lang="es-ES_tradnl" sz="1700" dirty="0">
            <a:solidFill>
              <a:schemeClr val="tx1"/>
            </a:solidFill>
            <a:latin typeface="Times New Roman" panose="02020603050405020304" pitchFamily="18" charset="0"/>
            <a:cs typeface="Times New Roman" panose="02020603050405020304" pitchFamily="18" charset="0"/>
          </a:endParaRPr>
        </a:p>
      </dgm:t>
    </dgm:pt>
    <dgm:pt modelId="{7200B905-0AB3-4FB5-8151-09C444968AC3}" type="parTrans" cxnId="{CB611DB6-D295-4A18-B543-4FAB177A344D}">
      <dgm:prSet/>
      <dgm:spPr/>
      <dgm:t>
        <a:bodyPr/>
        <a:lstStyle/>
        <a:p>
          <a:endParaRPr lang="es-EC"/>
        </a:p>
      </dgm:t>
    </dgm:pt>
    <dgm:pt modelId="{BCC9482D-BE08-4380-9D4B-7CF2186EB189}" type="sibTrans" cxnId="{CB611DB6-D295-4A18-B543-4FAB177A344D}">
      <dgm:prSet/>
      <dgm:spPr/>
      <dgm:t>
        <a:bodyPr/>
        <a:lstStyle/>
        <a:p>
          <a:endParaRPr lang="es-EC"/>
        </a:p>
      </dgm:t>
    </dgm:pt>
    <dgm:pt modelId="{B587FEFF-9D08-459D-9206-4CE27487FBE0}">
      <dgm:prSet phldrT="[Texto]" custT="1"/>
      <dgm:spPr>
        <a:noFill/>
      </dgm:spPr>
      <dgm:t>
        <a:bodyPr/>
        <a:lstStyle/>
        <a:p>
          <a:pPr algn="just">
            <a:buFontTx/>
            <a:buNone/>
          </a:pPr>
          <a:r>
            <a:rPr lang="es-EC" sz="1700" dirty="0" smtClean="0"/>
            <a:t>Realizar pruebas de producción a la máquina y de calidad de termo formado de las mascarillas.</a:t>
          </a:r>
          <a:endParaRPr lang="es-ES_tradnl" sz="1700" dirty="0">
            <a:solidFill>
              <a:schemeClr val="tx1"/>
            </a:solidFill>
            <a:latin typeface="Times New Roman" panose="02020603050405020304" pitchFamily="18" charset="0"/>
            <a:cs typeface="Times New Roman" panose="02020603050405020304" pitchFamily="18" charset="0"/>
          </a:endParaRPr>
        </a:p>
      </dgm:t>
    </dgm:pt>
    <dgm:pt modelId="{522DD419-310A-4115-86AA-C50EF03A5862}" type="parTrans" cxnId="{7341B613-6E7A-42A5-A5A4-77624E8331FB}">
      <dgm:prSet/>
      <dgm:spPr/>
      <dgm:t>
        <a:bodyPr/>
        <a:lstStyle/>
        <a:p>
          <a:endParaRPr lang="es-EC"/>
        </a:p>
      </dgm:t>
    </dgm:pt>
    <dgm:pt modelId="{98D77DA6-E44A-4B9A-92D6-1F05E2525682}" type="sibTrans" cxnId="{7341B613-6E7A-42A5-A5A4-77624E8331FB}">
      <dgm:prSet/>
      <dgm:spPr/>
      <dgm:t>
        <a:bodyPr/>
        <a:lstStyle/>
        <a:p>
          <a:endParaRPr lang="es-EC"/>
        </a:p>
      </dgm:t>
    </dgm:pt>
    <dgm:pt modelId="{06AA29F6-5467-4177-98D4-3851484DAA79}">
      <dgm:prSet phldrT="[Texto]" custT="1"/>
      <dgm:spPr>
        <a:noFill/>
      </dgm:spPr>
      <dgm:t>
        <a:bodyPr/>
        <a:lstStyle/>
        <a:p>
          <a:pPr algn="just">
            <a:buFontTx/>
            <a:buNone/>
          </a:pPr>
          <a:r>
            <a:rPr lang="es-EC" sz="1700" dirty="0" smtClean="0"/>
            <a:t>Realizar un plan de mantenimiento preventivo y manual de usuario de la máquina. </a:t>
          </a:r>
          <a:endParaRPr lang="es-ES_tradnl" sz="1700" dirty="0">
            <a:solidFill>
              <a:schemeClr val="tx1"/>
            </a:solidFill>
            <a:latin typeface="Times New Roman" panose="02020603050405020304" pitchFamily="18" charset="0"/>
            <a:cs typeface="Times New Roman" panose="02020603050405020304" pitchFamily="18" charset="0"/>
          </a:endParaRPr>
        </a:p>
      </dgm:t>
    </dgm:pt>
    <dgm:pt modelId="{89278092-5710-4739-ACD0-9DBA04677946}" type="parTrans" cxnId="{16FD8491-0341-4C06-8A71-B2427AB61772}">
      <dgm:prSet/>
      <dgm:spPr/>
      <dgm:t>
        <a:bodyPr/>
        <a:lstStyle/>
        <a:p>
          <a:endParaRPr lang="es-EC"/>
        </a:p>
      </dgm:t>
    </dgm:pt>
    <dgm:pt modelId="{BBAFF5C5-9649-40E1-99BA-80A2EE130F10}" type="sibTrans" cxnId="{16FD8491-0341-4C06-8A71-B2427AB61772}">
      <dgm:prSet/>
      <dgm:spPr/>
      <dgm:t>
        <a:bodyPr/>
        <a:lstStyle/>
        <a:p>
          <a:endParaRPr lang="es-EC"/>
        </a:p>
      </dgm:t>
    </dgm:pt>
    <dgm:pt modelId="{A0255BEB-A289-2345-82FE-1CF133A01DFA}" type="pres">
      <dgm:prSet presAssocID="{B1A258D1-8883-9B4D-97B7-F5D32B0BA2E1}" presName="Name0" presStyleCnt="0">
        <dgm:presLayoutVars>
          <dgm:dir/>
          <dgm:animLvl val="lvl"/>
          <dgm:resizeHandles val="exact"/>
        </dgm:presLayoutVars>
      </dgm:prSet>
      <dgm:spPr/>
      <dgm:t>
        <a:bodyPr/>
        <a:lstStyle/>
        <a:p>
          <a:endParaRPr lang="es-EC"/>
        </a:p>
      </dgm:t>
    </dgm:pt>
    <dgm:pt modelId="{2F8A0E4D-BB0A-664C-89A6-58749B99A7FE}" type="pres">
      <dgm:prSet presAssocID="{9CC9C951-5E33-ED40-830F-E0734A576109}" presName="linNode" presStyleCnt="0"/>
      <dgm:spPr/>
    </dgm:pt>
    <dgm:pt modelId="{ABB02F89-8011-4746-B95E-3306D8305BDD}" type="pres">
      <dgm:prSet presAssocID="{9CC9C951-5E33-ED40-830F-E0734A576109}" presName="parentText" presStyleLbl="node1" presStyleIdx="0" presStyleCnt="1" custScaleX="100262">
        <dgm:presLayoutVars>
          <dgm:chMax val="1"/>
          <dgm:bulletEnabled val="1"/>
        </dgm:presLayoutVars>
      </dgm:prSet>
      <dgm:spPr/>
      <dgm:t>
        <a:bodyPr/>
        <a:lstStyle/>
        <a:p>
          <a:endParaRPr lang="es-EC"/>
        </a:p>
      </dgm:t>
    </dgm:pt>
    <dgm:pt modelId="{92CE972F-112F-AA48-9C43-344767BD36AC}" type="pres">
      <dgm:prSet presAssocID="{9CC9C951-5E33-ED40-830F-E0734A576109}" presName="descendantText" presStyleLbl="alignAccFollowNode1" presStyleIdx="0" presStyleCnt="1" custScaleY="125122">
        <dgm:presLayoutVars>
          <dgm:bulletEnabled val="1"/>
        </dgm:presLayoutVars>
      </dgm:prSet>
      <dgm:spPr/>
      <dgm:t>
        <a:bodyPr/>
        <a:lstStyle/>
        <a:p>
          <a:endParaRPr lang="es-EC"/>
        </a:p>
      </dgm:t>
    </dgm:pt>
  </dgm:ptLst>
  <dgm:cxnLst>
    <dgm:cxn modelId="{69EF936E-D0ED-4A94-A41A-47C0CE524D98}" type="presOf" srcId="{EF6504E8-7A77-42BE-A90C-ED7A8ED3E175}" destId="{92CE972F-112F-AA48-9C43-344767BD36AC}" srcOrd="0" destOrd="2" presId="urn:microsoft.com/office/officeart/2005/8/layout/vList5"/>
    <dgm:cxn modelId="{7341B613-6E7A-42A5-A5A4-77624E8331FB}" srcId="{9CC9C951-5E33-ED40-830F-E0734A576109}" destId="{B587FEFF-9D08-459D-9206-4CE27487FBE0}" srcOrd="3" destOrd="0" parTransId="{522DD419-310A-4115-86AA-C50EF03A5862}" sibTransId="{98D77DA6-E44A-4B9A-92D6-1F05E2525682}"/>
    <dgm:cxn modelId="{2BD9FEC8-21A6-431E-B292-C054A49E1F27}" type="presOf" srcId="{73224ECF-3867-B842-9E1D-0A2583F6B890}" destId="{92CE972F-112F-AA48-9C43-344767BD36AC}" srcOrd="0" destOrd="0" presId="urn:microsoft.com/office/officeart/2005/8/layout/vList5"/>
    <dgm:cxn modelId="{111A9C6E-4FEE-458D-B7A1-F2788CC48448}" type="presOf" srcId="{D2AC1CAC-B72A-4120-9092-FADEC37FF8F9}" destId="{92CE972F-112F-AA48-9C43-344767BD36AC}" srcOrd="0" destOrd="1" presId="urn:microsoft.com/office/officeart/2005/8/layout/vList5"/>
    <dgm:cxn modelId="{CB611DB6-D295-4A18-B543-4FAB177A344D}" srcId="{9CC9C951-5E33-ED40-830F-E0734A576109}" destId="{EF6504E8-7A77-42BE-A90C-ED7A8ED3E175}" srcOrd="2" destOrd="0" parTransId="{7200B905-0AB3-4FB5-8151-09C444968AC3}" sibTransId="{BCC9482D-BE08-4380-9D4B-7CF2186EB189}"/>
    <dgm:cxn modelId="{CF98167E-01E9-4FBB-B929-119AD080B320}" type="presOf" srcId="{9CC9C951-5E33-ED40-830F-E0734A576109}" destId="{ABB02F89-8011-4746-B95E-3306D8305BDD}" srcOrd="0" destOrd="0" presId="urn:microsoft.com/office/officeart/2005/8/layout/vList5"/>
    <dgm:cxn modelId="{16FD8491-0341-4C06-8A71-B2427AB61772}" srcId="{9CC9C951-5E33-ED40-830F-E0734A576109}" destId="{06AA29F6-5467-4177-98D4-3851484DAA79}" srcOrd="4" destOrd="0" parTransId="{89278092-5710-4739-ACD0-9DBA04677946}" sibTransId="{BBAFF5C5-9649-40E1-99BA-80A2EE130F10}"/>
    <dgm:cxn modelId="{E94614CE-393D-4867-83DE-4E63202E6437}" srcId="{9CC9C951-5E33-ED40-830F-E0734A576109}" destId="{D2AC1CAC-B72A-4120-9092-FADEC37FF8F9}" srcOrd="1" destOrd="0" parTransId="{BE2D4905-F0A4-40B7-81AF-27D4FD153136}" sibTransId="{D1984060-2619-4313-9F5A-5CBC659447A6}"/>
    <dgm:cxn modelId="{C9D88196-AC40-4A9E-973D-6D4EB72EB3A9}" type="presOf" srcId="{B587FEFF-9D08-459D-9206-4CE27487FBE0}" destId="{92CE972F-112F-AA48-9C43-344767BD36AC}" srcOrd="0" destOrd="3" presId="urn:microsoft.com/office/officeart/2005/8/layout/vList5"/>
    <dgm:cxn modelId="{F502FC64-890E-4174-BDF6-872F0139FC76}" type="presOf" srcId="{06AA29F6-5467-4177-98D4-3851484DAA79}" destId="{92CE972F-112F-AA48-9C43-344767BD36AC}" srcOrd="0" destOrd="4" presId="urn:microsoft.com/office/officeart/2005/8/layout/vList5"/>
    <dgm:cxn modelId="{A1BEDBBC-158D-744F-BC3F-102C90591E95}" srcId="{9CC9C951-5E33-ED40-830F-E0734A576109}" destId="{73224ECF-3867-B842-9E1D-0A2583F6B890}" srcOrd="0" destOrd="0" parTransId="{06E313A6-C3BC-A945-9866-7CA2D8C6189D}" sibTransId="{5652F4E9-1141-8443-B7AF-3926084612F4}"/>
    <dgm:cxn modelId="{E308F067-9A48-6C43-BCFC-F6AC7FD0863F}" srcId="{B1A258D1-8883-9B4D-97B7-F5D32B0BA2E1}" destId="{9CC9C951-5E33-ED40-830F-E0734A576109}" srcOrd="0" destOrd="0" parTransId="{43ADA589-74D5-AF43-B46C-CB595DCE9C5D}" sibTransId="{A674E69D-FB9B-9444-A9E7-217164D3F585}"/>
    <dgm:cxn modelId="{E8784933-E9B2-40A8-9817-A51099579B25}" type="presOf" srcId="{B1A258D1-8883-9B4D-97B7-F5D32B0BA2E1}" destId="{A0255BEB-A289-2345-82FE-1CF133A01DFA}" srcOrd="0" destOrd="0" presId="urn:microsoft.com/office/officeart/2005/8/layout/vList5"/>
    <dgm:cxn modelId="{06BECDD4-3E41-462D-9C72-29B5B734F96C}" type="presParOf" srcId="{A0255BEB-A289-2345-82FE-1CF133A01DFA}" destId="{2F8A0E4D-BB0A-664C-89A6-58749B99A7FE}" srcOrd="0" destOrd="0" presId="urn:microsoft.com/office/officeart/2005/8/layout/vList5"/>
    <dgm:cxn modelId="{B6648EED-0F7B-4835-AECC-E98860C7E7F7}" type="presParOf" srcId="{2F8A0E4D-BB0A-664C-89A6-58749B99A7FE}" destId="{ABB02F89-8011-4746-B95E-3306D8305BDD}" srcOrd="0" destOrd="0" presId="urn:microsoft.com/office/officeart/2005/8/layout/vList5"/>
    <dgm:cxn modelId="{795EE807-5AA6-45FE-9E94-C84959167E0E}" type="presParOf" srcId="{2F8A0E4D-BB0A-664C-89A6-58749B99A7FE}" destId="{92CE972F-112F-AA48-9C43-344767BD36A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00B6E9-9961-1E4C-B644-C3F3F16A797E}" type="doc">
      <dgm:prSet loTypeId="urn:microsoft.com/office/officeart/2005/8/layout/funnel1" loCatId="" qsTypeId="urn:microsoft.com/office/officeart/2005/8/quickstyle/simple1" qsCatId="simple" csTypeId="urn:microsoft.com/office/officeart/2005/8/colors/accent3_1" csCatId="accent3" phldr="1"/>
      <dgm:spPr/>
      <dgm:t>
        <a:bodyPr/>
        <a:lstStyle/>
        <a:p>
          <a:endParaRPr lang="es-ES"/>
        </a:p>
      </dgm:t>
    </dgm:pt>
    <dgm:pt modelId="{A12B640F-2AFA-5143-9D7D-1658860AC13D}">
      <dgm:prSet phldrT="[Texto]"/>
      <dgm:spPr/>
      <dgm:t>
        <a:bodyPr/>
        <a:lstStyle/>
        <a:p>
          <a:r>
            <a:rPr lang="es-ES" dirty="0" err="1" smtClean="0"/>
            <a:t>Termoformado</a:t>
          </a:r>
          <a:r>
            <a:rPr lang="es-ES" dirty="0" smtClean="0"/>
            <a:t> al vacío</a:t>
          </a:r>
          <a:endParaRPr lang="es-ES" dirty="0"/>
        </a:p>
      </dgm:t>
    </dgm:pt>
    <dgm:pt modelId="{98E238E0-5063-BA4E-B9CC-4567EF1B230E}" type="parTrans" cxnId="{06018F54-484F-FB4F-AC20-91EB45B7A74A}">
      <dgm:prSet/>
      <dgm:spPr/>
      <dgm:t>
        <a:bodyPr/>
        <a:lstStyle/>
        <a:p>
          <a:endParaRPr lang="es-ES"/>
        </a:p>
      </dgm:t>
    </dgm:pt>
    <dgm:pt modelId="{4411894B-83F3-D84C-A3DB-EF9538765418}" type="sibTrans" cxnId="{06018F54-484F-FB4F-AC20-91EB45B7A74A}">
      <dgm:prSet/>
      <dgm:spPr/>
      <dgm:t>
        <a:bodyPr/>
        <a:lstStyle/>
        <a:p>
          <a:endParaRPr lang="es-ES"/>
        </a:p>
      </dgm:t>
    </dgm:pt>
    <dgm:pt modelId="{C69B142A-8597-AA4A-831E-E43ADF3ECD37}">
      <dgm:prSet phldrT="[Texto]"/>
      <dgm:spPr/>
      <dgm:t>
        <a:bodyPr/>
        <a:lstStyle/>
        <a:p>
          <a:r>
            <a:rPr lang="es-ES" dirty="0" err="1" smtClean="0"/>
            <a:t>Termoformado</a:t>
          </a:r>
          <a:r>
            <a:rPr lang="es-ES" dirty="0" smtClean="0"/>
            <a:t> a presión</a:t>
          </a:r>
          <a:endParaRPr lang="es-ES" dirty="0"/>
        </a:p>
      </dgm:t>
    </dgm:pt>
    <dgm:pt modelId="{607E5537-7652-A34C-BC25-DF601843A7D5}" type="parTrans" cxnId="{B246FF4D-A082-FE48-828B-AABA88802982}">
      <dgm:prSet/>
      <dgm:spPr/>
      <dgm:t>
        <a:bodyPr/>
        <a:lstStyle/>
        <a:p>
          <a:endParaRPr lang="es-ES"/>
        </a:p>
      </dgm:t>
    </dgm:pt>
    <dgm:pt modelId="{DF8F959F-4CAA-C24B-9EB7-7236399BD02C}" type="sibTrans" cxnId="{B246FF4D-A082-FE48-828B-AABA88802982}">
      <dgm:prSet/>
      <dgm:spPr/>
      <dgm:t>
        <a:bodyPr/>
        <a:lstStyle/>
        <a:p>
          <a:endParaRPr lang="es-ES"/>
        </a:p>
      </dgm:t>
    </dgm:pt>
    <dgm:pt modelId="{B801D2F8-955F-BA4A-BC1D-9BF9DF0FB69E}">
      <dgm:prSet phldrT="[Texto]"/>
      <dgm:spPr/>
      <dgm:t>
        <a:bodyPr/>
        <a:lstStyle/>
        <a:p>
          <a:r>
            <a:rPr lang="es-ES" dirty="0" err="1" smtClean="0"/>
            <a:t>Termoformado</a:t>
          </a:r>
          <a:r>
            <a:rPr lang="es-ES" dirty="0" smtClean="0"/>
            <a:t> mecánico</a:t>
          </a:r>
          <a:endParaRPr lang="es-ES" dirty="0"/>
        </a:p>
      </dgm:t>
    </dgm:pt>
    <dgm:pt modelId="{1395170D-601A-3A4C-887C-56ADDD7AE72D}" type="parTrans" cxnId="{A0B87675-19E6-F941-A0F9-D6C6FF79AE3F}">
      <dgm:prSet/>
      <dgm:spPr/>
      <dgm:t>
        <a:bodyPr/>
        <a:lstStyle/>
        <a:p>
          <a:endParaRPr lang="es-ES"/>
        </a:p>
      </dgm:t>
    </dgm:pt>
    <dgm:pt modelId="{9BBA8E3E-54D5-644E-B9A7-4A48FC8BF731}" type="sibTrans" cxnId="{A0B87675-19E6-F941-A0F9-D6C6FF79AE3F}">
      <dgm:prSet/>
      <dgm:spPr/>
      <dgm:t>
        <a:bodyPr/>
        <a:lstStyle/>
        <a:p>
          <a:endParaRPr lang="es-ES"/>
        </a:p>
      </dgm:t>
    </dgm:pt>
    <dgm:pt modelId="{0287AC6F-BF6E-F64D-9F2C-D95160154576}">
      <dgm:prSet phldrT="[Texto]"/>
      <dgm:spPr/>
      <dgm:t>
        <a:bodyPr/>
        <a:lstStyle/>
        <a:p>
          <a:r>
            <a:rPr lang="es-ES" dirty="0"/>
            <a:t>Técnicas </a:t>
          </a:r>
          <a:r>
            <a:rPr lang="es-ES" dirty="0" smtClean="0"/>
            <a:t>de </a:t>
          </a:r>
          <a:r>
            <a:rPr lang="es-ES" dirty="0" err="1" smtClean="0"/>
            <a:t>termoformado</a:t>
          </a:r>
          <a:endParaRPr lang="es-ES" dirty="0"/>
        </a:p>
      </dgm:t>
    </dgm:pt>
    <dgm:pt modelId="{93AF3D50-D9B5-4D4F-8278-8CB6184503EE}" type="parTrans" cxnId="{1A841FD6-239A-5F41-A84F-03A1942320C1}">
      <dgm:prSet/>
      <dgm:spPr/>
      <dgm:t>
        <a:bodyPr/>
        <a:lstStyle/>
        <a:p>
          <a:endParaRPr lang="es-ES"/>
        </a:p>
      </dgm:t>
    </dgm:pt>
    <dgm:pt modelId="{D04568A2-2BE0-A84D-A9E4-4AB5D7F5CC0A}" type="sibTrans" cxnId="{1A841FD6-239A-5F41-A84F-03A1942320C1}">
      <dgm:prSet/>
      <dgm:spPr/>
      <dgm:t>
        <a:bodyPr/>
        <a:lstStyle/>
        <a:p>
          <a:endParaRPr lang="es-ES"/>
        </a:p>
      </dgm:t>
    </dgm:pt>
    <dgm:pt modelId="{D95912D5-B15B-9446-82B6-FB7EB051B4BE}" type="pres">
      <dgm:prSet presAssocID="{F700B6E9-9961-1E4C-B644-C3F3F16A797E}" presName="Name0" presStyleCnt="0">
        <dgm:presLayoutVars>
          <dgm:chMax val="4"/>
          <dgm:resizeHandles val="exact"/>
        </dgm:presLayoutVars>
      </dgm:prSet>
      <dgm:spPr/>
      <dgm:t>
        <a:bodyPr/>
        <a:lstStyle/>
        <a:p>
          <a:endParaRPr lang="es-EC"/>
        </a:p>
      </dgm:t>
    </dgm:pt>
    <dgm:pt modelId="{8281B586-F6B4-AD4A-8E67-B4A77FB79A2D}" type="pres">
      <dgm:prSet presAssocID="{F700B6E9-9961-1E4C-B644-C3F3F16A797E}" presName="ellipse" presStyleLbl="trBgShp" presStyleIdx="0" presStyleCnt="1"/>
      <dgm:spPr/>
    </dgm:pt>
    <dgm:pt modelId="{37D4AFA2-9AEB-A040-97A1-6E1E9CD157F8}" type="pres">
      <dgm:prSet presAssocID="{F700B6E9-9961-1E4C-B644-C3F3F16A797E}" presName="arrow1" presStyleLbl="fgShp" presStyleIdx="0" presStyleCnt="1"/>
      <dgm:spPr/>
    </dgm:pt>
    <dgm:pt modelId="{861A8165-78D9-814F-B28D-5D3362397627}" type="pres">
      <dgm:prSet presAssocID="{F700B6E9-9961-1E4C-B644-C3F3F16A797E}" presName="rectangle" presStyleLbl="revTx" presStyleIdx="0" presStyleCnt="1">
        <dgm:presLayoutVars>
          <dgm:bulletEnabled val="1"/>
        </dgm:presLayoutVars>
      </dgm:prSet>
      <dgm:spPr/>
      <dgm:t>
        <a:bodyPr/>
        <a:lstStyle/>
        <a:p>
          <a:endParaRPr lang="es-EC"/>
        </a:p>
      </dgm:t>
    </dgm:pt>
    <dgm:pt modelId="{7616566D-1A37-2149-84DE-F61FF6BFB97C}" type="pres">
      <dgm:prSet presAssocID="{C69B142A-8597-AA4A-831E-E43ADF3ECD37}" presName="item1" presStyleLbl="node1" presStyleIdx="0" presStyleCnt="3">
        <dgm:presLayoutVars>
          <dgm:bulletEnabled val="1"/>
        </dgm:presLayoutVars>
      </dgm:prSet>
      <dgm:spPr/>
      <dgm:t>
        <a:bodyPr/>
        <a:lstStyle/>
        <a:p>
          <a:endParaRPr lang="es-EC"/>
        </a:p>
      </dgm:t>
    </dgm:pt>
    <dgm:pt modelId="{C2BE72C4-FC78-B344-94F3-AC71BFAF84FE}" type="pres">
      <dgm:prSet presAssocID="{B801D2F8-955F-BA4A-BC1D-9BF9DF0FB69E}" presName="item2" presStyleLbl="node1" presStyleIdx="1" presStyleCnt="3">
        <dgm:presLayoutVars>
          <dgm:bulletEnabled val="1"/>
        </dgm:presLayoutVars>
      </dgm:prSet>
      <dgm:spPr/>
      <dgm:t>
        <a:bodyPr/>
        <a:lstStyle/>
        <a:p>
          <a:endParaRPr lang="es-EC"/>
        </a:p>
      </dgm:t>
    </dgm:pt>
    <dgm:pt modelId="{B15B6E8D-6570-C042-8531-2B8A0EB7CDC2}" type="pres">
      <dgm:prSet presAssocID="{0287AC6F-BF6E-F64D-9F2C-D95160154576}" presName="item3" presStyleLbl="node1" presStyleIdx="2" presStyleCnt="3">
        <dgm:presLayoutVars>
          <dgm:bulletEnabled val="1"/>
        </dgm:presLayoutVars>
      </dgm:prSet>
      <dgm:spPr/>
      <dgm:t>
        <a:bodyPr/>
        <a:lstStyle/>
        <a:p>
          <a:endParaRPr lang="es-EC"/>
        </a:p>
      </dgm:t>
    </dgm:pt>
    <dgm:pt modelId="{EBD7CC17-FD2B-9945-A7C2-42A5F430F8E3}" type="pres">
      <dgm:prSet presAssocID="{F700B6E9-9961-1E4C-B644-C3F3F16A797E}" presName="funnel" presStyleLbl="trAlignAcc1" presStyleIdx="0" presStyleCnt="1"/>
      <dgm:spPr/>
    </dgm:pt>
  </dgm:ptLst>
  <dgm:cxnLst>
    <dgm:cxn modelId="{7466AE07-B47C-9544-A13E-842359B40A71}" type="presOf" srcId="{A12B640F-2AFA-5143-9D7D-1658860AC13D}" destId="{B15B6E8D-6570-C042-8531-2B8A0EB7CDC2}" srcOrd="0" destOrd="0" presId="urn:microsoft.com/office/officeart/2005/8/layout/funnel1"/>
    <dgm:cxn modelId="{11E7258A-23F6-C842-AC7D-74615D762A6D}" type="presOf" srcId="{C69B142A-8597-AA4A-831E-E43ADF3ECD37}" destId="{C2BE72C4-FC78-B344-94F3-AC71BFAF84FE}" srcOrd="0" destOrd="0" presId="urn:microsoft.com/office/officeart/2005/8/layout/funnel1"/>
    <dgm:cxn modelId="{06018F54-484F-FB4F-AC20-91EB45B7A74A}" srcId="{F700B6E9-9961-1E4C-B644-C3F3F16A797E}" destId="{A12B640F-2AFA-5143-9D7D-1658860AC13D}" srcOrd="0" destOrd="0" parTransId="{98E238E0-5063-BA4E-B9CC-4567EF1B230E}" sibTransId="{4411894B-83F3-D84C-A3DB-EF9538765418}"/>
    <dgm:cxn modelId="{8FEDC561-87FC-2D4F-9004-8A45F98A2D3C}" type="presOf" srcId="{B801D2F8-955F-BA4A-BC1D-9BF9DF0FB69E}" destId="{7616566D-1A37-2149-84DE-F61FF6BFB97C}" srcOrd="0" destOrd="0" presId="urn:microsoft.com/office/officeart/2005/8/layout/funnel1"/>
    <dgm:cxn modelId="{6B1AFE76-9695-9240-BEE9-D32655E98B0D}" type="presOf" srcId="{F700B6E9-9961-1E4C-B644-C3F3F16A797E}" destId="{D95912D5-B15B-9446-82B6-FB7EB051B4BE}" srcOrd="0" destOrd="0" presId="urn:microsoft.com/office/officeart/2005/8/layout/funnel1"/>
    <dgm:cxn modelId="{A0B87675-19E6-F941-A0F9-D6C6FF79AE3F}" srcId="{F700B6E9-9961-1E4C-B644-C3F3F16A797E}" destId="{B801D2F8-955F-BA4A-BC1D-9BF9DF0FB69E}" srcOrd="2" destOrd="0" parTransId="{1395170D-601A-3A4C-887C-56ADDD7AE72D}" sibTransId="{9BBA8E3E-54D5-644E-B9A7-4A48FC8BF731}"/>
    <dgm:cxn modelId="{2F9E88A0-B36A-4D47-9291-A38D14833F8A}" type="presOf" srcId="{0287AC6F-BF6E-F64D-9F2C-D95160154576}" destId="{861A8165-78D9-814F-B28D-5D3362397627}" srcOrd="0" destOrd="0" presId="urn:microsoft.com/office/officeart/2005/8/layout/funnel1"/>
    <dgm:cxn modelId="{1A841FD6-239A-5F41-A84F-03A1942320C1}" srcId="{F700B6E9-9961-1E4C-B644-C3F3F16A797E}" destId="{0287AC6F-BF6E-F64D-9F2C-D95160154576}" srcOrd="3" destOrd="0" parTransId="{93AF3D50-D9B5-4D4F-8278-8CB6184503EE}" sibTransId="{D04568A2-2BE0-A84D-A9E4-4AB5D7F5CC0A}"/>
    <dgm:cxn modelId="{B246FF4D-A082-FE48-828B-AABA88802982}" srcId="{F700B6E9-9961-1E4C-B644-C3F3F16A797E}" destId="{C69B142A-8597-AA4A-831E-E43ADF3ECD37}" srcOrd="1" destOrd="0" parTransId="{607E5537-7652-A34C-BC25-DF601843A7D5}" sibTransId="{DF8F959F-4CAA-C24B-9EB7-7236399BD02C}"/>
    <dgm:cxn modelId="{8CB8592B-CA27-2941-AD2C-7F5123894200}" type="presParOf" srcId="{D95912D5-B15B-9446-82B6-FB7EB051B4BE}" destId="{8281B586-F6B4-AD4A-8E67-B4A77FB79A2D}" srcOrd="0" destOrd="0" presId="urn:microsoft.com/office/officeart/2005/8/layout/funnel1"/>
    <dgm:cxn modelId="{249A850F-747D-604E-8B83-EAE573DBDAA0}" type="presParOf" srcId="{D95912D5-B15B-9446-82B6-FB7EB051B4BE}" destId="{37D4AFA2-9AEB-A040-97A1-6E1E9CD157F8}" srcOrd="1" destOrd="0" presId="urn:microsoft.com/office/officeart/2005/8/layout/funnel1"/>
    <dgm:cxn modelId="{9258AC9F-56C5-E94C-8592-2366A5D40F8F}" type="presParOf" srcId="{D95912D5-B15B-9446-82B6-FB7EB051B4BE}" destId="{861A8165-78D9-814F-B28D-5D3362397627}" srcOrd="2" destOrd="0" presId="urn:microsoft.com/office/officeart/2005/8/layout/funnel1"/>
    <dgm:cxn modelId="{AD1DBC61-5E2F-794B-ACD7-2090C541A776}" type="presParOf" srcId="{D95912D5-B15B-9446-82B6-FB7EB051B4BE}" destId="{7616566D-1A37-2149-84DE-F61FF6BFB97C}" srcOrd="3" destOrd="0" presId="urn:microsoft.com/office/officeart/2005/8/layout/funnel1"/>
    <dgm:cxn modelId="{EBB74B40-07F8-6349-84AA-39FEA269AB1F}" type="presParOf" srcId="{D95912D5-B15B-9446-82B6-FB7EB051B4BE}" destId="{C2BE72C4-FC78-B344-94F3-AC71BFAF84FE}" srcOrd="4" destOrd="0" presId="urn:microsoft.com/office/officeart/2005/8/layout/funnel1"/>
    <dgm:cxn modelId="{27000394-DA91-8A46-9447-EDD49E88A89D}" type="presParOf" srcId="{D95912D5-B15B-9446-82B6-FB7EB051B4BE}" destId="{B15B6E8D-6570-C042-8531-2B8A0EB7CDC2}" srcOrd="5" destOrd="0" presId="urn:microsoft.com/office/officeart/2005/8/layout/funnel1"/>
    <dgm:cxn modelId="{9402ED6E-C8EF-804B-98E1-A4AABFECE1D2}" type="presParOf" srcId="{D95912D5-B15B-9446-82B6-FB7EB051B4BE}" destId="{EBD7CC17-FD2B-9945-A7C2-42A5F430F8E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49B43-2FAA-4220-8E51-EE29459CA5F7}"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s-EC"/>
        </a:p>
      </dgm:t>
    </dgm:pt>
    <dgm:pt modelId="{968CF358-D8F9-432C-8A32-F04FFDDE4162}">
      <dgm:prSet phldrT="[Texto]"/>
      <dgm:spPr/>
      <dgm:t>
        <a:bodyPr/>
        <a:lstStyle/>
        <a:p>
          <a:r>
            <a:rPr lang="es-EC" dirty="0" smtClean="0"/>
            <a:t>Tela no tejida de poliéster</a:t>
          </a:r>
          <a:endParaRPr lang="es-EC" dirty="0"/>
        </a:p>
      </dgm:t>
    </dgm:pt>
    <dgm:pt modelId="{623B4A00-0624-4841-A473-05328AAA59B9}" type="parTrans" cxnId="{6EFC8866-7FBB-425F-9D18-8B90A810A9F2}">
      <dgm:prSet/>
      <dgm:spPr/>
      <dgm:t>
        <a:bodyPr/>
        <a:lstStyle/>
        <a:p>
          <a:endParaRPr lang="es-EC"/>
        </a:p>
      </dgm:t>
    </dgm:pt>
    <dgm:pt modelId="{DD71B3B7-2039-4F1B-9796-7A724EE58C66}" type="sibTrans" cxnId="{6EFC8866-7FBB-425F-9D18-8B90A810A9F2}">
      <dgm:prSet/>
      <dgm:spPr/>
      <dgm:t>
        <a:bodyPr/>
        <a:lstStyle/>
        <a:p>
          <a:endParaRPr lang="es-EC"/>
        </a:p>
      </dgm:t>
    </dgm:pt>
    <dgm:pt modelId="{A1905768-086F-4E43-B14F-E526BB6678FD}">
      <dgm:prSet phldrT="[Texto]"/>
      <dgm:spPr/>
      <dgm:t>
        <a:bodyPr/>
        <a:lstStyle/>
        <a:p>
          <a:r>
            <a:rPr lang="es-EC" dirty="0" smtClean="0"/>
            <a:t>Tela no tejida de polipropileno</a:t>
          </a:r>
          <a:endParaRPr lang="es-EC" dirty="0"/>
        </a:p>
      </dgm:t>
    </dgm:pt>
    <dgm:pt modelId="{875B59BF-1095-4E03-88BA-A454CCE5DA34}" type="parTrans" cxnId="{DB4C8E2A-44FE-4DF0-9D05-14F2F299F14D}">
      <dgm:prSet/>
      <dgm:spPr/>
      <dgm:t>
        <a:bodyPr/>
        <a:lstStyle/>
        <a:p>
          <a:endParaRPr lang="es-EC"/>
        </a:p>
      </dgm:t>
    </dgm:pt>
    <dgm:pt modelId="{A4E7E043-280F-43FC-8FFE-B7E90B7C4973}" type="sibTrans" cxnId="{DB4C8E2A-44FE-4DF0-9D05-14F2F299F14D}">
      <dgm:prSet/>
      <dgm:spPr/>
      <dgm:t>
        <a:bodyPr/>
        <a:lstStyle/>
        <a:p>
          <a:endParaRPr lang="es-EC"/>
        </a:p>
      </dgm:t>
    </dgm:pt>
    <dgm:pt modelId="{21A8728C-050B-466A-9153-23115233D5E6}">
      <dgm:prSet phldrT="[Texto]"/>
      <dgm:spPr/>
      <dgm:t>
        <a:bodyPr/>
        <a:lstStyle/>
        <a:p>
          <a:r>
            <a:rPr lang="es-EC" dirty="0" smtClean="0"/>
            <a:t>Dimensión de mascarillas</a:t>
          </a:r>
          <a:endParaRPr lang="es-EC" dirty="0"/>
        </a:p>
      </dgm:t>
    </dgm:pt>
    <dgm:pt modelId="{032A116B-1573-4F22-BDA4-625A2A9771C1}" type="parTrans" cxnId="{7FE26232-44A2-49FB-A5FE-D75D675EDA88}">
      <dgm:prSet/>
      <dgm:spPr/>
      <dgm:t>
        <a:bodyPr/>
        <a:lstStyle/>
        <a:p>
          <a:endParaRPr lang="es-EC"/>
        </a:p>
      </dgm:t>
    </dgm:pt>
    <dgm:pt modelId="{E3DB938B-45C4-47B2-B538-27F0DAE668E0}" type="sibTrans" cxnId="{7FE26232-44A2-49FB-A5FE-D75D675EDA88}">
      <dgm:prSet/>
      <dgm:spPr/>
      <dgm:t>
        <a:bodyPr/>
        <a:lstStyle/>
        <a:p>
          <a:endParaRPr lang="es-EC"/>
        </a:p>
      </dgm:t>
    </dgm:pt>
    <dgm:pt modelId="{486F4901-6538-4447-BA82-B2445B426A36}" type="pres">
      <dgm:prSet presAssocID="{67A49B43-2FAA-4220-8E51-EE29459CA5F7}" presName="Name0" presStyleCnt="0">
        <dgm:presLayoutVars>
          <dgm:chMax val="7"/>
          <dgm:chPref val="7"/>
          <dgm:dir/>
        </dgm:presLayoutVars>
      </dgm:prSet>
      <dgm:spPr/>
    </dgm:pt>
    <dgm:pt modelId="{EE93CE47-FF82-4EF6-BE9F-4BA2D0CD44B3}" type="pres">
      <dgm:prSet presAssocID="{67A49B43-2FAA-4220-8E51-EE29459CA5F7}" presName="Name1" presStyleCnt="0"/>
      <dgm:spPr/>
    </dgm:pt>
    <dgm:pt modelId="{348277FE-FF8A-4304-9BC4-CFE72B181B44}" type="pres">
      <dgm:prSet presAssocID="{67A49B43-2FAA-4220-8E51-EE29459CA5F7}" presName="cycle" presStyleCnt="0"/>
      <dgm:spPr/>
    </dgm:pt>
    <dgm:pt modelId="{7DF3D0AC-86A6-4F56-AEB8-32BB7E6D02AC}" type="pres">
      <dgm:prSet presAssocID="{67A49B43-2FAA-4220-8E51-EE29459CA5F7}" presName="srcNode" presStyleLbl="node1" presStyleIdx="0" presStyleCnt="3"/>
      <dgm:spPr/>
    </dgm:pt>
    <dgm:pt modelId="{5FED3B50-6346-4127-B3C9-B15BF7BE2AD8}" type="pres">
      <dgm:prSet presAssocID="{67A49B43-2FAA-4220-8E51-EE29459CA5F7}" presName="conn" presStyleLbl="parChTrans1D2" presStyleIdx="0" presStyleCnt="1"/>
      <dgm:spPr/>
    </dgm:pt>
    <dgm:pt modelId="{0A270776-6CE7-4B0C-8267-BE310D177106}" type="pres">
      <dgm:prSet presAssocID="{67A49B43-2FAA-4220-8E51-EE29459CA5F7}" presName="extraNode" presStyleLbl="node1" presStyleIdx="0" presStyleCnt="3"/>
      <dgm:spPr/>
    </dgm:pt>
    <dgm:pt modelId="{0F7CFC26-A6B7-4F0D-A190-1FC82C595543}" type="pres">
      <dgm:prSet presAssocID="{67A49B43-2FAA-4220-8E51-EE29459CA5F7}" presName="dstNode" presStyleLbl="node1" presStyleIdx="0" presStyleCnt="3"/>
      <dgm:spPr/>
    </dgm:pt>
    <dgm:pt modelId="{2F2B4274-5C61-4F25-82DE-5B9EE6997714}" type="pres">
      <dgm:prSet presAssocID="{968CF358-D8F9-432C-8A32-F04FFDDE4162}" presName="text_1" presStyleLbl="node1" presStyleIdx="0" presStyleCnt="3">
        <dgm:presLayoutVars>
          <dgm:bulletEnabled val="1"/>
        </dgm:presLayoutVars>
      </dgm:prSet>
      <dgm:spPr/>
    </dgm:pt>
    <dgm:pt modelId="{60FF1496-30E5-4E88-AD7D-8393C2D17BB6}" type="pres">
      <dgm:prSet presAssocID="{968CF358-D8F9-432C-8A32-F04FFDDE4162}" presName="accent_1" presStyleCnt="0"/>
      <dgm:spPr/>
    </dgm:pt>
    <dgm:pt modelId="{248484D4-7506-4208-BB40-366C11265707}" type="pres">
      <dgm:prSet presAssocID="{968CF358-D8F9-432C-8A32-F04FFDDE4162}" presName="accentRepeatNode" presStyleLbl="solidFgAcc1" presStyleIdx="0" presStyleCnt="3"/>
      <dgm:spPr/>
    </dgm:pt>
    <dgm:pt modelId="{F32BCD3B-9720-455B-94B5-CAFB70B0863E}" type="pres">
      <dgm:prSet presAssocID="{A1905768-086F-4E43-B14F-E526BB6678FD}" presName="text_2" presStyleLbl="node1" presStyleIdx="1" presStyleCnt="3">
        <dgm:presLayoutVars>
          <dgm:bulletEnabled val="1"/>
        </dgm:presLayoutVars>
      </dgm:prSet>
      <dgm:spPr/>
      <dgm:t>
        <a:bodyPr/>
        <a:lstStyle/>
        <a:p>
          <a:endParaRPr lang="es-EC"/>
        </a:p>
      </dgm:t>
    </dgm:pt>
    <dgm:pt modelId="{BE37419F-927E-46BA-A04A-4CBF897B34F9}" type="pres">
      <dgm:prSet presAssocID="{A1905768-086F-4E43-B14F-E526BB6678FD}" presName="accent_2" presStyleCnt="0"/>
      <dgm:spPr/>
    </dgm:pt>
    <dgm:pt modelId="{0CF6E374-5D8B-4B87-8272-9EB4D4508F2D}" type="pres">
      <dgm:prSet presAssocID="{A1905768-086F-4E43-B14F-E526BB6678FD}" presName="accentRepeatNode" presStyleLbl="solidFgAcc1" presStyleIdx="1" presStyleCnt="3"/>
      <dgm:spPr/>
    </dgm:pt>
    <dgm:pt modelId="{50FC67AC-FE9C-44A9-B61A-2BF47BB8F511}" type="pres">
      <dgm:prSet presAssocID="{21A8728C-050B-466A-9153-23115233D5E6}" presName="text_3" presStyleLbl="node1" presStyleIdx="2" presStyleCnt="3">
        <dgm:presLayoutVars>
          <dgm:bulletEnabled val="1"/>
        </dgm:presLayoutVars>
      </dgm:prSet>
      <dgm:spPr/>
      <dgm:t>
        <a:bodyPr/>
        <a:lstStyle/>
        <a:p>
          <a:endParaRPr lang="es-EC"/>
        </a:p>
      </dgm:t>
    </dgm:pt>
    <dgm:pt modelId="{15D9C771-EEE6-4A66-9767-666CCF9E367F}" type="pres">
      <dgm:prSet presAssocID="{21A8728C-050B-466A-9153-23115233D5E6}" presName="accent_3" presStyleCnt="0"/>
      <dgm:spPr/>
    </dgm:pt>
    <dgm:pt modelId="{E828DFDE-5164-41F5-9184-17C386DDFA17}" type="pres">
      <dgm:prSet presAssocID="{21A8728C-050B-466A-9153-23115233D5E6}" presName="accentRepeatNode" presStyleLbl="solidFgAcc1" presStyleIdx="2" presStyleCnt="3"/>
      <dgm:spPr/>
    </dgm:pt>
  </dgm:ptLst>
  <dgm:cxnLst>
    <dgm:cxn modelId="{7FE26232-44A2-49FB-A5FE-D75D675EDA88}" srcId="{67A49B43-2FAA-4220-8E51-EE29459CA5F7}" destId="{21A8728C-050B-466A-9153-23115233D5E6}" srcOrd="2" destOrd="0" parTransId="{032A116B-1573-4F22-BDA4-625A2A9771C1}" sibTransId="{E3DB938B-45C4-47B2-B538-27F0DAE668E0}"/>
    <dgm:cxn modelId="{6EFC8866-7FBB-425F-9D18-8B90A810A9F2}" srcId="{67A49B43-2FAA-4220-8E51-EE29459CA5F7}" destId="{968CF358-D8F9-432C-8A32-F04FFDDE4162}" srcOrd="0" destOrd="0" parTransId="{623B4A00-0624-4841-A473-05328AAA59B9}" sibTransId="{DD71B3B7-2039-4F1B-9796-7A724EE58C66}"/>
    <dgm:cxn modelId="{82AF0AC0-27CE-411A-9D93-DEC4BD73F9AD}" type="presOf" srcId="{21A8728C-050B-466A-9153-23115233D5E6}" destId="{50FC67AC-FE9C-44A9-B61A-2BF47BB8F511}" srcOrd="0" destOrd="0" presId="urn:microsoft.com/office/officeart/2008/layout/VerticalCurvedList"/>
    <dgm:cxn modelId="{6D64D0FD-6F2A-4776-99C4-90E1FCE04770}" type="presOf" srcId="{67A49B43-2FAA-4220-8E51-EE29459CA5F7}" destId="{486F4901-6538-4447-BA82-B2445B426A36}" srcOrd="0" destOrd="0" presId="urn:microsoft.com/office/officeart/2008/layout/VerticalCurvedList"/>
    <dgm:cxn modelId="{DE771C22-7348-4ACC-8D5D-596C586BA13D}" type="presOf" srcId="{968CF358-D8F9-432C-8A32-F04FFDDE4162}" destId="{2F2B4274-5C61-4F25-82DE-5B9EE6997714}" srcOrd="0" destOrd="0" presId="urn:microsoft.com/office/officeart/2008/layout/VerticalCurvedList"/>
    <dgm:cxn modelId="{DB4C8E2A-44FE-4DF0-9D05-14F2F299F14D}" srcId="{67A49B43-2FAA-4220-8E51-EE29459CA5F7}" destId="{A1905768-086F-4E43-B14F-E526BB6678FD}" srcOrd="1" destOrd="0" parTransId="{875B59BF-1095-4E03-88BA-A454CCE5DA34}" sibTransId="{A4E7E043-280F-43FC-8FFE-B7E90B7C4973}"/>
    <dgm:cxn modelId="{090C9996-3E9F-4CFA-9B10-7CF42498CB6F}" type="presOf" srcId="{A1905768-086F-4E43-B14F-E526BB6678FD}" destId="{F32BCD3B-9720-455B-94B5-CAFB70B0863E}" srcOrd="0" destOrd="0" presId="urn:microsoft.com/office/officeart/2008/layout/VerticalCurvedList"/>
    <dgm:cxn modelId="{9DAB2CB9-A143-4916-8C5A-79468B42D66E}" type="presOf" srcId="{DD71B3B7-2039-4F1B-9796-7A724EE58C66}" destId="{5FED3B50-6346-4127-B3C9-B15BF7BE2AD8}" srcOrd="0" destOrd="0" presId="urn:microsoft.com/office/officeart/2008/layout/VerticalCurvedList"/>
    <dgm:cxn modelId="{8B5EA8EC-7226-40D4-AD92-D4D11276EECA}" type="presParOf" srcId="{486F4901-6538-4447-BA82-B2445B426A36}" destId="{EE93CE47-FF82-4EF6-BE9F-4BA2D0CD44B3}" srcOrd="0" destOrd="0" presId="urn:microsoft.com/office/officeart/2008/layout/VerticalCurvedList"/>
    <dgm:cxn modelId="{11EF3E73-375E-42D2-AC78-9050573A1C3A}" type="presParOf" srcId="{EE93CE47-FF82-4EF6-BE9F-4BA2D0CD44B3}" destId="{348277FE-FF8A-4304-9BC4-CFE72B181B44}" srcOrd="0" destOrd="0" presId="urn:microsoft.com/office/officeart/2008/layout/VerticalCurvedList"/>
    <dgm:cxn modelId="{344FE74A-C7E3-4AEE-B045-805CDA6DE587}" type="presParOf" srcId="{348277FE-FF8A-4304-9BC4-CFE72B181B44}" destId="{7DF3D0AC-86A6-4F56-AEB8-32BB7E6D02AC}" srcOrd="0" destOrd="0" presId="urn:microsoft.com/office/officeart/2008/layout/VerticalCurvedList"/>
    <dgm:cxn modelId="{AF2D1843-7242-407C-8E32-FA7CF1723C30}" type="presParOf" srcId="{348277FE-FF8A-4304-9BC4-CFE72B181B44}" destId="{5FED3B50-6346-4127-B3C9-B15BF7BE2AD8}" srcOrd="1" destOrd="0" presId="urn:microsoft.com/office/officeart/2008/layout/VerticalCurvedList"/>
    <dgm:cxn modelId="{C6111F03-99AB-4A04-B14A-55E8B0D746DE}" type="presParOf" srcId="{348277FE-FF8A-4304-9BC4-CFE72B181B44}" destId="{0A270776-6CE7-4B0C-8267-BE310D177106}" srcOrd="2" destOrd="0" presId="urn:microsoft.com/office/officeart/2008/layout/VerticalCurvedList"/>
    <dgm:cxn modelId="{40E68AB9-69D5-4339-A62C-A11020C6D1EB}" type="presParOf" srcId="{348277FE-FF8A-4304-9BC4-CFE72B181B44}" destId="{0F7CFC26-A6B7-4F0D-A190-1FC82C595543}" srcOrd="3" destOrd="0" presId="urn:microsoft.com/office/officeart/2008/layout/VerticalCurvedList"/>
    <dgm:cxn modelId="{C481F339-EFA4-4F54-AC5F-6CA4BAC8F420}" type="presParOf" srcId="{EE93CE47-FF82-4EF6-BE9F-4BA2D0CD44B3}" destId="{2F2B4274-5C61-4F25-82DE-5B9EE6997714}" srcOrd="1" destOrd="0" presId="urn:microsoft.com/office/officeart/2008/layout/VerticalCurvedList"/>
    <dgm:cxn modelId="{3F6CA4E7-4DFD-4F1F-B651-C014CEF1AFCE}" type="presParOf" srcId="{EE93CE47-FF82-4EF6-BE9F-4BA2D0CD44B3}" destId="{60FF1496-30E5-4E88-AD7D-8393C2D17BB6}" srcOrd="2" destOrd="0" presId="urn:microsoft.com/office/officeart/2008/layout/VerticalCurvedList"/>
    <dgm:cxn modelId="{5BEEFA3A-3F85-4C0D-8FE4-4AA63DD92E25}" type="presParOf" srcId="{60FF1496-30E5-4E88-AD7D-8393C2D17BB6}" destId="{248484D4-7506-4208-BB40-366C11265707}" srcOrd="0" destOrd="0" presId="urn:microsoft.com/office/officeart/2008/layout/VerticalCurvedList"/>
    <dgm:cxn modelId="{B9343934-9839-43DF-8E66-EB2C4D97C8FC}" type="presParOf" srcId="{EE93CE47-FF82-4EF6-BE9F-4BA2D0CD44B3}" destId="{F32BCD3B-9720-455B-94B5-CAFB70B0863E}" srcOrd="3" destOrd="0" presId="urn:microsoft.com/office/officeart/2008/layout/VerticalCurvedList"/>
    <dgm:cxn modelId="{83323C32-2B22-413B-A19D-6D25D4EEA032}" type="presParOf" srcId="{EE93CE47-FF82-4EF6-BE9F-4BA2D0CD44B3}" destId="{BE37419F-927E-46BA-A04A-4CBF897B34F9}" srcOrd="4" destOrd="0" presId="urn:microsoft.com/office/officeart/2008/layout/VerticalCurvedList"/>
    <dgm:cxn modelId="{93E6655B-85F1-4EF0-8841-833B59FCA87C}" type="presParOf" srcId="{BE37419F-927E-46BA-A04A-4CBF897B34F9}" destId="{0CF6E374-5D8B-4B87-8272-9EB4D4508F2D}" srcOrd="0" destOrd="0" presId="urn:microsoft.com/office/officeart/2008/layout/VerticalCurvedList"/>
    <dgm:cxn modelId="{F548E1B2-F705-4742-8365-D3153EEE0FD5}" type="presParOf" srcId="{EE93CE47-FF82-4EF6-BE9F-4BA2D0CD44B3}" destId="{50FC67AC-FE9C-44A9-B61A-2BF47BB8F511}" srcOrd="5" destOrd="0" presId="urn:microsoft.com/office/officeart/2008/layout/VerticalCurvedList"/>
    <dgm:cxn modelId="{33CC0F41-E4DE-4B7F-8827-2581476E5EA1}" type="presParOf" srcId="{EE93CE47-FF82-4EF6-BE9F-4BA2D0CD44B3}" destId="{15D9C771-EEE6-4A66-9767-666CCF9E367F}" srcOrd="6" destOrd="0" presId="urn:microsoft.com/office/officeart/2008/layout/VerticalCurvedList"/>
    <dgm:cxn modelId="{8A41466A-3EF2-484D-9F22-0C4B988DEBBC}" type="presParOf" srcId="{15D9C771-EEE6-4A66-9767-666CCF9E367F}" destId="{E828DFDE-5164-41F5-9184-17C386DDFA1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DADB-8ADD-D84A-9B1B-DF64B2DD7B2C}">
      <dsp:nvSpPr>
        <dsp:cNvPr id="0" name=""/>
        <dsp:cNvSpPr/>
      </dsp:nvSpPr>
      <dsp:spPr>
        <a:xfrm rot="5400000">
          <a:off x="4094986" y="-2070825"/>
          <a:ext cx="506657" cy="4777148"/>
        </a:xfrm>
        <a:prstGeom prst="round2Same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Times New Roman" panose="02020603050405020304" pitchFamily="18" charset="0"/>
              <a:cs typeface="Times New Roman" panose="02020603050405020304" pitchFamily="18" charset="0"/>
            </a:rPr>
            <a:t>INTRODUCCIÓN</a:t>
          </a:r>
        </a:p>
      </dsp:txBody>
      <dsp:txXfrm rot="-5400000">
        <a:off x="1959741" y="89153"/>
        <a:ext cx="4752415" cy="457191"/>
      </dsp:txXfrm>
    </dsp:sp>
    <dsp:sp modelId="{303A409A-BC02-6043-B467-C69957DCBB36}">
      <dsp:nvSpPr>
        <dsp:cNvPr id="0" name=""/>
        <dsp:cNvSpPr/>
      </dsp:nvSpPr>
      <dsp:spPr>
        <a:xfrm>
          <a:off x="103870" y="1087"/>
          <a:ext cx="1855870" cy="63332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1</a:t>
          </a:r>
        </a:p>
      </dsp:txBody>
      <dsp:txXfrm>
        <a:off x="134786" y="32003"/>
        <a:ext cx="1794038" cy="571490"/>
      </dsp:txXfrm>
    </dsp:sp>
    <dsp:sp modelId="{B803D565-954A-6D47-AEBE-949A70699116}">
      <dsp:nvSpPr>
        <dsp:cNvPr id="0" name=""/>
        <dsp:cNvSpPr/>
      </dsp:nvSpPr>
      <dsp:spPr>
        <a:xfrm rot="5400000">
          <a:off x="4094986" y="-1405837"/>
          <a:ext cx="506657" cy="4777148"/>
        </a:xfrm>
        <a:prstGeom prst="round2Same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Times New Roman" panose="02020603050405020304" pitchFamily="18" charset="0"/>
              <a:cs typeface="Times New Roman" panose="02020603050405020304" pitchFamily="18" charset="0"/>
            </a:rPr>
            <a:t>OBJETIVOS</a:t>
          </a:r>
        </a:p>
      </dsp:txBody>
      <dsp:txXfrm rot="-5400000">
        <a:off x="1959741" y="754141"/>
        <a:ext cx="4752415" cy="457191"/>
      </dsp:txXfrm>
    </dsp:sp>
    <dsp:sp modelId="{109A8819-23AF-A341-99D3-8F8F5DBE13DB}">
      <dsp:nvSpPr>
        <dsp:cNvPr id="0" name=""/>
        <dsp:cNvSpPr/>
      </dsp:nvSpPr>
      <dsp:spPr>
        <a:xfrm>
          <a:off x="103870" y="666076"/>
          <a:ext cx="1855870" cy="63332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2</a:t>
          </a:r>
        </a:p>
      </dsp:txBody>
      <dsp:txXfrm>
        <a:off x="134786" y="696992"/>
        <a:ext cx="1794038" cy="571490"/>
      </dsp:txXfrm>
    </dsp:sp>
    <dsp:sp modelId="{82CEBA4E-6821-424E-943E-706FA9F62A71}">
      <dsp:nvSpPr>
        <dsp:cNvPr id="0" name=""/>
        <dsp:cNvSpPr/>
      </dsp:nvSpPr>
      <dsp:spPr>
        <a:xfrm rot="5400000">
          <a:off x="4094986" y="-740848"/>
          <a:ext cx="506657" cy="4777148"/>
        </a:xfrm>
        <a:prstGeom prst="round2Same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Times New Roman" panose="02020603050405020304" pitchFamily="18" charset="0"/>
              <a:cs typeface="Times New Roman" panose="02020603050405020304" pitchFamily="18" charset="0"/>
            </a:rPr>
            <a:t>FUNDAMENTO TEÓRICO</a:t>
          </a:r>
        </a:p>
      </dsp:txBody>
      <dsp:txXfrm rot="-5400000">
        <a:off x="1959741" y="1419130"/>
        <a:ext cx="4752415" cy="457191"/>
      </dsp:txXfrm>
    </dsp:sp>
    <dsp:sp modelId="{61D342DB-4B54-374D-8F8C-E046BA6A7772}">
      <dsp:nvSpPr>
        <dsp:cNvPr id="0" name=""/>
        <dsp:cNvSpPr/>
      </dsp:nvSpPr>
      <dsp:spPr>
        <a:xfrm>
          <a:off x="103870" y="1331064"/>
          <a:ext cx="1855870" cy="63332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3</a:t>
          </a:r>
        </a:p>
      </dsp:txBody>
      <dsp:txXfrm>
        <a:off x="134786" y="1361980"/>
        <a:ext cx="1794038" cy="571490"/>
      </dsp:txXfrm>
    </dsp:sp>
    <dsp:sp modelId="{6FA96F3F-CE17-7D48-909E-D549BA5A85D5}">
      <dsp:nvSpPr>
        <dsp:cNvPr id="0" name=""/>
        <dsp:cNvSpPr/>
      </dsp:nvSpPr>
      <dsp:spPr>
        <a:xfrm rot="5400000">
          <a:off x="4094986" y="-75860"/>
          <a:ext cx="506657" cy="4777148"/>
        </a:xfrm>
        <a:prstGeom prst="round2Same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Times New Roman" panose="02020603050405020304" pitchFamily="18" charset="0"/>
              <a:cs typeface="Times New Roman" panose="02020603050405020304" pitchFamily="18" charset="0"/>
            </a:rPr>
            <a:t>DISEÑO Y CONSTRUCCIÓN</a:t>
          </a:r>
        </a:p>
      </dsp:txBody>
      <dsp:txXfrm rot="-5400000">
        <a:off x="1959741" y="2084118"/>
        <a:ext cx="4752415" cy="457191"/>
      </dsp:txXfrm>
    </dsp:sp>
    <dsp:sp modelId="{6FF0FE8D-7AE3-B347-B63B-26CCD0B03292}">
      <dsp:nvSpPr>
        <dsp:cNvPr id="0" name=""/>
        <dsp:cNvSpPr/>
      </dsp:nvSpPr>
      <dsp:spPr>
        <a:xfrm>
          <a:off x="103870" y="1996053"/>
          <a:ext cx="1855870" cy="63332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4</a:t>
          </a:r>
        </a:p>
      </dsp:txBody>
      <dsp:txXfrm>
        <a:off x="134786" y="2026969"/>
        <a:ext cx="1794038" cy="571490"/>
      </dsp:txXfrm>
    </dsp:sp>
    <dsp:sp modelId="{E55ECE4E-980F-3643-B0CA-9E0566274B60}">
      <dsp:nvSpPr>
        <dsp:cNvPr id="0" name=""/>
        <dsp:cNvSpPr/>
      </dsp:nvSpPr>
      <dsp:spPr>
        <a:xfrm rot="5400000">
          <a:off x="4094986" y="589128"/>
          <a:ext cx="506657" cy="4777148"/>
        </a:xfrm>
        <a:prstGeom prst="round2Same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Times New Roman" panose="02020603050405020304" pitchFamily="18" charset="0"/>
              <a:cs typeface="Times New Roman" panose="02020603050405020304" pitchFamily="18" charset="0"/>
            </a:rPr>
            <a:t>ENSAYOS Y RESULTADOS </a:t>
          </a:r>
        </a:p>
      </dsp:txBody>
      <dsp:txXfrm rot="-5400000">
        <a:off x="1959741" y="2749107"/>
        <a:ext cx="4752415" cy="457191"/>
      </dsp:txXfrm>
    </dsp:sp>
    <dsp:sp modelId="{FAFF2747-DF5C-104E-80C5-62A36BB89528}">
      <dsp:nvSpPr>
        <dsp:cNvPr id="0" name=""/>
        <dsp:cNvSpPr/>
      </dsp:nvSpPr>
      <dsp:spPr>
        <a:xfrm>
          <a:off x="103870" y="2661041"/>
          <a:ext cx="1855870" cy="63332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_tradnl" sz="1600" kern="1200" dirty="0">
              <a:latin typeface="Times New Roman" panose="02020603050405020304" pitchFamily="18" charset="0"/>
              <a:cs typeface="Times New Roman" panose="02020603050405020304" pitchFamily="18" charset="0"/>
            </a:rPr>
            <a:t>5</a:t>
          </a:r>
        </a:p>
      </dsp:txBody>
      <dsp:txXfrm>
        <a:off x="134786" y="2691957"/>
        <a:ext cx="1794038" cy="571490"/>
      </dsp:txXfrm>
    </dsp:sp>
    <dsp:sp modelId="{E23C7F42-CA3B-9341-B442-5BD923A875AE}">
      <dsp:nvSpPr>
        <dsp:cNvPr id="0" name=""/>
        <dsp:cNvSpPr/>
      </dsp:nvSpPr>
      <dsp:spPr>
        <a:xfrm rot="5400000">
          <a:off x="4094986" y="1254116"/>
          <a:ext cx="506657" cy="4777148"/>
        </a:xfrm>
        <a:prstGeom prst="round2Same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_tradnl" sz="1600" kern="1200" dirty="0">
              <a:latin typeface="Times New Roman" panose="02020603050405020304" pitchFamily="18" charset="0"/>
              <a:cs typeface="Times New Roman" panose="02020603050405020304" pitchFamily="18" charset="0"/>
            </a:rPr>
            <a:t>CONCLUSIONES Y RECOMENDACIONES </a:t>
          </a:r>
        </a:p>
      </dsp:txBody>
      <dsp:txXfrm rot="-5400000">
        <a:off x="1959741" y="3414095"/>
        <a:ext cx="4752415" cy="457191"/>
      </dsp:txXfrm>
    </dsp:sp>
    <dsp:sp modelId="{6E972D37-6DBC-6140-98C0-5C3A0A1DD540}">
      <dsp:nvSpPr>
        <dsp:cNvPr id="0" name=""/>
        <dsp:cNvSpPr/>
      </dsp:nvSpPr>
      <dsp:spPr>
        <a:xfrm>
          <a:off x="103870" y="3326029"/>
          <a:ext cx="1855870" cy="63332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_tradnl" sz="1600" kern="1200" dirty="0" smtClean="0">
              <a:latin typeface="Times New Roman" panose="02020603050405020304" pitchFamily="18" charset="0"/>
              <a:cs typeface="Times New Roman" panose="02020603050405020304" pitchFamily="18" charset="0"/>
            </a:rPr>
            <a:t>6</a:t>
          </a:r>
          <a:endParaRPr lang="es-ES_tradnl" sz="1600" kern="1200" dirty="0">
            <a:latin typeface="Times New Roman" panose="02020603050405020304" pitchFamily="18" charset="0"/>
            <a:cs typeface="Times New Roman" panose="02020603050405020304" pitchFamily="18" charset="0"/>
          </a:endParaRPr>
        </a:p>
      </dsp:txBody>
      <dsp:txXfrm>
        <a:off x="134786" y="3356945"/>
        <a:ext cx="1794038" cy="571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972F-112F-AA48-9C43-344767BD36AC}">
      <dsp:nvSpPr>
        <dsp:cNvPr id="0" name=""/>
        <dsp:cNvSpPr/>
      </dsp:nvSpPr>
      <dsp:spPr>
        <a:xfrm rot="5400000">
          <a:off x="4752526" y="-1796195"/>
          <a:ext cx="1656180" cy="5248573"/>
        </a:xfrm>
        <a:prstGeom prst="round2SameRect">
          <a:avLst/>
        </a:prstGeom>
        <a:no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FontTx/>
            <a:buChar char="••"/>
          </a:pPr>
          <a:r>
            <a:rPr lang="es-EC" sz="1800" kern="1200" dirty="0" smtClean="0"/>
            <a:t>Diseñar y construir una máquina para realizar el conformado de mascarillas mediante la utilización del termo formado por compresión con matrices y controlado con un sistema neumático.</a:t>
          </a:r>
          <a:endParaRPr lang="es-ES_tradnl" sz="1800" kern="1200" dirty="0">
            <a:solidFill>
              <a:schemeClr val="tx1"/>
            </a:solidFill>
            <a:latin typeface="Times New Roman" panose="02020603050405020304" pitchFamily="18" charset="0"/>
            <a:cs typeface="Times New Roman" panose="02020603050405020304" pitchFamily="18" charset="0"/>
          </a:endParaRPr>
        </a:p>
      </dsp:txBody>
      <dsp:txXfrm rot="-5400000">
        <a:off x="2956330" y="80849"/>
        <a:ext cx="5167725" cy="1494484"/>
      </dsp:txXfrm>
    </dsp:sp>
    <dsp:sp modelId="{ABB02F89-8011-4746-B95E-3306D8305BDD}">
      <dsp:nvSpPr>
        <dsp:cNvPr id="0" name=""/>
        <dsp:cNvSpPr/>
      </dsp:nvSpPr>
      <dsp:spPr>
        <a:xfrm>
          <a:off x="4008" y="808"/>
          <a:ext cx="2952322" cy="1654565"/>
        </a:xfrm>
        <a:prstGeom prst="round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0980" tIns="110490" rIns="220980" bIns="110490" numCol="1" spcCol="1270" anchor="ctr" anchorCtr="0">
          <a:noAutofit/>
        </a:bodyPr>
        <a:lstStyle/>
        <a:p>
          <a:pPr lvl="0" algn="just" defTabSz="2578100">
            <a:lnSpc>
              <a:spcPct val="90000"/>
            </a:lnSpc>
            <a:spcBef>
              <a:spcPct val="0"/>
            </a:spcBef>
            <a:spcAft>
              <a:spcPct val="35000"/>
            </a:spcAft>
          </a:pPr>
          <a:r>
            <a:rPr lang="es-ES_tradnl" sz="5800" kern="1200" dirty="0">
              <a:solidFill>
                <a:schemeClr val="tx1"/>
              </a:solidFill>
              <a:latin typeface="Times New Roman" panose="02020603050405020304" pitchFamily="18" charset="0"/>
              <a:cs typeface="Times New Roman" panose="02020603050405020304" pitchFamily="18" charset="0"/>
            </a:rPr>
            <a:t>General</a:t>
          </a:r>
        </a:p>
      </dsp:txBody>
      <dsp:txXfrm>
        <a:off x="84777" y="81577"/>
        <a:ext cx="2790784" cy="1493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E972F-112F-AA48-9C43-344767BD36AC}">
      <dsp:nvSpPr>
        <dsp:cNvPr id="0" name=""/>
        <dsp:cNvSpPr/>
      </dsp:nvSpPr>
      <dsp:spPr>
        <a:xfrm rot="5400000">
          <a:off x="4216334" y="-1256134"/>
          <a:ext cx="2736299" cy="5248573"/>
        </a:xfrm>
        <a:prstGeom prst="round2SameRect">
          <a:avLst/>
        </a:prstGeom>
        <a:no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55650">
            <a:lnSpc>
              <a:spcPct val="90000"/>
            </a:lnSpc>
            <a:spcBef>
              <a:spcPct val="0"/>
            </a:spcBef>
            <a:spcAft>
              <a:spcPct val="15000"/>
            </a:spcAft>
            <a:buFontTx/>
            <a:buChar char="••"/>
          </a:pPr>
          <a:r>
            <a:rPr lang="es-EC" sz="1700" kern="1200" dirty="0" smtClean="0"/>
            <a:t>Realizar un estudio del proceso de termo formado mecánico.</a:t>
          </a:r>
          <a:endParaRPr lang="es-ES_tradnl" sz="1700" kern="1200" dirty="0">
            <a:solidFill>
              <a:schemeClr val="tx1"/>
            </a:solidFill>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FontTx/>
            <a:buChar char="••"/>
          </a:pPr>
          <a:r>
            <a:rPr lang="es-EC" sz="1700" kern="1200" dirty="0" smtClean="0"/>
            <a:t>Caracterizar el tipo de mascarilla a producir.</a:t>
          </a:r>
          <a:endParaRPr lang="es-ES_tradnl" sz="1700" kern="1200" dirty="0">
            <a:solidFill>
              <a:schemeClr val="tx1"/>
            </a:solidFill>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FontTx/>
            <a:buChar char="••"/>
          </a:pPr>
          <a:r>
            <a:rPr lang="es-EC" sz="1700" kern="1200" dirty="0" smtClean="0"/>
            <a:t>Diseñar y construir una máquina de termo formado que permita fabricar mascarillas a una tasa de producción de 4 unidades por minuto.</a:t>
          </a:r>
          <a:endParaRPr lang="es-ES_tradnl" sz="1700" kern="1200" dirty="0">
            <a:solidFill>
              <a:schemeClr val="tx1"/>
            </a:solidFill>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FontTx/>
            <a:buChar char="••"/>
          </a:pPr>
          <a:r>
            <a:rPr lang="es-EC" sz="1700" kern="1200" dirty="0" smtClean="0"/>
            <a:t>Realizar pruebas de producción a la máquina y de calidad de termo formado de las mascarillas.</a:t>
          </a:r>
          <a:endParaRPr lang="es-ES_tradnl" sz="1700" kern="1200" dirty="0">
            <a:solidFill>
              <a:schemeClr val="tx1"/>
            </a:solidFill>
            <a:latin typeface="Times New Roman" panose="02020603050405020304" pitchFamily="18" charset="0"/>
            <a:cs typeface="Times New Roman" panose="02020603050405020304" pitchFamily="18" charset="0"/>
          </a:endParaRPr>
        </a:p>
        <a:p>
          <a:pPr marL="171450" lvl="1" indent="-171450" algn="just" defTabSz="755650">
            <a:lnSpc>
              <a:spcPct val="90000"/>
            </a:lnSpc>
            <a:spcBef>
              <a:spcPct val="0"/>
            </a:spcBef>
            <a:spcAft>
              <a:spcPct val="15000"/>
            </a:spcAft>
            <a:buFontTx/>
            <a:buChar char="••"/>
          </a:pPr>
          <a:r>
            <a:rPr lang="es-EC" sz="1700" kern="1200" dirty="0" smtClean="0"/>
            <a:t>Realizar un plan de mantenimiento preventivo y manual de usuario de la máquina. </a:t>
          </a:r>
          <a:endParaRPr lang="es-ES_tradnl" sz="1700" kern="1200" dirty="0">
            <a:solidFill>
              <a:schemeClr val="tx1"/>
            </a:solidFill>
            <a:latin typeface="Times New Roman" panose="02020603050405020304" pitchFamily="18" charset="0"/>
            <a:cs typeface="Times New Roman" panose="02020603050405020304" pitchFamily="18" charset="0"/>
          </a:endParaRPr>
        </a:p>
      </dsp:txBody>
      <dsp:txXfrm rot="-5400000">
        <a:off x="2960198" y="133577"/>
        <a:ext cx="5114998" cy="2469149"/>
      </dsp:txXfrm>
    </dsp:sp>
    <dsp:sp modelId="{ABB02F89-8011-4746-B95E-3306D8305BDD}">
      <dsp:nvSpPr>
        <dsp:cNvPr id="0" name=""/>
        <dsp:cNvSpPr/>
      </dsp:nvSpPr>
      <dsp:spPr>
        <a:xfrm>
          <a:off x="140" y="1336"/>
          <a:ext cx="2960057" cy="2733631"/>
        </a:xfrm>
        <a:prstGeom prst="round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lvl="0" algn="just" defTabSz="1778000">
            <a:lnSpc>
              <a:spcPct val="90000"/>
            </a:lnSpc>
            <a:spcBef>
              <a:spcPct val="0"/>
            </a:spcBef>
            <a:spcAft>
              <a:spcPct val="35000"/>
            </a:spcAft>
          </a:pPr>
          <a:r>
            <a:rPr lang="es-ES_tradnl" sz="4000" kern="1200" dirty="0" smtClean="0">
              <a:solidFill>
                <a:schemeClr val="tx1"/>
              </a:solidFill>
              <a:latin typeface="Times New Roman" panose="02020603050405020304" pitchFamily="18" charset="0"/>
              <a:cs typeface="Times New Roman" panose="02020603050405020304" pitchFamily="18" charset="0"/>
            </a:rPr>
            <a:t>Específicos</a:t>
          </a:r>
          <a:endParaRPr lang="es-ES_tradnl" sz="4000" kern="1200" dirty="0">
            <a:solidFill>
              <a:schemeClr val="tx1"/>
            </a:solidFill>
            <a:latin typeface="Times New Roman" panose="02020603050405020304" pitchFamily="18" charset="0"/>
            <a:cs typeface="Times New Roman" panose="02020603050405020304" pitchFamily="18" charset="0"/>
          </a:endParaRPr>
        </a:p>
      </dsp:txBody>
      <dsp:txXfrm>
        <a:off x="133585" y="134781"/>
        <a:ext cx="2693167" cy="24667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1B586-F6B4-AD4A-8E67-B4A77FB79A2D}">
      <dsp:nvSpPr>
        <dsp:cNvPr id="0" name=""/>
        <dsp:cNvSpPr/>
      </dsp:nvSpPr>
      <dsp:spPr>
        <a:xfrm>
          <a:off x="1100598" y="176160"/>
          <a:ext cx="3496106" cy="1214151"/>
        </a:xfrm>
        <a:prstGeom prst="ellipse">
          <a:avLst/>
        </a:prstGeom>
        <a:solidFill>
          <a:schemeClr val="accent3">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4AFA2-9AEB-A040-97A1-6E1E9CD157F8}">
      <dsp:nvSpPr>
        <dsp:cNvPr id="0" name=""/>
        <dsp:cNvSpPr/>
      </dsp:nvSpPr>
      <dsp:spPr>
        <a:xfrm>
          <a:off x="2515302" y="3149205"/>
          <a:ext cx="677540" cy="433625"/>
        </a:xfrm>
        <a:prstGeom prst="downArrow">
          <a:avLst/>
        </a:prstGeom>
        <a:solidFill>
          <a:schemeClr val="accent3">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1A8165-78D9-814F-B28D-5D3362397627}">
      <dsp:nvSpPr>
        <dsp:cNvPr id="0" name=""/>
        <dsp:cNvSpPr/>
      </dsp:nvSpPr>
      <dsp:spPr>
        <a:xfrm>
          <a:off x="1227975" y="3496106"/>
          <a:ext cx="3252192" cy="813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ES" sz="2100" kern="1200" dirty="0"/>
            <a:t>Técnicas </a:t>
          </a:r>
          <a:r>
            <a:rPr lang="es-ES" sz="2100" kern="1200" dirty="0" smtClean="0"/>
            <a:t>de </a:t>
          </a:r>
          <a:r>
            <a:rPr lang="es-ES" sz="2100" kern="1200" dirty="0" err="1" smtClean="0"/>
            <a:t>termoformado</a:t>
          </a:r>
          <a:endParaRPr lang="es-ES" sz="2100" kern="1200" dirty="0"/>
        </a:p>
      </dsp:txBody>
      <dsp:txXfrm>
        <a:off x="1227975" y="3496106"/>
        <a:ext cx="3252192" cy="813048"/>
      </dsp:txXfrm>
    </dsp:sp>
    <dsp:sp modelId="{7616566D-1A37-2149-84DE-F61FF6BFB97C}">
      <dsp:nvSpPr>
        <dsp:cNvPr id="0" name=""/>
        <dsp:cNvSpPr/>
      </dsp:nvSpPr>
      <dsp:spPr>
        <a:xfrm>
          <a:off x="2371663" y="1484083"/>
          <a:ext cx="1219572" cy="121957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err="1" smtClean="0"/>
            <a:t>Termoformado</a:t>
          </a:r>
          <a:r>
            <a:rPr lang="es-ES" sz="1000" kern="1200" dirty="0" smtClean="0"/>
            <a:t> mecánico</a:t>
          </a:r>
          <a:endParaRPr lang="es-ES" sz="1000" kern="1200" dirty="0"/>
        </a:p>
      </dsp:txBody>
      <dsp:txXfrm>
        <a:off x="2550265" y="1662685"/>
        <a:ext cx="862368" cy="862368"/>
      </dsp:txXfrm>
    </dsp:sp>
    <dsp:sp modelId="{C2BE72C4-FC78-B344-94F3-AC71BFAF84FE}">
      <dsp:nvSpPr>
        <dsp:cNvPr id="0" name=""/>
        <dsp:cNvSpPr/>
      </dsp:nvSpPr>
      <dsp:spPr>
        <a:xfrm>
          <a:off x="1498991" y="569133"/>
          <a:ext cx="1219572" cy="121957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err="1" smtClean="0"/>
            <a:t>Termoformado</a:t>
          </a:r>
          <a:r>
            <a:rPr lang="es-ES" sz="1000" kern="1200" dirty="0" smtClean="0"/>
            <a:t> a presión</a:t>
          </a:r>
          <a:endParaRPr lang="es-ES" sz="1000" kern="1200" dirty="0"/>
        </a:p>
      </dsp:txBody>
      <dsp:txXfrm>
        <a:off x="1677593" y="747735"/>
        <a:ext cx="862368" cy="862368"/>
      </dsp:txXfrm>
    </dsp:sp>
    <dsp:sp modelId="{B15B6E8D-6570-C042-8531-2B8A0EB7CDC2}">
      <dsp:nvSpPr>
        <dsp:cNvPr id="0" name=""/>
        <dsp:cNvSpPr/>
      </dsp:nvSpPr>
      <dsp:spPr>
        <a:xfrm>
          <a:off x="2745665" y="274268"/>
          <a:ext cx="1219572" cy="121957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err="1" smtClean="0"/>
            <a:t>Termoformado</a:t>
          </a:r>
          <a:r>
            <a:rPr lang="es-ES" sz="1000" kern="1200" dirty="0" smtClean="0"/>
            <a:t> al vacío</a:t>
          </a:r>
          <a:endParaRPr lang="es-ES" sz="1000" kern="1200" dirty="0"/>
        </a:p>
      </dsp:txBody>
      <dsp:txXfrm>
        <a:off x="2924267" y="452870"/>
        <a:ext cx="862368" cy="862368"/>
      </dsp:txXfrm>
    </dsp:sp>
    <dsp:sp modelId="{EBD7CC17-FD2B-9945-A7C2-42A5F430F8E3}">
      <dsp:nvSpPr>
        <dsp:cNvPr id="0" name=""/>
        <dsp:cNvSpPr/>
      </dsp:nvSpPr>
      <dsp:spPr>
        <a:xfrm>
          <a:off x="956959" y="27101"/>
          <a:ext cx="3794224" cy="3035379"/>
        </a:xfrm>
        <a:prstGeom prst="funnel">
          <a:avLst/>
        </a:prstGeom>
        <a:solidFill>
          <a:schemeClr val="accent3">
            <a:alpha val="4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D3B50-6346-4127-B3C9-B15BF7BE2AD8}">
      <dsp:nvSpPr>
        <dsp:cNvPr id="0" name=""/>
        <dsp:cNvSpPr/>
      </dsp:nvSpPr>
      <dsp:spPr>
        <a:xfrm>
          <a:off x="-3581015" y="-550356"/>
          <a:ext cx="4269065" cy="4269065"/>
        </a:xfrm>
        <a:prstGeom prst="blockArc">
          <a:avLst>
            <a:gd name="adj1" fmla="val 18900000"/>
            <a:gd name="adj2" fmla="val 2700000"/>
            <a:gd name="adj3" fmla="val 506"/>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2B4274-5C61-4F25-82DE-5B9EE6997714}">
      <dsp:nvSpPr>
        <dsp:cNvPr id="0" name=""/>
        <dsp:cNvSpPr/>
      </dsp:nvSpPr>
      <dsp:spPr>
        <a:xfrm>
          <a:off x="442449" y="316835"/>
          <a:ext cx="4223773" cy="6336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976"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Tela no tejida de poliéster</a:t>
          </a:r>
          <a:endParaRPr lang="es-EC" sz="2100" kern="1200" dirty="0"/>
        </a:p>
      </dsp:txBody>
      <dsp:txXfrm>
        <a:off x="442449" y="316835"/>
        <a:ext cx="4223773" cy="633670"/>
      </dsp:txXfrm>
    </dsp:sp>
    <dsp:sp modelId="{248484D4-7506-4208-BB40-366C11265707}">
      <dsp:nvSpPr>
        <dsp:cNvPr id="0" name=""/>
        <dsp:cNvSpPr/>
      </dsp:nvSpPr>
      <dsp:spPr>
        <a:xfrm>
          <a:off x="46405" y="237626"/>
          <a:ext cx="792087" cy="79208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2BCD3B-9720-455B-94B5-CAFB70B0863E}">
      <dsp:nvSpPr>
        <dsp:cNvPr id="0" name=""/>
        <dsp:cNvSpPr/>
      </dsp:nvSpPr>
      <dsp:spPr>
        <a:xfrm>
          <a:off x="672788" y="1267340"/>
          <a:ext cx="3993434" cy="6336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976"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Tela no tejida de polipropileno</a:t>
          </a:r>
          <a:endParaRPr lang="es-EC" sz="2100" kern="1200" dirty="0"/>
        </a:p>
      </dsp:txBody>
      <dsp:txXfrm>
        <a:off x="672788" y="1267340"/>
        <a:ext cx="3993434" cy="633670"/>
      </dsp:txXfrm>
    </dsp:sp>
    <dsp:sp modelId="{0CF6E374-5D8B-4B87-8272-9EB4D4508F2D}">
      <dsp:nvSpPr>
        <dsp:cNvPr id="0" name=""/>
        <dsp:cNvSpPr/>
      </dsp:nvSpPr>
      <dsp:spPr>
        <a:xfrm>
          <a:off x="276744" y="1188131"/>
          <a:ext cx="792087" cy="79208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C67AC-FE9C-44A9-B61A-2BF47BB8F511}">
      <dsp:nvSpPr>
        <dsp:cNvPr id="0" name=""/>
        <dsp:cNvSpPr/>
      </dsp:nvSpPr>
      <dsp:spPr>
        <a:xfrm>
          <a:off x="442449" y="2217846"/>
          <a:ext cx="4223773" cy="6336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976"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Dimensión de mascarillas</a:t>
          </a:r>
          <a:endParaRPr lang="es-EC" sz="2100" kern="1200" dirty="0"/>
        </a:p>
      </dsp:txBody>
      <dsp:txXfrm>
        <a:off x="442449" y="2217846"/>
        <a:ext cx="4223773" cy="633670"/>
      </dsp:txXfrm>
    </dsp:sp>
    <dsp:sp modelId="{E828DFDE-5164-41F5-9184-17C386DDFA17}">
      <dsp:nvSpPr>
        <dsp:cNvPr id="0" name=""/>
        <dsp:cNvSpPr/>
      </dsp:nvSpPr>
      <dsp:spPr>
        <a:xfrm>
          <a:off x="46405" y="2138637"/>
          <a:ext cx="792087" cy="792087"/>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028D3-009B-4FE3-A4E4-8B40431CAE8A}" type="datetimeFigureOut">
              <a:rPr lang="es-EC" smtClean="0"/>
              <a:pPr/>
              <a:t>25/3/2021</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99F74-5010-4638-9353-1ECFBDD94E0B}" type="slidenum">
              <a:rPr lang="es-EC" smtClean="0"/>
              <a:pPr/>
              <a:t>‹Nº›</a:t>
            </a:fld>
            <a:endParaRPr lang="es-EC" dirty="0"/>
          </a:p>
        </p:txBody>
      </p:sp>
    </p:spTree>
    <p:extLst>
      <p:ext uri="{BB962C8B-B14F-4D97-AF65-F5344CB8AC3E}">
        <p14:creationId xmlns:p14="http://schemas.microsoft.com/office/powerpoint/2010/main" val="428717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1"/>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204" name="CorelDRAW" r:id="rId4" imgW="9151920" imgH="5621400" progId="">
                  <p:embed/>
                </p:oleObj>
              </mc:Choice>
              <mc:Fallback>
                <p:oleObj name="CorelDRAW" r:id="rId4" imgW="9151920" imgH="5621400" progId="">
                  <p:embed/>
                  <p:pic>
                    <p:nvPicPr>
                      <p:cNvPr id="0" name="Picture 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48" descr="bannner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1228756" y="2130425"/>
            <a:ext cx="7772400" cy="1470025"/>
          </a:xfrm>
        </p:spPr>
        <p:txBody>
          <a:bodyPr/>
          <a:lstStyle/>
          <a:p>
            <a:r>
              <a:rPr lang="es-ES"/>
              <a:t>Haga clic para modificar el estilo de título del patrón</a:t>
            </a:r>
            <a:endParaRPr lang="es-ES" dirty="0"/>
          </a:p>
        </p:txBody>
      </p:sp>
      <p:sp>
        <p:nvSpPr>
          <p:cNvPr id="3" name="2 Subtítulo"/>
          <p:cNvSpPr>
            <a:spLocks noGrp="1"/>
          </p:cNvSpPr>
          <p:nvPr>
            <p:ph type="subTitle" idx="1"/>
          </p:nvPr>
        </p:nvSpPr>
        <p:spPr>
          <a:xfrm>
            <a:off x="224316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Tree>
    <p:extLst>
      <p:ext uri="{BB962C8B-B14F-4D97-AF65-F5344CB8AC3E}">
        <p14:creationId xmlns:p14="http://schemas.microsoft.com/office/powerpoint/2010/main" val="16796839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42213852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305521440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pic>
        <p:nvPicPr>
          <p:cNvPr id="6" name="Picture 48" descr="bannner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S" dirty="0"/>
          </a:p>
        </p:txBody>
      </p:sp>
      <p:pic>
        <p:nvPicPr>
          <p:cNvPr id="8" name="Picture 49" descr="LOGO ESPE ORIGINAL cop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7986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2719977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5" name="4 Marcador de pie de página"/>
          <p:cNvSpPr>
            <a:spLocks noGrp="1"/>
          </p:cNvSpPr>
          <p:nvPr>
            <p:ph type="ftr" sz="quarter" idx="11"/>
          </p:nvPr>
        </p:nvSpPr>
        <p:spPr/>
        <p:txBody>
          <a:bodyPr/>
          <a:lstStyle>
            <a:lvl1pPr>
              <a:defRPr/>
            </a:lvl1pPr>
          </a:lstStyle>
          <a:p>
            <a:endParaRPr lang="es-EC" dirty="0"/>
          </a:p>
        </p:txBody>
      </p:sp>
      <p:sp>
        <p:nvSpPr>
          <p:cNvPr id="6"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91623891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408381635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8" name="4 Marcador de pie de página"/>
          <p:cNvSpPr>
            <a:spLocks noGrp="1"/>
          </p:cNvSpPr>
          <p:nvPr>
            <p:ph type="ftr" sz="quarter" idx="11"/>
          </p:nvPr>
        </p:nvSpPr>
        <p:spPr/>
        <p:txBody>
          <a:bodyPr/>
          <a:lstStyle>
            <a:lvl1pPr>
              <a:defRPr/>
            </a:lvl1pPr>
          </a:lstStyle>
          <a:p>
            <a:endParaRPr lang="es-EC" dirty="0"/>
          </a:p>
        </p:txBody>
      </p:sp>
      <p:sp>
        <p:nvSpPr>
          <p:cNvPr id="9"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90049475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4" name="4 Marcador de pie de página"/>
          <p:cNvSpPr>
            <a:spLocks noGrp="1"/>
          </p:cNvSpPr>
          <p:nvPr>
            <p:ph type="ftr" sz="quarter" idx="11"/>
          </p:nvPr>
        </p:nvSpPr>
        <p:spPr/>
        <p:txBody>
          <a:bodyPr/>
          <a:lstStyle>
            <a:lvl1pPr>
              <a:defRPr/>
            </a:lvl1pPr>
          </a:lstStyle>
          <a:p>
            <a:endParaRPr lang="es-EC" dirty="0"/>
          </a:p>
        </p:txBody>
      </p:sp>
      <p:sp>
        <p:nvSpPr>
          <p:cNvPr id="5"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244759263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3" name="4 Marcador de pie de página"/>
          <p:cNvSpPr>
            <a:spLocks noGrp="1"/>
          </p:cNvSpPr>
          <p:nvPr>
            <p:ph type="ftr" sz="quarter" idx="11"/>
          </p:nvPr>
        </p:nvSpPr>
        <p:spPr/>
        <p:txBody>
          <a:bodyPr/>
          <a:lstStyle>
            <a:lvl1pPr>
              <a:defRPr/>
            </a:lvl1pPr>
          </a:lstStyle>
          <a:p>
            <a:endParaRPr lang="es-EC" dirty="0"/>
          </a:p>
        </p:txBody>
      </p:sp>
      <p:sp>
        <p:nvSpPr>
          <p:cNvPr id="4"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6318581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dirty="0"/>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318172536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A18203D6-28EC-494E-A848-DC696354D6F7}" type="datetimeFigureOut">
              <a:rPr lang="es-EC" smtClean="0"/>
              <a:pPr/>
              <a:t>25/3/2021</a:t>
            </a:fld>
            <a:endParaRPr lang="es-EC"/>
          </a:p>
        </p:txBody>
      </p:sp>
      <p:sp>
        <p:nvSpPr>
          <p:cNvPr id="6" name="4 Marcador de pie de página"/>
          <p:cNvSpPr>
            <a:spLocks noGrp="1"/>
          </p:cNvSpPr>
          <p:nvPr>
            <p:ph type="ftr" sz="quarter" idx="11"/>
          </p:nvPr>
        </p:nvSpPr>
        <p:spPr/>
        <p:txBody>
          <a:bodyPr/>
          <a:lstStyle>
            <a:lvl1pPr>
              <a:defRPr/>
            </a:lvl1pPr>
          </a:lstStyle>
          <a:p>
            <a:endParaRPr lang="es-EC" dirty="0"/>
          </a:p>
        </p:txBody>
      </p:sp>
      <p:sp>
        <p:nvSpPr>
          <p:cNvPr id="7" name="5 Marcador de número de diapositiva"/>
          <p:cNvSpPr>
            <a:spLocks noGrp="1"/>
          </p:cNvSpPr>
          <p:nvPr>
            <p:ph type="sldNum" sz="quarter" idx="12"/>
          </p:nvPr>
        </p:nvSpPr>
        <p:spPr/>
        <p:txBody>
          <a:bodyPr/>
          <a:lstStyle>
            <a:lvl1pPr>
              <a:defRPr/>
            </a:lvl1pPr>
          </a:lstStyle>
          <a:p>
            <a:fld id="{785A9F67-89B4-4FD1-854C-0DDA5C968772}" type="slidenum">
              <a:rPr lang="es-EC" smtClean="0"/>
              <a:pPr/>
              <a:t>‹Nº›</a:t>
            </a:fld>
            <a:endParaRPr lang="es-EC" dirty="0"/>
          </a:p>
        </p:txBody>
      </p:sp>
    </p:spTree>
    <p:extLst>
      <p:ext uri="{BB962C8B-B14F-4D97-AF65-F5344CB8AC3E}">
        <p14:creationId xmlns:p14="http://schemas.microsoft.com/office/powerpoint/2010/main" val="398061634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203D6-28EC-494E-A848-DC696354D6F7}" type="datetimeFigureOut">
              <a:rPr lang="es-EC" smtClean="0"/>
              <a:pPr/>
              <a:t>25/3/2021</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A9F67-89B4-4FD1-854C-0DDA5C968772}" type="slidenum">
              <a:rPr lang="es-EC" smtClean="0"/>
              <a:pPr/>
              <a:t>‹Nº›</a:t>
            </a:fld>
            <a:endParaRPr lang="es-EC" dirty="0"/>
          </a:p>
        </p:txBody>
      </p:sp>
      <p:sp>
        <p:nvSpPr>
          <p:cNvPr id="7"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8"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9"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S" dirty="0"/>
          </a:p>
        </p:txBody>
      </p:sp>
      <p:sp>
        <p:nvSpPr>
          <p:cNvPr id="10"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S" dirty="0"/>
          </a:p>
        </p:txBody>
      </p:sp>
      <p:pic>
        <p:nvPicPr>
          <p:cNvPr id="4107" name="Picture 26" descr="LOGO ESPE ORIGINAL copia"/>
          <p:cNvPicPr>
            <a:picLocks noChangeAspect="1" noChangeArrowheads="1"/>
          </p:cNvPicPr>
          <p:nvPr/>
        </p:nvPicPr>
        <p:blipFill>
          <a:blip r:embed="rId14">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4.png"/><Relationship Id="rId4" Type="http://schemas.openxmlformats.org/officeDocument/2006/relationships/diagramLayout" Target="../diagrams/layout5.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5A96490F-D0E3-3745-8949-AED0A0668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pic>
        <p:nvPicPr>
          <p:cNvPr id="6" name="Imagen 5">
            <a:extLst>
              <a:ext uri="{FF2B5EF4-FFF2-40B4-BE49-F238E27FC236}">
                <a16:creationId xmlns:a16="http://schemas.microsoft.com/office/drawing/2014/main" xmlns="" id="{2C0A6AA4-534B-0742-B987-CF8602A2484A}"/>
              </a:ext>
            </a:extLst>
          </p:cNvPr>
          <p:cNvPicPr>
            <a:picLocks noChangeAspect="1"/>
          </p:cNvPicPr>
          <p:nvPr/>
        </p:nvPicPr>
        <p:blipFill rotWithShape="1">
          <a:blip r:embed="rId3">
            <a:extLst>
              <a:ext uri="{28A0092B-C50C-407E-A947-70E740481C1C}">
                <a14:useLocalDpi xmlns:a14="http://schemas.microsoft.com/office/drawing/2010/main" val="0"/>
              </a:ext>
            </a:extLst>
          </a:blip>
          <a:srcRect t="18030" r="70410"/>
          <a:stretch/>
        </p:blipFill>
        <p:spPr>
          <a:xfrm>
            <a:off x="1654" y="1268760"/>
            <a:ext cx="2725070" cy="4936192"/>
          </a:xfrm>
          <a:prstGeom prst="rect">
            <a:avLst/>
          </a:prstGeom>
        </p:spPr>
      </p:pic>
      <p:pic>
        <p:nvPicPr>
          <p:cNvPr id="7" name="Picture 4" descr="Resultado de imagen para SELLO ESPE">
            <a:extLst>
              <a:ext uri="{FF2B5EF4-FFF2-40B4-BE49-F238E27FC236}">
                <a16:creationId xmlns:a16="http://schemas.microsoft.com/office/drawing/2014/main" xmlns="" id="{877FE831-1990-7F40-96B7-AF48A56AD5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200"/>
          <a:stretch/>
        </p:blipFill>
        <p:spPr bwMode="auto">
          <a:xfrm>
            <a:off x="234752" y="418073"/>
            <a:ext cx="808856" cy="810000"/>
          </a:xfrm>
          <a:prstGeom prst="rect">
            <a:avLst/>
          </a:prstGeom>
          <a:noFill/>
          <a:extLst>
            <a:ext uri="{909E8E84-426E-40DD-AFC4-6F175D3DCCD1}">
              <a14:hiddenFill xmlns:a14="http://schemas.microsoft.com/office/drawing/2010/main">
                <a:solidFill>
                  <a:srgbClr val="FFFFFF"/>
                </a:solidFill>
              </a14:hiddenFill>
            </a:ext>
          </a:extLst>
        </p:spPr>
      </p:pic>
      <p:sp>
        <p:nvSpPr>
          <p:cNvPr id="8" name="1 Título">
            <a:extLst>
              <a:ext uri="{FF2B5EF4-FFF2-40B4-BE49-F238E27FC236}">
                <a16:creationId xmlns:a16="http://schemas.microsoft.com/office/drawing/2014/main" xmlns="" id="{CD25A224-41EC-534C-80E2-BEBF2F833CF6}"/>
              </a:ext>
            </a:extLst>
          </p:cNvPr>
          <p:cNvSpPr txBox="1">
            <a:spLocks/>
          </p:cNvSpPr>
          <p:nvPr/>
        </p:nvSpPr>
        <p:spPr bwMode="auto">
          <a:xfrm>
            <a:off x="1874626" y="1196633"/>
            <a:ext cx="5940409" cy="594066"/>
          </a:xfrm>
          <a:prstGeom prst="rect">
            <a:avLst/>
          </a:prstGeom>
          <a:noFill/>
          <a:ln w="9525">
            <a:noFill/>
            <a:miter lim="800000"/>
            <a:headEnd/>
            <a:tailEnd/>
          </a:ln>
        </p:spPr>
        <p:txBody>
          <a:bodyPr anchor="ctr"/>
          <a:lstStyle/>
          <a:p>
            <a:pPr algn="ctr"/>
            <a:r>
              <a:rPr lang="es-EC" sz="1500" b="1" dirty="0">
                <a:latin typeface="Times New Roman" panose="02020603050405020304" pitchFamily="18" charset="0"/>
                <a:cs typeface="Times New Roman" panose="02020603050405020304" pitchFamily="18" charset="0"/>
              </a:rPr>
              <a:t>PROYECTO DE TITULACIÓN PREVIO A LA OBTENCIÓN DEL TÍTULO DE INGENIERO MECÁNICO</a:t>
            </a:r>
            <a:endParaRPr lang="es-ES" altLang="es-ES" sz="1500" b="1" dirty="0">
              <a:latin typeface="Times New Roman" panose="02020603050405020304" pitchFamily="18" charset="0"/>
              <a:cs typeface="Times New Roman" panose="02020603050405020304" pitchFamily="18" charset="0"/>
            </a:endParaRPr>
          </a:p>
        </p:txBody>
      </p:sp>
      <p:sp>
        <p:nvSpPr>
          <p:cNvPr id="9" name="3 Rectángulo">
            <a:extLst>
              <a:ext uri="{FF2B5EF4-FFF2-40B4-BE49-F238E27FC236}">
                <a16:creationId xmlns:a16="http://schemas.microsoft.com/office/drawing/2014/main" xmlns="" id="{0EDF0884-AFF6-8548-9518-418F93269EC3}"/>
              </a:ext>
            </a:extLst>
          </p:cNvPr>
          <p:cNvSpPr/>
          <p:nvPr/>
        </p:nvSpPr>
        <p:spPr>
          <a:xfrm>
            <a:off x="1874627" y="2132191"/>
            <a:ext cx="5940408" cy="1015663"/>
          </a:xfrm>
          <a:prstGeom prst="rect">
            <a:avLst/>
          </a:prstGeom>
        </p:spPr>
        <p:txBody>
          <a:bodyPr wrap="square">
            <a:spAutoFit/>
          </a:bodyPr>
          <a:lstStyle/>
          <a:p>
            <a:pPr algn="ctr"/>
            <a:r>
              <a:rPr lang="es-ES" sz="1500" b="1" dirty="0">
                <a:latin typeface="Times New Roman" panose="02020603050405020304" pitchFamily="18" charset="0"/>
                <a:cs typeface="Times New Roman" panose="02020603050405020304" pitchFamily="18" charset="0"/>
              </a:rPr>
              <a:t>TEMA: </a:t>
            </a:r>
            <a:r>
              <a:rPr lang="es-ES" sz="1500" dirty="0" smtClean="0">
                <a:latin typeface="Times New Roman" panose="02020603050405020304" pitchFamily="18" charset="0"/>
                <a:cs typeface="Times New Roman" panose="02020603050405020304" pitchFamily="18" charset="0"/>
              </a:rPr>
              <a:t>DISEÑO Y CONSTRUCCIÓN DE UNA MÁQUINA DE </a:t>
            </a:r>
            <a:r>
              <a:rPr lang="es-ES" sz="1500" dirty="0" err="1" smtClean="0">
                <a:latin typeface="Times New Roman" panose="02020603050405020304" pitchFamily="18" charset="0"/>
                <a:cs typeface="Times New Roman" panose="02020603050405020304" pitchFamily="18" charset="0"/>
              </a:rPr>
              <a:t>TERMOFORMADO</a:t>
            </a:r>
            <a:r>
              <a:rPr lang="es-ES" sz="1500" dirty="0" smtClean="0">
                <a:latin typeface="Times New Roman" panose="02020603050405020304" pitchFamily="18" charset="0"/>
                <a:cs typeface="Times New Roman" panose="02020603050405020304" pitchFamily="18" charset="0"/>
              </a:rPr>
              <a:t> POR COMPRESIÓN PARA LA FABRICACIÓN DE </a:t>
            </a:r>
            <a:r>
              <a:rPr lang="es-ES" sz="1500" dirty="0" err="1" smtClean="0">
                <a:latin typeface="Times New Roman" panose="02020603050405020304" pitchFamily="18" charset="0"/>
                <a:cs typeface="Times New Roman" panose="02020603050405020304" pitchFamily="18" charset="0"/>
              </a:rPr>
              <a:t>CUBREBOCAS</a:t>
            </a:r>
            <a:r>
              <a:rPr lang="es-ES" sz="1500" dirty="0" smtClean="0">
                <a:latin typeface="Times New Roman" panose="02020603050405020304" pitchFamily="18" charset="0"/>
                <a:cs typeface="Times New Roman" panose="02020603050405020304" pitchFamily="18" charset="0"/>
              </a:rPr>
              <a:t>, CONTROLADO MEDIANTE UN SISTEMA NEUMÁTICO, PARA LA MICRO EMPRESA TEJIDOS MARTÍNEZ</a:t>
            </a:r>
            <a:endParaRPr lang="es-EC" sz="1500" i="1" dirty="0">
              <a:latin typeface="Times New Roman" panose="02020603050405020304" pitchFamily="18" charset="0"/>
              <a:cs typeface="Times New Roman" panose="02020603050405020304" pitchFamily="18" charset="0"/>
            </a:endParaRPr>
          </a:p>
        </p:txBody>
      </p:sp>
      <p:sp>
        <p:nvSpPr>
          <p:cNvPr id="10" name="5 Rectángulo">
            <a:extLst>
              <a:ext uri="{FF2B5EF4-FFF2-40B4-BE49-F238E27FC236}">
                <a16:creationId xmlns:a16="http://schemas.microsoft.com/office/drawing/2014/main" xmlns="" id="{517393F8-72C3-6E46-9C9E-4584E1FACAA0}"/>
              </a:ext>
            </a:extLst>
          </p:cNvPr>
          <p:cNvSpPr/>
          <p:nvPr/>
        </p:nvSpPr>
        <p:spPr>
          <a:xfrm>
            <a:off x="1874626" y="3356992"/>
            <a:ext cx="5940408" cy="784830"/>
          </a:xfrm>
          <a:prstGeom prst="rect">
            <a:avLst/>
          </a:prstGeom>
        </p:spPr>
        <p:txBody>
          <a:bodyPr wrap="square">
            <a:spAutoFit/>
          </a:bodyPr>
          <a:lstStyle/>
          <a:p>
            <a:pPr algn="ctr"/>
            <a:r>
              <a:rPr lang="es-ES" sz="1500" b="1" dirty="0">
                <a:latin typeface="Times New Roman" panose="02020603050405020304" pitchFamily="18" charset="0"/>
                <a:cs typeface="Times New Roman" panose="02020603050405020304" pitchFamily="18" charset="0"/>
              </a:rPr>
              <a:t>AUTORES:</a:t>
            </a:r>
            <a:endParaRPr lang="es-EC" sz="1500" b="1" dirty="0">
              <a:latin typeface="Times New Roman" panose="02020603050405020304" pitchFamily="18" charset="0"/>
              <a:cs typeface="Times New Roman" panose="02020603050405020304" pitchFamily="18" charset="0"/>
            </a:endParaRPr>
          </a:p>
          <a:p>
            <a:pPr algn="ctr"/>
            <a:r>
              <a:rPr lang="es-EC" sz="1500" dirty="0" smtClean="0">
                <a:latin typeface="Times New Roman" panose="02020603050405020304" pitchFamily="18" charset="0"/>
                <a:cs typeface="Times New Roman" panose="02020603050405020304" pitchFamily="18" charset="0"/>
              </a:rPr>
              <a:t>CADENA VITERI, ERICK NICOLÁS </a:t>
            </a:r>
          </a:p>
          <a:p>
            <a:pPr algn="ctr"/>
            <a:r>
              <a:rPr lang="es-EC" sz="1500" dirty="0" smtClean="0">
                <a:latin typeface="Times New Roman" panose="02020603050405020304" pitchFamily="18" charset="0"/>
                <a:cs typeface="Times New Roman" panose="02020603050405020304" pitchFamily="18" charset="0"/>
              </a:rPr>
              <a:t>SALAZAR MARTÍNEZ, KEVIN DANIEL</a:t>
            </a:r>
            <a:endParaRPr lang="es-EC" sz="1500" dirty="0">
              <a:latin typeface="Times New Roman" panose="02020603050405020304" pitchFamily="18" charset="0"/>
              <a:cs typeface="Times New Roman" panose="02020603050405020304" pitchFamily="18" charset="0"/>
            </a:endParaRPr>
          </a:p>
        </p:txBody>
      </p:sp>
      <p:sp>
        <p:nvSpPr>
          <p:cNvPr id="11" name="8 Rectángulo">
            <a:extLst>
              <a:ext uri="{FF2B5EF4-FFF2-40B4-BE49-F238E27FC236}">
                <a16:creationId xmlns:a16="http://schemas.microsoft.com/office/drawing/2014/main" xmlns="" id="{F52CA6FB-6F14-DC4A-92F8-5597448BCACC}"/>
              </a:ext>
            </a:extLst>
          </p:cNvPr>
          <p:cNvSpPr/>
          <p:nvPr/>
        </p:nvSpPr>
        <p:spPr>
          <a:xfrm>
            <a:off x="1874626" y="4745621"/>
            <a:ext cx="5940408" cy="553998"/>
          </a:xfrm>
          <a:prstGeom prst="rect">
            <a:avLst/>
          </a:prstGeom>
        </p:spPr>
        <p:txBody>
          <a:bodyPr wrap="square">
            <a:spAutoFit/>
          </a:bodyPr>
          <a:lstStyle/>
          <a:p>
            <a:pPr algn="ctr"/>
            <a:r>
              <a:rPr lang="es-ES" sz="1500" b="1" dirty="0">
                <a:latin typeface="Times New Roman" panose="02020603050405020304" pitchFamily="18" charset="0"/>
                <a:cs typeface="Times New Roman" panose="02020603050405020304" pitchFamily="18" charset="0"/>
              </a:rPr>
              <a:t>DIRECTOR: </a:t>
            </a:r>
          </a:p>
          <a:p>
            <a:pPr algn="ctr"/>
            <a:r>
              <a:rPr lang="es-EC" sz="1500" dirty="0" smtClean="0">
                <a:latin typeface="Times New Roman" panose="02020603050405020304" pitchFamily="18" charset="0"/>
                <a:cs typeface="Times New Roman" panose="02020603050405020304" pitchFamily="18" charset="0"/>
              </a:rPr>
              <a:t>ING. FIGUEROA MONTIEL, PABLO RODRIGO.</a:t>
            </a:r>
            <a:endParaRPr lang="es-EC"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23873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xmlns="" id="{0B864202-4160-5443-8A2B-9E3475EF8C6F}"/>
                  </a:ext>
                </a:extLst>
              </p:cNvPr>
              <p:cNvSpPr/>
              <p:nvPr/>
            </p:nvSpPr>
            <p:spPr>
              <a:xfrm>
                <a:off x="827584" y="1052736"/>
                <a:ext cx="8064896" cy="4214680"/>
              </a:xfrm>
              <a:prstGeom prst="rect">
                <a:avLst/>
              </a:prstGeom>
            </p:spPr>
            <p:txBody>
              <a:bodyPr wrap="square">
                <a:spAutoFit/>
              </a:bodyPr>
              <a:lstStyle/>
              <a:p>
                <a:pPr>
                  <a:lnSpc>
                    <a:spcPct val="200000"/>
                  </a:lnSpc>
                  <a:spcAft>
                    <a:spcPts val="0"/>
                  </a:spcAft>
                </a:pP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Ejemplo de cálculo </a:t>
                </a:r>
                <a:r>
                  <a:rPr lang="es-EC" sz="1400" i="1" dirty="0" smtClean="0">
                    <a:latin typeface="Times New Roman" panose="02020603050405020304" pitchFamily="18" charset="0"/>
                    <a:ea typeface="Times New Roman" panose="02020603050405020304" pitchFamily="18" charset="0"/>
                    <a:cs typeface="Times New Roman" panose="02020603050405020304" pitchFamily="18" charset="0"/>
                  </a:rPr>
                  <a:t>de potencia de resistencias</a:t>
                </a:r>
              </a:p>
              <a:p>
                <a:pPr lvl="0"/>
                <a:r>
                  <a:rPr lang="es-EC" sz="1400" dirty="0"/>
                  <a:t>Balance de energía </a:t>
                </a:r>
                <a:endParaRPr lang="en-US" sz="1400" dirty="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𝐸</m:t>
                          </m:r>
                        </m:e>
                        <m:sub>
                          <m:r>
                            <a:rPr lang="es-EC" sz="1400" i="1"/>
                            <m:t>𝐼𝑛</m:t>
                          </m:r>
                        </m:sub>
                      </m:sSub>
                      <m:r>
                        <a:rPr lang="es-EC" sz="1400" i="1"/>
                        <m:t>−</m:t>
                      </m:r>
                      <m:sSub>
                        <m:sSubPr>
                          <m:ctrlPr>
                            <a:rPr lang="en-US" sz="1400" i="1"/>
                          </m:ctrlPr>
                        </m:sSubPr>
                        <m:e>
                          <m:r>
                            <a:rPr lang="es-EC" sz="1400" i="1"/>
                            <m:t>𝐸</m:t>
                          </m:r>
                        </m:e>
                        <m:sub>
                          <m:r>
                            <a:rPr lang="es-EC" sz="1400" i="1"/>
                            <m:t>𝑂𝑢𝑡</m:t>
                          </m:r>
                        </m:sub>
                      </m:sSub>
                      <m:r>
                        <a:rPr lang="es-EC" sz="1400" i="1"/>
                        <m:t>=</m:t>
                      </m:r>
                      <m:sSub>
                        <m:sSubPr>
                          <m:ctrlPr>
                            <a:rPr lang="en-US" sz="1400" i="1"/>
                          </m:ctrlPr>
                        </m:sSubPr>
                        <m:e>
                          <m:r>
                            <a:rPr lang="es-EC" sz="1400" i="1"/>
                            <m:t>𝐸</m:t>
                          </m:r>
                        </m:e>
                        <m:sub>
                          <m:r>
                            <a:rPr lang="es-EC" sz="1400" i="1"/>
                            <m:t>𝑎𝑙𝑚</m:t>
                          </m:r>
                        </m:sub>
                      </m:sSub>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d>
                        <m:dPr>
                          <m:ctrlPr>
                            <a:rPr lang="en-US" sz="1400" i="1"/>
                          </m:ctrlPr>
                        </m:dPr>
                        <m:e>
                          <m:sSub>
                            <m:sSubPr>
                              <m:ctrlPr>
                                <a:rPr lang="en-US" sz="1400" i="1"/>
                              </m:ctrlPr>
                            </m:sSubPr>
                            <m:e>
                              <m:r>
                                <a:rPr lang="es-EC" sz="1400" i="1"/>
                                <m:t>𝑅</m:t>
                              </m:r>
                            </m:e>
                            <m:sub>
                              <m:r>
                                <a:rPr lang="es-EC" sz="1400" i="1"/>
                                <m:t>𝑒𝑚</m:t>
                              </m:r>
                            </m:sub>
                          </m:sSub>
                          <m:r>
                            <a:rPr lang="es-EC" sz="1400" i="1"/>
                            <m:t>−</m:t>
                          </m:r>
                          <m:sSub>
                            <m:sSubPr>
                              <m:ctrlPr>
                                <a:rPr lang="en-US" sz="1400" i="1"/>
                              </m:ctrlPr>
                            </m:sSubPr>
                            <m:e>
                              <m:r>
                                <a:rPr lang="es-EC" sz="1400" i="1"/>
                                <m:t>𝑄</m:t>
                              </m:r>
                            </m:e>
                            <m:sub>
                              <m:r>
                                <a:rPr lang="es-EC" sz="1400" i="1"/>
                                <m:t>𝑐𝑜𝑛</m:t>
                              </m:r>
                            </m:sub>
                          </m:sSub>
                        </m:e>
                      </m:d>
                      <m:r>
                        <a:rPr lang="es-EC" sz="1400" i="1"/>
                        <m:t>∆</m:t>
                      </m:r>
                      <m:r>
                        <a:rPr lang="es-EC" sz="1400" i="1"/>
                        <m:t>𝑡</m:t>
                      </m:r>
                      <m:r>
                        <a:rPr lang="es-EC" sz="1400" i="1"/>
                        <m:t>=</m:t>
                      </m:r>
                      <m:d>
                        <m:dPr>
                          <m:ctrlPr>
                            <a:rPr lang="en-US" sz="1400" i="1"/>
                          </m:ctrlPr>
                        </m:dPr>
                        <m:e>
                          <m:sSub>
                            <m:sSubPr>
                              <m:ctrlPr>
                                <a:rPr lang="en-US" sz="1400" i="1"/>
                              </m:ctrlPr>
                            </m:sSubPr>
                            <m:e>
                              <m:r>
                                <a:rPr lang="es-EC" sz="1400" i="1"/>
                                <m:t>𝑐</m:t>
                              </m:r>
                            </m:e>
                            <m:sub>
                              <m:r>
                                <a:rPr lang="es-EC" sz="1400" i="1"/>
                                <m:t>𝑝𝑚</m:t>
                              </m:r>
                            </m:sub>
                          </m:sSub>
                          <m:sSub>
                            <m:sSubPr>
                              <m:ctrlPr>
                                <a:rPr lang="en-US" sz="1400" i="1"/>
                              </m:ctrlPr>
                            </m:sSubPr>
                            <m:e>
                              <m:r>
                                <a:rPr lang="es-EC" sz="1400" i="1"/>
                                <m:t>𝑚</m:t>
                              </m:r>
                            </m:e>
                            <m:sub>
                              <m:r>
                                <a:rPr lang="es-EC" sz="1400" i="1"/>
                                <m:t>1</m:t>
                              </m:r>
                            </m:sub>
                          </m:sSub>
                          <m:r>
                            <a:rPr lang="es-EC" sz="1400" i="1"/>
                            <m:t>+2</m:t>
                          </m:r>
                          <m:sSub>
                            <m:sSubPr>
                              <m:ctrlPr>
                                <a:rPr lang="en-US" sz="1400" i="1"/>
                              </m:ctrlPr>
                            </m:sSubPr>
                            <m:e>
                              <m:r>
                                <a:rPr lang="es-EC" sz="1400" i="1"/>
                                <m:t>𝑐</m:t>
                              </m:r>
                            </m:e>
                            <m:sub>
                              <m:r>
                                <a:rPr lang="es-EC" sz="1400" i="1"/>
                                <m:t>𝑝𝑟</m:t>
                              </m:r>
                            </m:sub>
                          </m:sSub>
                          <m:sSub>
                            <m:sSubPr>
                              <m:ctrlPr>
                                <a:rPr lang="en-US" sz="1400" i="1"/>
                              </m:ctrlPr>
                            </m:sSubPr>
                            <m:e>
                              <m:r>
                                <a:rPr lang="es-EC" sz="1400" i="1"/>
                                <m:t>𝑚</m:t>
                              </m:r>
                            </m:e>
                            <m:sub>
                              <m:r>
                                <a:rPr lang="es-EC" sz="1400" i="1"/>
                                <m:t>𝑟</m:t>
                              </m:r>
                            </m:sub>
                          </m:sSub>
                        </m:e>
                      </m:d>
                      <m:d>
                        <m:dPr>
                          <m:ctrlPr>
                            <a:rPr lang="en-US" sz="1400" i="1"/>
                          </m:ctrlPr>
                        </m:dPr>
                        <m:e>
                          <m:sSub>
                            <m:sSubPr>
                              <m:ctrlPr>
                                <a:rPr lang="en-US" sz="1400" i="1"/>
                              </m:ctrlPr>
                            </m:sSubPr>
                            <m:e>
                              <m:r>
                                <a:rPr lang="es-EC" sz="1400" i="1"/>
                                <m:t>𝑇</m:t>
                              </m:r>
                            </m:e>
                            <m:sub>
                              <m:r>
                                <a:rPr lang="es-EC" sz="1400" i="1"/>
                                <m:t>𝑖</m:t>
                              </m:r>
                              <m:r>
                                <a:rPr lang="es-EC" sz="1400" i="1"/>
                                <m:t>+1</m:t>
                              </m:r>
                            </m:sub>
                          </m:sSub>
                          <m:r>
                            <a:rPr lang="es-EC" sz="1400" i="1"/>
                            <m:t>−</m:t>
                          </m:r>
                          <m:sSub>
                            <m:sSubPr>
                              <m:ctrlPr>
                                <a:rPr lang="en-US" sz="1400" i="1"/>
                              </m:ctrlPr>
                            </m:sSubPr>
                            <m:e>
                              <m:r>
                                <a:rPr lang="es-EC" sz="1400" i="1"/>
                                <m:t>𝑇</m:t>
                              </m:r>
                            </m:e>
                            <m:sub>
                              <m:r>
                                <a:rPr lang="es-EC" sz="1400" i="1"/>
                                <m:t>𝑖</m:t>
                              </m:r>
                            </m:sub>
                          </m:sSub>
                        </m:e>
                      </m:d>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𝑅</m:t>
                          </m:r>
                        </m:e>
                        <m:sub>
                          <m:r>
                            <a:rPr lang="es-EC" sz="1400" i="1"/>
                            <m:t>𝑒𝑚</m:t>
                          </m:r>
                        </m:sub>
                      </m:sSub>
                      <m:r>
                        <a:rPr lang="es-EC" sz="1400" i="1"/>
                        <m:t>=</m:t>
                      </m:r>
                      <m:f>
                        <m:fPr>
                          <m:ctrlPr>
                            <a:rPr lang="en-US" sz="1400" i="1"/>
                          </m:ctrlPr>
                        </m:fPr>
                        <m:num>
                          <m:d>
                            <m:dPr>
                              <m:ctrlPr>
                                <a:rPr lang="en-US" sz="1400" i="1"/>
                              </m:ctrlPr>
                            </m:dPr>
                            <m:e>
                              <m:sSub>
                                <m:sSubPr>
                                  <m:ctrlPr>
                                    <a:rPr lang="en-US" sz="1400" i="1"/>
                                  </m:ctrlPr>
                                </m:sSubPr>
                                <m:e>
                                  <m:r>
                                    <a:rPr lang="es-EC" sz="1400" i="1"/>
                                    <m:t>𝑐</m:t>
                                  </m:r>
                                </m:e>
                                <m:sub>
                                  <m:r>
                                    <a:rPr lang="es-EC" sz="1400" i="1"/>
                                    <m:t>𝑝𝑚</m:t>
                                  </m:r>
                                </m:sub>
                              </m:sSub>
                              <m:sSub>
                                <m:sSubPr>
                                  <m:ctrlPr>
                                    <a:rPr lang="en-US" sz="1400" i="1"/>
                                  </m:ctrlPr>
                                </m:sSubPr>
                                <m:e>
                                  <m:r>
                                    <a:rPr lang="es-EC" sz="1400" i="1"/>
                                    <m:t>𝑚</m:t>
                                  </m:r>
                                </m:e>
                                <m:sub>
                                  <m:r>
                                    <a:rPr lang="es-EC" sz="1400" i="1"/>
                                    <m:t>1</m:t>
                                  </m:r>
                                </m:sub>
                              </m:sSub>
                              <m:r>
                                <a:rPr lang="es-EC" sz="1400" i="1"/>
                                <m:t>+2</m:t>
                              </m:r>
                              <m:sSub>
                                <m:sSubPr>
                                  <m:ctrlPr>
                                    <a:rPr lang="en-US" sz="1400" i="1"/>
                                  </m:ctrlPr>
                                </m:sSubPr>
                                <m:e>
                                  <m:r>
                                    <a:rPr lang="es-EC" sz="1400" i="1"/>
                                    <m:t>𝑐</m:t>
                                  </m:r>
                                </m:e>
                                <m:sub>
                                  <m:r>
                                    <a:rPr lang="es-EC" sz="1400" i="1"/>
                                    <m:t>𝑝𝑟</m:t>
                                  </m:r>
                                </m:sub>
                              </m:sSub>
                              <m:sSub>
                                <m:sSubPr>
                                  <m:ctrlPr>
                                    <a:rPr lang="en-US" sz="1400" i="1"/>
                                  </m:ctrlPr>
                                </m:sSubPr>
                                <m:e>
                                  <m:r>
                                    <a:rPr lang="es-EC" sz="1400" i="1"/>
                                    <m:t>𝑚</m:t>
                                  </m:r>
                                </m:e>
                                <m:sub>
                                  <m:r>
                                    <a:rPr lang="es-EC" sz="1400" i="1"/>
                                    <m:t>𝑟</m:t>
                                  </m:r>
                                </m:sub>
                              </m:sSub>
                            </m:e>
                          </m:d>
                          <m:d>
                            <m:dPr>
                              <m:ctrlPr>
                                <a:rPr lang="en-US" sz="1400" i="1"/>
                              </m:ctrlPr>
                            </m:dPr>
                            <m:e>
                              <m:sSub>
                                <m:sSubPr>
                                  <m:ctrlPr>
                                    <a:rPr lang="en-US" sz="1400" i="1"/>
                                  </m:ctrlPr>
                                </m:sSubPr>
                                <m:e>
                                  <m:r>
                                    <a:rPr lang="es-EC" sz="1400" i="1"/>
                                    <m:t>𝑇</m:t>
                                  </m:r>
                                </m:e>
                                <m:sub>
                                  <m:r>
                                    <a:rPr lang="es-EC" sz="1400" i="1"/>
                                    <m:t>𝑖</m:t>
                                  </m:r>
                                  <m:r>
                                    <a:rPr lang="es-EC" sz="1400" i="1"/>
                                    <m:t>+1</m:t>
                                  </m:r>
                                </m:sub>
                              </m:sSub>
                              <m:r>
                                <a:rPr lang="es-EC" sz="1400" i="1"/>
                                <m:t>−</m:t>
                              </m:r>
                              <m:sSub>
                                <m:sSubPr>
                                  <m:ctrlPr>
                                    <a:rPr lang="en-US" sz="1400" i="1"/>
                                  </m:ctrlPr>
                                </m:sSubPr>
                                <m:e>
                                  <m:r>
                                    <a:rPr lang="es-EC" sz="1400" i="1"/>
                                    <m:t>𝑇</m:t>
                                  </m:r>
                                </m:e>
                                <m:sub>
                                  <m:r>
                                    <a:rPr lang="es-EC" sz="1400" i="1"/>
                                    <m:t>𝑖</m:t>
                                  </m:r>
                                </m:sub>
                              </m:sSub>
                            </m:e>
                          </m:d>
                        </m:num>
                        <m:den>
                          <m:r>
                            <a:rPr lang="es-EC" sz="1400" i="1"/>
                            <m:t>∆</m:t>
                          </m:r>
                          <m:r>
                            <a:rPr lang="es-EC" sz="1400" i="1"/>
                            <m:t>𝑡</m:t>
                          </m:r>
                        </m:den>
                      </m:f>
                      <m:r>
                        <a:rPr lang="es-EC" sz="1400" i="1"/>
                        <m:t>+</m:t>
                      </m:r>
                      <m:sSub>
                        <m:sSubPr>
                          <m:ctrlPr>
                            <a:rPr lang="en-US" sz="1400" i="1"/>
                          </m:ctrlPr>
                        </m:sSubPr>
                        <m:e>
                          <m:r>
                            <a:rPr lang="es-EC" sz="1400" i="1"/>
                            <m:t>𝑄</m:t>
                          </m:r>
                        </m:e>
                        <m:sub>
                          <m:r>
                            <a:rPr lang="es-EC" sz="1400" i="1"/>
                            <m:t>𝑐𝑜𝑛</m:t>
                          </m:r>
                        </m:sub>
                      </m:sSub>
                    </m:oMath>
                  </m:oMathPara>
                </a14:m>
                <a:endParaRPr lang="en-US" sz="1400" dirty="0" smtClean="0"/>
              </a:p>
              <a:p>
                <a:endParaRPr lang="en-US" sz="1400" dirty="0" smtClean="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𝑅</m:t>
                          </m:r>
                        </m:e>
                        <m:sub>
                          <m:r>
                            <a:rPr lang="es-EC" sz="1400" i="1"/>
                            <m:t>𝑒𝑚</m:t>
                          </m:r>
                        </m:sub>
                      </m:sSub>
                      <m:r>
                        <a:rPr lang="es-EC" sz="1400" i="1"/>
                        <m:t>=</m:t>
                      </m:r>
                      <m:f>
                        <m:fPr>
                          <m:ctrlPr>
                            <a:rPr lang="en-US" sz="1400" i="1"/>
                          </m:ctrlPr>
                        </m:fPr>
                        <m:num>
                          <m:r>
                            <a:rPr lang="es-EC" sz="1400" i="1"/>
                            <m:t>1000⋅</m:t>
                          </m:r>
                          <m:d>
                            <m:dPr>
                              <m:ctrlPr>
                                <a:rPr lang="en-US" sz="1400" i="1"/>
                              </m:ctrlPr>
                            </m:dPr>
                            <m:e>
                              <m:r>
                                <a:rPr lang="es-EC" sz="1400" i="1"/>
                                <m:t>0.964 </m:t>
                              </m:r>
                              <m:d>
                                <m:dPr>
                                  <m:begChr m:val="["/>
                                  <m:endChr m:val="]"/>
                                  <m:ctrlPr>
                                    <a:rPr lang="en-US" sz="1400" i="1"/>
                                  </m:ctrlPr>
                                </m:dPr>
                                <m:e>
                                  <m:f>
                                    <m:fPr>
                                      <m:ctrlPr>
                                        <a:rPr lang="en-US" sz="1400" i="1"/>
                                      </m:ctrlPr>
                                    </m:fPr>
                                    <m:num>
                                      <m:r>
                                        <a:rPr lang="es-EC" sz="1400" i="1"/>
                                        <m:t>𝑘𝐽</m:t>
                                      </m:r>
                                    </m:num>
                                    <m:den>
                                      <m:r>
                                        <a:rPr lang="es-EC" sz="1400" i="1"/>
                                        <m:t>𝑘𝑔</m:t>
                                      </m:r>
                                      <m:r>
                                        <a:rPr lang="es-EC" sz="1400" i="1"/>
                                        <m:t>⋅</m:t>
                                      </m:r>
                                      <m:r>
                                        <a:rPr lang="es-EC" sz="1400" i="1"/>
                                        <m:t>𝐾</m:t>
                                      </m:r>
                                    </m:den>
                                  </m:f>
                                </m:e>
                              </m:d>
                              <m:r>
                                <a:rPr lang="es-EC" sz="1400" i="1"/>
                                <m:t>⋅7.3 </m:t>
                              </m:r>
                              <m:d>
                                <m:dPr>
                                  <m:begChr m:val="["/>
                                  <m:endChr m:val="]"/>
                                  <m:ctrlPr>
                                    <a:rPr lang="en-US" sz="1400" i="1"/>
                                  </m:ctrlPr>
                                </m:dPr>
                                <m:e>
                                  <m:r>
                                    <a:rPr lang="es-EC" sz="1400" i="1"/>
                                    <m:t>𝑘𝑔</m:t>
                                  </m:r>
                                </m:e>
                              </m:d>
                              <m:r>
                                <a:rPr lang="es-EC" sz="1400" i="1"/>
                                <m:t>+2⋅0.519 </m:t>
                              </m:r>
                              <m:d>
                                <m:dPr>
                                  <m:begChr m:val="["/>
                                  <m:endChr m:val="]"/>
                                  <m:ctrlPr>
                                    <a:rPr lang="en-US" sz="1400" i="1"/>
                                  </m:ctrlPr>
                                </m:dPr>
                                <m:e>
                                  <m:f>
                                    <m:fPr>
                                      <m:ctrlPr>
                                        <a:rPr lang="en-US" sz="1400" i="1"/>
                                      </m:ctrlPr>
                                    </m:fPr>
                                    <m:num>
                                      <m:r>
                                        <a:rPr lang="es-EC" sz="1400" i="1"/>
                                        <m:t>𝑘𝐽</m:t>
                                      </m:r>
                                    </m:num>
                                    <m:den>
                                      <m:r>
                                        <a:rPr lang="es-EC" sz="1400" i="1"/>
                                        <m:t>𝑘𝑔</m:t>
                                      </m:r>
                                      <m:r>
                                        <a:rPr lang="es-EC" sz="1400" i="1"/>
                                        <m:t>⋅</m:t>
                                      </m:r>
                                      <m:r>
                                        <a:rPr lang="es-EC" sz="1400" i="1"/>
                                        <m:t>𝐾</m:t>
                                      </m:r>
                                    </m:den>
                                  </m:f>
                                </m:e>
                              </m:d>
                              <m:r>
                                <a:rPr lang="es-EC" sz="1400" i="1"/>
                                <m:t>⋅0.07</m:t>
                              </m:r>
                              <m:d>
                                <m:dPr>
                                  <m:begChr m:val="["/>
                                  <m:endChr m:val="]"/>
                                  <m:ctrlPr>
                                    <a:rPr lang="en-US" sz="1400" i="1"/>
                                  </m:ctrlPr>
                                </m:dPr>
                                <m:e>
                                  <m:r>
                                    <a:rPr lang="es-EC" sz="1400" i="1"/>
                                    <m:t>𝑘𝑔</m:t>
                                  </m:r>
                                </m:e>
                              </m:d>
                            </m:e>
                          </m:d>
                          <m:d>
                            <m:dPr>
                              <m:ctrlPr>
                                <a:rPr lang="en-US" sz="1400" i="1"/>
                              </m:ctrlPr>
                            </m:dPr>
                            <m:e>
                              <m:r>
                                <a:rPr lang="es-EC" sz="1400" i="1"/>
                                <m:t>145−19</m:t>
                              </m:r>
                            </m:e>
                          </m:d>
                          <m:d>
                            <m:dPr>
                              <m:begChr m:val="["/>
                              <m:endChr m:val="]"/>
                              <m:ctrlPr>
                                <a:rPr lang="en-US" sz="1400" i="1"/>
                              </m:ctrlPr>
                            </m:dPr>
                            <m:e>
                              <m:r>
                                <a:rPr lang="es-EC" sz="1400" i="1"/>
                                <m:t>𝐾</m:t>
                              </m:r>
                            </m:e>
                          </m:d>
                        </m:num>
                        <m:den>
                          <m:r>
                            <a:rPr lang="es-EC" sz="1400" i="1"/>
                            <m:t>1800</m:t>
                          </m:r>
                          <m:d>
                            <m:dPr>
                              <m:begChr m:val="["/>
                              <m:endChr m:val="]"/>
                              <m:ctrlPr>
                                <a:rPr lang="en-US" sz="1400" i="1"/>
                              </m:ctrlPr>
                            </m:dPr>
                            <m:e>
                              <m:r>
                                <a:rPr lang="es-EC" sz="1400" i="1"/>
                                <m:t>𝑠</m:t>
                              </m:r>
                            </m:e>
                          </m:d>
                        </m:den>
                      </m:f>
                      <m:r>
                        <a:rPr lang="es-EC" sz="1400" i="1"/>
                        <m:t>+221.25</m:t>
                      </m:r>
                      <m:d>
                        <m:dPr>
                          <m:begChr m:val="["/>
                          <m:endChr m:val="]"/>
                          <m:ctrlPr>
                            <a:rPr lang="en-US" sz="1400" i="1"/>
                          </m:ctrlPr>
                        </m:dPr>
                        <m:e>
                          <m:r>
                            <a:rPr lang="es-EC" sz="1400" i="1"/>
                            <m:t>𝑊</m:t>
                          </m:r>
                        </m:e>
                      </m:d>
                    </m:oMath>
                  </m:oMathPara>
                </a14:m>
                <a:endParaRPr lang="en-US" sz="1400" dirty="0" smtClean="0"/>
              </a:p>
              <a:p>
                <a:endParaRPr lang="en-US" sz="1400" dirty="0"/>
              </a:p>
              <a:p>
                <a:endParaRPr lang="en-US" sz="1400" dirty="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𝑅</m:t>
                          </m:r>
                        </m:e>
                        <m:sub>
                          <m:r>
                            <a:rPr lang="es-EC" sz="1400" i="1"/>
                            <m:t>𝑒𝑚</m:t>
                          </m:r>
                        </m:sub>
                      </m:sSub>
                      <m:r>
                        <a:rPr lang="es-EC" sz="1400" i="1"/>
                        <m:t>=738.52</m:t>
                      </m:r>
                      <m:d>
                        <m:dPr>
                          <m:begChr m:val="["/>
                          <m:endChr m:val="]"/>
                          <m:ctrlPr>
                            <a:rPr lang="en-US" sz="1400" i="1"/>
                          </m:ctrlPr>
                        </m:dPr>
                        <m:e>
                          <m:r>
                            <a:rPr lang="es-EC" sz="1400" i="1"/>
                            <m:t>𝑊</m:t>
                          </m:r>
                        </m:e>
                      </m:d>
                    </m:oMath>
                  </m:oMathPara>
                </a14:m>
                <a:endParaRPr lang="en-US" sz="1400" dirty="0"/>
              </a:p>
              <a:p>
                <a:endParaRPr lang="en-US" sz="1400" dirty="0"/>
              </a:p>
              <a:p>
                <a:pPr>
                  <a:lnSpc>
                    <a:spcPct val="200000"/>
                  </a:lnSpc>
                  <a:spcAft>
                    <a:spcPts val="0"/>
                  </a:spcAft>
                </a:pP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Rectángulo 4">
                <a:extLst>
                  <a:ext uri="{FF2B5EF4-FFF2-40B4-BE49-F238E27FC236}">
                    <a16:creationId xmlns:a16="http://schemas.microsoft.com/office/drawing/2014/main" xmlns:a14="http://schemas.microsoft.com/office/drawing/2010/main" xmlns="" id="{0B864202-4160-5443-8A2B-9E3475EF8C6F}"/>
                  </a:ext>
                </a:extLst>
              </p:cNvPr>
              <p:cNvSpPr>
                <a:spLocks noRot="1" noChangeAspect="1" noMove="1" noResize="1" noEditPoints="1" noAdjustHandles="1" noChangeArrowheads="1" noChangeShapeType="1" noTextEdit="1"/>
              </p:cNvSpPr>
              <p:nvPr/>
            </p:nvSpPr>
            <p:spPr>
              <a:xfrm>
                <a:off x="827584" y="1052736"/>
                <a:ext cx="8064896" cy="4214680"/>
              </a:xfrm>
              <a:prstGeom prst="rect">
                <a:avLst/>
              </a:prstGeom>
              <a:blipFill rotWithShape="0">
                <a:blip r:embed="rId2"/>
                <a:stretch>
                  <a:fillRect l="-227"/>
                </a:stretch>
              </a:blipFill>
            </p:spPr>
            <p:txBody>
              <a:bodyPr/>
              <a:lstStyle/>
              <a:p>
                <a:r>
                  <a:rPr lang="es-EC">
                    <a:noFill/>
                  </a:rPr>
                  <a:t> </a:t>
                </a:r>
              </a:p>
            </p:txBody>
          </p:sp>
        </mc:Fallback>
      </mc:AlternateContent>
      <p:sp>
        <p:nvSpPr>
          <p:cNvPr id="7" name="CuadroTexto 6">
            <a:extLst>
              <a:ext uri="{FF2B5EF4-FFF2-40B4-BE49-F238E27FC236}">
                <a16:creationId xmlns:a16="http://schemas.microsoft.com/office/drawing/2014/main" xmlns="" id="{9AF477BA-50B2-9643-8523-00A603A4EB00}"/>
              </a:ext>
            </a:extLst>
          </p:cNvPr>
          <p:cNvSpPr txBox="1"/>
          <p:nvPr/>
        </p:nvSpPr>
        <p:spPr>
          <a:xfrm>
            <a:off x="395536" y="548680"/>
            <a:ext cx="3312368" cy="369332"/>
          </a:xfrm>
          <a:prstGeom prst="rect">
            <a:avLst/>
          </a:prstGeom>
          <a:noFill/>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Calculo de sistema térmico</a:t>
            </a:r>
            <a:endParaRPr lang="es-EC"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xmlns="" id="{4B9310FF-963C-8E48-9E2B-FC2B223AA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Tree>
    <p:extLst>
      <p:ext uri="{BB962C8B-B14F-4D97-AF65-F5344CB8AC3E}">
        <p14:creationId xmlns:p14="http://schemas.microsoft.com/office/powerpoint/2010/main" val="220959385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xmlns="" id="{0B864202-4160-5443-8A2B-9E3475EF8C6F}"/>
                  </a:ext>
                </a:extLst>
              </p:cNvPr>
              <p:cNvSpPr/>
              <p:nvPr/>
            </p:nvSpPr>
            <p:spPr>
              <a:xfrm>
                <a:off x="827584" y="1052737"/>
                <a:ext cx="7344816" cy="2746586"/>
              </a:xfrm>
              <a:prstGeom prst="rect">
                <a:avLst/>
              </a:prstGeom>
            </p:spPr>
            <p:txBody>
              <a:bodyPr wrap="square">
                <a:spAutoFit/>
              </a:bodyPr>
              <a:lstStyle/>
              <a:p>
                <a:pPr>
                  <a:lnSpc>
                    <a:spcPct val="200000"/>
                  </a:lnSpc>
                  <a:spcAft>
                    <a:spcPts val="0"/>
                  </a:spcAft>
                </a:pP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Ejemplo de </a:t>
                </a:r>
                <a:r>
                  <a:rPr lang="es-EC" sz="1400" i="1" dirty="0" smtClean="0">
                    <a:latin typeface="Times New Roman" panose="02020603050405020304" pitchFamily="18" charset="0"/>
                    <a:ea typeface="Times New Roman" panose="02020603050405020304" pitchFamily="18" charset="0"/>
                    <a:cs typeface="Times New Roman" panose="02020603050405020304" pitchFamily="18" charset="0"/>
                  </a:rPr>
                  <a:t>cálculo de dimensiones de cilindro neumático</a:t>
                </a:r>
                <a:endParaRPr lang="es-EC" sz="14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s-EC" sz="1400" dirty="0" smtClean="0"/>
                  <a:t>Fuerza de retroceso </a:t>
                </a:r>
                <a:endParaRPr lang="en-US" sz="1400" dirty="0"/>
              </a:p>
              <a:p>
                <a14:m>
                  <m:oMathPara xmlns:m="http://schemas.openxmlformats.org/officeDocument/2006/math">
                    <m:oMathParaPr>
                      <m:jc m:val="centerGroup"/>
                    </m:oMathParaPr>
                    <m:oMath xmlns:m="http://schemas.openxmlformats.org/officeDocument/2006/math">
                      <m:sSub>
                        <m:sSubPr>
                          <m:ctrlPr>
                            <a:rPr lang="en-US" sz="1400" b="1" i="1"/>
                          </m:ctrlPr>
                        </m:sSubPr>
                        <m:e>
                          <m:r>
                            <a:rPr lang="es-EC" sz="1400" b="1" i="1"/>
                            <m:t>𝑭</m:t>
                          </m:r>
                        </m:e>
                        <m:sub>
                          <m:r>
                            <a:rPr lang="es-EC" sz="1400" b="1" i="1"/>
                            <m:t>𝑬𝒓</m:t>
                          </m:r>
                        </m:sub>
                      </m:sSub>
                      <m:r>
                        <a:rPr lang="es-EC" sz="1400" b="1" i="1"/>
                        <m:t>=</m:t>
                      </m:r>
                      <m:sSub>
                        <m:sSubPr>
                          <m:ctrlPr>
                            <a:rPr lang="en-US" sz="1400" b="1" i="1"/>
                          </m:ctrlPr>
                        </m:sSubPr>
                        <m:e>
                          <m:r>
                            <a:rPr lang="es-EC" sz="1400" b="1" i="1"/>
                            <m:t>𝑷</m:t>
                          </m:r>
                        </m:e>
                        <m:sub>
                          <m:r>
                            <a:rPr lang="es-EC" sz="1400" b="1" i="1"/>
                            <m:t>𝒓</m:t>
                          </m:r>
                        </m:sub>
                      </m:sSub>
                      <m:r>
                        <a:rPr lang="es-EC" sz="1400" b="1" i="1"/>
                        <m:t>⋅</m:t>
                      </m:r>
                      <m:sSub>
                        <m:sSubPr>
                          <m:ctrlPr>
                            <a:rPr lang="en-US" sz="1400" b="1" i="1"/>
                          </m:ctrlPr>
                        </m:sSubPr>
                        <m:e>
                          <m:r>
                            <a:rPr lang="es-EC" sz="1400" b="1" i="1"/>
                            <m:t>𝑨</m:t>
                          </m:r>
                        </m:e>
                        <m:sub>
                          <m:r>
                            <a:rPr lang="es-EC" sz="1400" b="1" i="1"/>
                            <m:t>𝑬𝒓</m:t>
                          </m:r>
                        </m:sub>
                      </m:sSub>
                      <m:r>
                        <a:rPr lang="es-EC" sz="1400" b="1" i="1"/>
                        <m:t>−</m:t>
                      </m:r>
                      <m:sSub>
                        <m:sSubPr>
                          <m:ctrlPr>
                            <a:rPr lang="en-US" sz="1400" b="1" i="1"/>
                          </m:ctrlPr>
                        </m:sSubPr>
                        <m:e>
                          <m:r>
                            <a:rPr lang="es-EC" sz="1400" b="1" i="1"/>
                            <m:t>𝑭</m:t>
                          </m:r>
                        </m:e>
                        <m:sub>
                          <m:r>
                            <a:rPr lang="es-EC" sz="1400" b="1" i="1"/>
                            <m:t>𝒇𝒓</m:t>
                          </m:r>
                        </m:sub>
                      </m:sSub>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sSub>
                        <m:sSubPr>
                          <m:ctrlPr>
                            <a:rPr lang="en-US" sz="1400" b="1" i="1"/>
                          </m:ctrlPr>
                        </m:sSubPr>
                        <m:e>
                          <m:r>
                            <a:rPr lang="es-EC" sz="1400" b="1" i="1"/>
                            <m:t>𝑭</m:t>
                          </m:r>
                        </m:e>
                        <m:sub>
                          <m:r>
                            <a:rPr lang="es-EC" sz="1400" b="1" i="1"/>
                            <m:t>𝑬𝒓</m:t>
                          </m:r>
                        </m:sub>
                      </m:sSub>
                      <m:r>
                        <a:rPr lang="es-EC" sz="1400" i="1"/>
                        <m:t>=0.276</m:t>
                      </m:r>
                      <m:d>
                        <m:dPr>
                          <m:begChr m:val="["/>
                          <m:endChr m:val="]"/>
                          <m:ctrlPr>
                            <a:rPr lang="en-US" sz="1400" i="1"/>
                          </m:ctrlPr>
                        </m:dPr>
                        <m:e>
                          <m:r>
                            <a:rPr lang="es-EC" sz="1400" i="1"/>
                            <m:t>𝑀𝑃𝑎</m:t>
                          </m:r>
                        </m:e>
                      </m:d>
                      <m:r>
                        <a:rPr lang="es-EC" sz="1400" i="1"/>
                        <m:t>⋅</m:t>
                      </m:r>
                      <m:d>
                        <m:dPr>
                          <m:ctrlPr>
                            <a:rPr lang="en-US" sz="1400" i="1"/>
                          </m:ctrlPr>
                        </m:dPr>
                        <m:e>
                          <m:sSup>
                            <m:sSupPr>
                              <m:ctrlPr>
                                <a:rPr lang="en-US" sz="1400" i="1"/>
                              </m:ctrlPr>
                            </m:sSupPr>
                            <m:e>
                              <m:r>
                                <a:rPr lang="es-EC" sz="1400" i="1"/>
                                <m:t>32</m:t>
                              </m:r>
                            </m:e>
                            <m:sup>
                              <m:r>
                                <a:rPr lang="es-EC" sz="1400" i="1"/>
                                <m:t>2</m:t>
                              </m:r>
                            </m:sup>
                          </m:sSup>
                          <m:r>
                            <a:rPr lang="es-EC" sz="1400" i="1"/>
                            <m:t>−</m:t>
                          </m:r>
                          <m:sSup>
                            <m:sSupPr>
                              <m:ctrlPr>
                                <a:rPr lang="en-US" sz="1400" i="1"/>
                              </m:ctrlPr>
                            </m:sSupPr>
                            <m:e>
                              <m:r>
                                <a:rPr lang="es-EC" sz="1400" i="1"/>
                                <m:t>12</m:t>
                              </m:r>
                            </m:e>
                            <m:sup>
                              <m:r>
                                <a:rPr lang="es-EC" sz="1400" i="1"/>
                                <m:t>2</m:t>
                              </m:r>
                            </m:sup>
                          </m:sSup>
                        </m:e>
                      </m:d>
                      <m:r>
                        <a:rPr lang="es-EC" sz="1400" i="1"/>
                        <m:t>⋅</m:t>
                      </m:r>
                      <m:f>
                        <m:fPr>
                          <m:ctrlPr>
                            <a:rPr lang="en-US" sz="1400" i="1"/>
                          </m:ctrlPr>
                        </m:fPr>
                        <m:num>
                          <m:r>
                            <a:rPr lang="es-EC" sz="1400" i="1"/>
                            <m:t>𝜋</m:t>
                          </m:r>
                        </m:num>
                        <m:den>
                          <m:r>
                            <a:rPr lang="es-EC" sz="1400" i="1"/>
                            <m:t>4</m:t>
                          </m:r>
                        </m:den>
                      </m:f>
                      <m:d>
                        <m:dPr>
                          <m:begChr m:val="["/>
                          <m:endChr m:val="]"/>
                          <m:ctrlPr>
                            <a:rPr lang="en-US" sz="1400" i="1"/>
                          </m:ctrlPr>
                        </m:dPr>
                        <m:e>
                          <m:r>
                            <a:rPr lang="es-EC" sz="1400" i="1"/>
                            <m:t>𝑚</m:t>
                          </m:r>
                          <m:sSup>
                            <m:sSupPr>
                              <m:ctrlPr>
                                <a:rPr lang="en-US" sz="1400" i="1"/>
                              </m:ctrlPr>
                            </m:sSupPr>
                            <m:e>
                              <m:r>
                                <a:rPr lang="es-EC" sz="1400" i="1"/>
                                <m:t>𝑚</m:t>
                              </m:r>
                            </m:e>
                            <m:sup>
                              <m:r>
                                <a:rPr lang="es-EC" sz="1400" i="1"/>
                                <m:t>2</m:t>
                              </m:r>
                            </m:sup>
                          </m:sSup>
                        </m:e>
                      </m:d>
                      <m:r>
                        <a:rPr lang="es-EC" sz="1400" i="1"/>
                        <m:t>−0.2</m:t>
                      </m:r>
                      <m:d>
                        <m:dPr>
                          <m:begChr m:val="["/>
                          <m:endChr m:val="]"/>
                          <m:ctrlPr>
                            <a:rPr lang="en-US" sz="1400" i="1"/>
                          </m:ctrlPr>
                        </m:dPr>
                        <m:e>
                          <m:r>
                            <a:rPr lang="es-EC" sz="1400" i="1"/>
                            <m:t>0.276</m:t>
                          </m:r>
                          <m:d>
                            <m:dPr>
                              <m:begChr m:val="["/>
                              <m:endChr m:val="]"/>
                              <m:ctrlPr>
                                <a:rPr lang="en-US" sz="1400" i="1"/>
                              </m:ctrlPr>
                            </m:dPr>
                            <m:e>
                              <m:r>
                                <a:rPr lang="es-EC" sz="1400" i="1"/>
                                <m:t>𝑀𝑃𝑎</m:t>
                              </m:r>
                            </m:e>
                          </m:d>
                          <m:r>
                            <a:rPr lang="es-EC" sz="1400" i="1"/>
                            <m:t>⋅</m:t>
                          </m:r>
                          <m:d>
                            <m:dPr>
                              <m:ctrlPr>
                                <a:rPr lang="en-US" sz="1400" i="1"/>
                              </m:ctrlPr>
                            </m:dPr>
                            <m:e>
                              <m:sSup>
                                <m:sSupPr>
                                  <m:ctrlPr>
                                    <a:rPr lang="en-US" sz="1400" i="1"/>
                                  </m:ctrlPr>
                                </m:sSupPr>
                                <m:e>
                                  <m:r>
                                    <a:rPr lang="es-EC" sz="1400" i="1"/>
                                    <m:t>32</m:t>
                                  </m:r>
                                </m:e>
                                <m:sup>
                                  <m:r>
                                    <a:rPr lang="es-EC" sz="1400" i="1"/>
                                    <m:t>2</m:t>
                                  </m:r>
                                </m:sup>
                              </m:sSup>
                              <m:r>
                                <a:rPr lang="es-EC" sz="1400" i="1"/>
                                <m:t>−</m:t>
                              </m:r>
                              <m:sSup>
                                <m:sSupPr>
                                  <m:ctrlPr>
                                    <a:rPr lang="en-US" sz="1400" i="1"/>
                                  </m:ctrlPr>
                                </m:sSupPr>
                                <m:e>
                                  <m:r>
                                    <a:rPr lang="es-EC" sz="1400" i="1"/>
                                    <m:t>12</m:t>
                                  </m:r>
                                </m:e>
                                <m:sup>
                                  <m:r>
                                    <a:rPr lang="es-EC" sz="1400" i="1"/>
                                    <m:t>2</m:t>
                                  </m:r>
                                </m:sup>
                              </m:sSup>
                            </m:e>
                          </m:d>
                          <m:r>
                            <a:rPr lang="es-EC" sz="1400" i="1"/>
                            <m:t>⋅</m:t>
                          </m:r>
                          <m:f>
                            <m:fPr>
                              <m:ctrlPr>
                                <a:rPr lang="en-US" sz="1400" i="1"/>
                              </m:ctrlPr>
                            </m:fPr>
                            <m:num>
                              <m:r>
                                <a:rPr lang="es-EC" sz="1400" i="1"/>
                                <m:t>𝜋</m:t>
                              </m:r>
                            </m:num>
                            <m:den>
                              <m:r>
                                <a:rPr lang="es-EC" sz="1400" i="1"/>
                                <m:t>4</m:t>
                              </m:r>
                            </m:den>
                          </m:f>
                          <m:d>
                            <m:dPr>
                              <m:begChr m:val="["/>
                              <m:endChr m:val="]"/>
                              <m:ctrlPr>
                                <a:rPr lang="en-US" sz="1400" i="1"/>
                              </m:ctrlPr>
                            </m:dPr>
                            <m:e>
                              <m:r>
                                <a:rPr lang="es-EC" sz="1400" i="1"/>
                                <m:t>𝑚</m:t>
                              </m:r>
                              <m:sSup>
                                <m:sSupPr>
                                  <m:ctrlPr>
                                    <a:rPr lang="en-US" sz="1400" i="1"/>
                                  </m:ctrlPr>
                                </m:sSupPr>
                                <m:e>
                                  <m:r>
                                    <a:rPr lang="es-EC" sz="1400" i="1"/>
                                    <m:t>𝑚</m:t>
                                  </m:r>
                                </m:e>
                                <m:sup>
                                  <m:r>
                                    <a:rPr lang="es-EC" sz="1400" i="1"/>
                                    <m:t>2</m:t>
                                  </m:r>
                                </m:sup>
                              </m:sSup>
                            </m:e>
                          </m:d>
                        </m:e>
                      </m:d>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sSub>
                        <m:sSubPr>
                          <m:ctrlPr>
                            <a:rPr lang="en-US" sz="1400" b="1" i="1"/>
                          </m:ctrlPr>
                        </m:sSubPr>
                        <m:e>
                          <m:r>
                            <a:rPr lang="es-EC" sz="1400" b="1" i="1"/>
                            <m:t>𝑭</m:t>
                          </m:r>
                        </m:e>
                        <m:sub>
                          <m:r>
                            <a:rPr lang="es-EC" sz="1400" b="1" i="1"/>
                            <m:t>𝑬𝒓</m:t>
                          </m:r>
                        </m:sub>
                      </m:sSub>
                      <m:r>
                        <a:rPr lang="es-EC" sz="1400" i="1"/>
                        <m:t>=195.76−0.2</m:t>
                      </m:r>
                      <m:d>
                        <m:dPr>
                          <m:ctrlPr>
                            <a:rPr lang="en-US" sz="1400" i="1"/>
                          </m:ctrlPr>
                        </m:dPr>
                        <m:e>
                          <m:r>
                            <a:rPr lang="es-EC" sz="1400" i="1"/>
                            <m:t>195.76</m:t>
                          </m:r>
                        </m:e>
                      </m:d>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sSub>
                        <m:sSubPr>
                          <m:ctrlPr>
                            <a:rPr lang="en-US" sz="1400" b="1" i="1"/>
                          </m:ctrlPr>
                        </m:sSubPr>
                        <m:e>
                          <m:r>
                            <a:rPr lang="es-EC" sz="1400" b="1" i="1"/>
                            <m:t>𝑭</m:t>
                          </m:r>
                        </m:e>
                        <m:sub>
                          <m:r>
                            <a:rPr lang="es-EC" sz="1400" b="1" i="1"/>
                            <m:t>𝑬𝒓</m:t>
                          </m:r>
                        </m:sub>
                      </m:sSub>
                      <m:r>
                        <a:rPr lang="es-EC" sz="1400" i="1"/>
                        <m:t>=152.61</m:t>
                      </m:r>
                      <m:d>
                        <m:dPr>
                          <m:begChr m:val="["/>
                          <m:endChr m:val="]"/>
                          <m:ctrlPr>
                            <a:rPr lang="en-US" sz="1400" i="1"/>
                          </m:ctrlPr>
                        </m:dPr>
                        <m:e>
                          <m:r>
                            <a:rPr lang="es-EC" sz="1400" i="1"/>
                            <m:t>𝑁</m:t>
                          </m:r>
                        </m:e>
                      </m:d>
                    </m:oMath>
                  </m:oMathPara>
                </a14:m>
                <a:endParaRPr lang="en-US" sz="1400" dirty="0"/>
              </a:p>
              <a:p>
                <a:endParaRPr lang="en-US" sz="1400" dirty="0"/>
              </a:p>
            </p:txBody>
          </p:sp>
        </mc:Choice>
        <mc:Fallback>
          <p:sp>
            <p:nvSpPr>
              <p:cNvPr id="5" name="Rectángulo 4">
                <a:extLst>
                  <a:ext uri="{FF2B5EF4-FFF2-40B4-BE49-F238E27FC236}">
                    <a16:creationId xmlns:a16="http://schemas.microsoft.com/office/drawing/2014/main" xmlns:a14="http://schemas.microsoft.com/office/drawing/2010/main" xmlns="" id="{0B864202-4160-5443-8A2B-9E3475EF8C6F}"/>
                  </a:ext>
                </a:extLst>
              </p:cNvPr>
              <p:cNvSpPr>
                <a:spLocks noRot="1" noChangeAspect="1" noMove="1" noResize="1" noEditPoints="1" noAdjustHandles="1" noChangeArrowheads="1" noChangeShapeType="1" noTextEdit="1"/>
              </p:cNvSpPr>
              <p:nvPr/>
            </p:nvSpPr>
            <p:spPr>
              <a:xfrm>
                <a:off x="827584" y="1052737"/>
                <a:ext cx="7344816" cy="2746586"/>
              </a:xfrm>
              <a:prstGeom prst="rect">
                <a:avLst/>
              </a:prstGeom>
              <a:blipFill rotWithShape="0">
                <a:blip r:embed="rId2"/>
                <a:stretch>
                  <a:fillRect l="-249"/>
                </a:stretch>
              </a:blipFill>
            </p:spPr>
            <p:txBody>
              <a:bodyPr/>
              <a:lstStyle/>
              <a:p>
                <a:r>
                  <a:rPr lang="es-EC">
                    <a:noFill/>
                  </a:rPr>
                  <a:t> </a:t>
                </a:r>
              </a:p>
            </p:txBody>
          </p:sp>
        </mc:Fallback>
      </mc:AlternateContent>
      <p:sp>
        <p:nvSpPr>
          <p:cNvPr id="7" name="CuadroTexto 6">
            <a:extLst>
              <a:ext uri="{FF2B5EF4-FFF2-40B4-BE49-F238E27FC236}">
                <a16:creationId xmlns:a16="http://schemas.microsoft.com/office/drawing/2014/main" xmlns="" id="{9AF477BA-50B2-9643-8523-00A603A4EB00}"/>
              </a:ext>
            </a:extLst>
          </p:cNvPr>
          <p:cNvSpPr txBox="1"/>
          <p:nvPr/>
        </p:nvSpPr>
        <p:spPr>
          <a:xfrm>
            <a:off x="395536" y="548680"/>
            <a:ext cx="3312368" cy="369332"/>
          </a:xfrm>
          <a:prstGeom prst="rect">
            <a:avLst/>
          </a:prstGeom>
          <a:noFill/>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Calculo de sistema neumático</a:t>
            </a:r>
            <a:endParaRPr lang="es-EC"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xmlns="" id="{4B9310FF-963C-8E48-9E2B-FC2B223AA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pic>
        <p:nvPicPr>
          <p:cNvPr id="8" name="Imagen 7"/>
          <p:cNvPicPr/>
          <p:nvPr/>
        </p:nvPicPr>
        <p:blipFill>
          <a:blip r:embed="rId4">
            <a:extLst>
              <a:ext uri="{28A0092B-C50C-407E-A947-70E740481C1C}">
                <a14:useLocalDpi xmlns:a14="http://schemas.microsoft.com/office/drawing/2010/main" val="0"/>
              </a:ext>
            </a:extLst>
          </a:blip>
          <a:stretch>
            <a:fillRect/>
          </a:stretch>
        </p:blipFill>
        <p:spPr>
          <a:xfrm>
            <a:off x="2052253" y="3586488"/>
            <a:ext cx="4895478" cy="2583811"/>
          </a:xfrm>
          <a:prstGeom prst="rect">
            <a:avLst/>
          </a:prstGeom>
        </p:spPr>
      </p:pic>
    </p:spTree>
    <p:extLst>
      <p:ext uri="{BB962C8B-B14F-4D97-AF65-F5344CB8AC3E}">
        <p14:creationId xmlns:p14="http://schemas.microsoft.com/office/powerpoint/2010/main" val="9349657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xmlns="" id="{0B864202-4160-5443-8A2B-9E3475EF8C6F}"/>
                  </a:ext>
                </a:extLst>
              </p:cNvPr>
              <p:cNvSpPr/>
              <p:nvPr/>
            </p:nvSpPr>
            <p:spPr>
              <a:xfrm>
                <a:off x="827584" y="1052737"/>
                <a:ext cx="5760640" cy="2832635"/>
              </a:xfrm>
              <a:prstGeom prst="rect">
                <a:avLst/>
              </a:prstGeom>
            </p:spPr>
            <p:txBody>
              <a:bodyPr wrap="square">
                <a:spAutoFit/>
              </a:bodyPr>
              <a:lstStyle/>
              <a:p>
                <a:pPr>
                  <a:lnSpc>
                    <a:spcPct val="200000"/>
                  </a:lnSpc>
                  <a:spcAft>
                    <a:spcPts val="0"/>
                  </a:spcAft>
                </a:pP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Ejemplo de </a:t>
                </a:r>
                <a:r>
                  <a:rPr lang="es-EC" sz="1400" i="1" dirty="0" smtClean="0">
                    <a:latin typeface="Times New Roman" panose="02020603050405020304" pitchFamily="18" charset="0"/>
                    <a:ea typeface="Times New Roman" panose="02020603050405020304" pitchFamily="18" charset="0"/>
                    <a:cs typeface="Times New Roman" panose="02020603050405020304" pitchFamily="18" charset="0"/>
                  </a:rPr>
                  <a:t>cálculo de carga en miembros</a:t>
                </a:r>
                <a:endParaRPr lang="es-EC" sz="14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s-EC" sz="1400" dirty="0" smtClean="0"/>
                  <a:t>Carga distribuida en los miembros </a:t>
                </a:r>
                <a:endParaRPr lang="en-US" sz="1400" dirty="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𝑊</m:t>
                          </m:r>
                        </m:e>
                        <m:sub>
                          <m:r>
                            <a:rPr lang="es-EC" sz="1400" i="1"/>
                            <m:t>𝐷</m:t>
                          </m:r>
                        </m:sub>
                      </m:sSub>
                      <m:r>
                        <a:rPr lang="es-EC" sz="1400" i="1"/>
                        <m:t>=</m:t>
                      </m:r>
                      <m:f>
                        <m:fPr>
                          <m:ctrlPr>
                            <a:rPr lang="en-US" sz="1400" i="1"/>
                          </m:ctrlPr>
                        </m:fPr>
                        <m:num>
                          <m:sSub>
                            <m:sSubPr>
                              <m:ctrlPr>
                                <a:rPr lang="en-US" sz="1400" i="1"/>
                              </m:ctrlPr>
                            </m:sSubPr>
                            <m:e>
                              <m:r>
                                <a:rPr lang="es-EC" sz="1400" i="1"/>
                                <m:t>𝑊</m:t>
                              </m:r>
                            </m:e>
                            <m:sub>
                              <m:sSub>
                                <m:sSubPr>
                                  <m:ctrlPr>
                                    <a:rPr lang="en-US" sz="1400" i="1"/>
                                  </m:ctrlPr>
                                </m:sSubPr>
                                <m:e>
                                  <m:r>
                                    <a:rPr lang="es-EC" sz="1400" i="1"/>
                                    <m:t>𝑡</m:t>
                                  </m:r>
                                </m:e>
                                <m:sub>
                                  <m:r>
                                    <a:rPr lang="es-EC" sz="1400" i="1"/>
                                    <m:t>𝑎</m:t>
                                  </m:r>
                                </m:sub>
                              </m:sSub>
                            </m:sub>
                          </m:sSub>
                        </m:num>
                        <m:den>
                          <m:sSub>
                            <m:sSubPr>
                              <m:ctrlPr>
                                <a:rPr lang="en-US" sz="1400" i="1"/>
                              </m:ctrlPr>
                            </m:sSubPr>
                            <m:e>
                              <m:r>
                                <a:rPr lang="es-EC" sz="1400" i="1"/>
                                <m:t>𝐿</m:t>
                              </m:r>
                            </m:e>
                            <m:sub>
                              <m:r>
                                <a:rPr lang="es-EC" sz="1400" i="1"/>
                                <m:t>𝐷</m:t>
                              </m:r>
                            </m:sub>
                          </m:sSub>
                        </m:den>
                      </m:f>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𝑊</m:t>
                          </m:r>
                        </m:e>
                        <m:sub>
                          <m:sSub>
                            <m:sSubPr>
                              <m:ctrlPr>
                                <a:rPr lang="en-US" sz="1400" i="1"/>
                              </m:ctrlPr>
                            </m:sSubPr>
                            <m:e>
                              <m:r>
                                <a:rPr lang="es-EC" sz="1400" i="1"/>
                                <m:t>𝐷</m:t>
                              </m:r>
                            </m:e>
                            <m:sub>
                              <m:r>
                                <a:rPr lang="es-EC" sz="1400" i="1"/>
                                <m:t>𝑎</m:t>
                              </m:r>
                            </m:sub>
                          </m:sSub>
                        </m:sub>
                      </m:sSub>
                      <m:r>
                        <a:rPr lang="es-EC" sz="1400" i="1"/>
                        <m:t>=</m:t>
                      </m:r>
                      <m:f>
                        <m:fPr>
                          <m:ctrlPr>
                            <a:rPr lang="en-US" sz="1400" i="1"/>
                          </m:ctrlPr>
                        </m:fPr>
                        <m:num>
                          <m:r>
                            <a:rPr lang="es-EC" sz="1400" i="1"/>
                            <m:t>13.3</m:t>
                          </m:r>
                          <m:d>
                            <m:dPr>
                              <m:begChr m:val="["/>
                              <m:endChr m:val="]"/>
                              <m:ctrlPr>
                                <a:rPr lang="en-US" sz="1400" i="1"/>
                              </m:ctrlPr>
                            </m:dPr>
                            <m:e>
                              <m:r>
                                <a:rPr lang="es-EC" sz="1400" i="1"/>
                                <m:t>𝑘</m:t>
                              </m:r>
                              <m:sSub>
                                <m:sSubPr>
                                  <m:ctrlPr>
                                    <a:rPr lang="en-US" sz="1400" i="1"/>
                                  </m:ctrlPr>
                                </m:sSubPr>
                                <m:e>
                                  <m:r>
                                    <a:rPr lang="es-EC" sz="1400" i="1"/>
                                    <m:t>𝑔</m:t>
                                  </m:r>
                                </m:e>
                                <m:sub>
                                  <m:r>
                                    <a:rPr lang="es-EC" sz="1400" i="1"/>
                                    <m:t>𝑓</m:t>
                                  </m:r>
                                </m:sub>
                              </m:sSub>
                            </m:e>
                          </m:d>
                        </m:num>
                        <m:den>
                          <m:r>
                            <a:rPr lang="es-EC" sz="1400" i="1"/>
                            <m:t>0.22[</m:t>
                          </m:r>
                          <m:r>
                            <a:rPr lang="es-EC" sz="1400" i="1"/>
                            <m:t>𝑚</m:t>
                          </m:r>
                          <m:r>
                            <a:rPr lang="es-EC" sz="1400" i="1"/>
                            <m:t>]</m:t>
                          </m:r>
                        </m:den>
                      </m:f>
                      <m:r>
                        <a:rPr lang="es-EC" sz="1400" i="1"/>
                        <m:t>=60.45 </m:t>
                      </m:r>
                      <m:d>
                        <m:dPr>
                          <m:begChr m:val="["/>
                          <m:endChr m:val="]"/>
                          <m:ctrlPr>
                            <a:rPr lang="en-US" sz="1400" i="1"/>
                          </m:ctrlPr>
                        </m:dPr>
                        <m:e>
                          <m:r>
                            <a:rPr lang="es-EC" sz="1400" i="1"/>
                            <m:t>𝑘</m:t>
                          </m:r>
                          <m:sSub>
                            <m:sSubPr>
                              <m:ctrlPr>
                                <a:rPr lang="en-US" sz="1400" i="1"/>
                              </m:ctrlPr>
                            </m:sSubPr>
                            <m:e>
                              <m:r>
                                <a:rPr lang="es-EC" sz="1400" i="1"/>
                                <m:t>𝑔</m:t>
                              </m:r>
                            </m:e>
                            <m:sub>
                              <m:r>
                                <a:rPr lang="es-EC" sz="1400" i="1"/>
                                <m:t>𝑓</m:t>
                              </m:r>
                            </m:sub>
                          </m:sSub>
                          <m:r>
                            <a:rPr lang="es-EC" sz="1400" i="1"/>
                            <m:t>/</m:t>
                          </m:r>
                          <m:r>
                            <a:rPr lang="es-EC" sz="1400" i="1"/>
                            <m:t>𝑚</m:t>
                          </m:r>
                        </m:e>
                      </m:d>
                    </m:oMath>
                  </m:oMathPara>
                </a14:m>
                <a:endParaRPr lang="en-US" sz="1400" dirty="0" smtClean="0"/>
              </a:p>
              <a:p>
                <a:endParaRPr lang="en-US" sz="1400" dirty="0"/>
              </a:p>
              <a:p>
                <a14:m>
                  <m:oMathPara xmlns:m="http://schemas.openxmlformats.org/officeDocument/2006/math">
                    <m:oMathParaPr>
                      <m:jc m:val="centerGroup"/>
                    </m:oMathParaPr>
                    <m:oMath xmlns:m="http://schemas.openxmlformats.org/officeDocument/2006/math">
                      <m:sSub>
                        <m:sSubPr>
                          <m:ctrlPr>
                            <a:rPr lang="en-US" sz="1400" i="1"/>
                          </m:ctrlPr>
                        </m:sSubPr>
                        <m:e>
                          <m:r>
                            <a:rPr lang="es-EC" sz="1400" i="1"/>
                            <m:t>𝑊</m:t>
                          </m:r>
                        </m:e>
                        <m:sub>
                          <m:sSub>
                            <m:sSubPr>
                              <m:ctrlPr>
                                <a:rPr lang="en-US" sz="1400" i="1"/>
                              </m:ctrlPr>
                            </m:sSubPr>
                            <m:e>
                              <m:r>
                                <a:rPr lang="es-EC" sz="1400" i="1"/>
                                <m:t>𝐷</m:t>
                              </m:r>
                            </m:e>
                            <m:sub>
                              <m:r>
                                <a:rPr lang="es-EC" sz="1400" i="1"/>
                                <m:t>𝑏</m:t>
                              </m:r>
                            </m:sub>
                          </m:sSub>
                        </m:sub>
                      </m:sSub>
                      <m:r>
                        <a:rPr lang="es-EC" sz="1400" i="1"/>
                        <m:t>=</m:t>
                      </m:r>
                      <m:f>
                        <m:fPr>
                          <m:ctrlPr>
                            <a:rPr lang="en-US" sz="1400" i="1"/>
                          </m:ctrlPr>
                        </m:fPr>
                        <m:num>
                          <m:r>
                            <a:rPr lang="es-EC" sz="1400" i="1"/>
                            <m:t>5.7</m:t>
                          </m:r>
                        </m:num>
                        <m:den>
                          <m:r>
                            <a:rPr lang="es-EC" sz="1400" i="1"/>
                            <m:t>0.22</m:t>
                          </m:r>
                          <m:d>
                            <m:dPr>
                              <m:begChr m:val="["/>
                              <m:endChr m:val="]"/>
                              <m:ctrlPr>
                                <a:rPr lang="en-US" sz="1400" i="1"/>
                              </m:ctrlPr>
                            </m:dPr>
                            <m:e>
                              <m:r>
                                <a:rPr lang="es-EC" sz="1400" i="1"/>
                                <m:t>𝑚</m:t>
                              </m:r>
                            </m:e>
                          </m:d>
                        </m:den>
                      </m:f>
                      <m:r>
                        <a:rPr lang="es-EC" sz="1400" i="1"/>
                        <m:t>=25.91 </m:t>
                      </m:r>
                      <m:d>
                        <m:dPr>
                          <m:begChr m:val="["/>
                          <m:endChr m:val="]"/>
                          <m:ctrlPr>
                            <a:rPr lang="en-US" sz="1400" i="1"/>
                          </m:ctrlPr>
                        </m:dPr>
                        <m:e>
                          <m:r>
                            <a:rPr lang="es-EC" sz="1400" i="1"/>
                            <m:t>𝑘</m:t>
                          </m:r>
                          <m:sSub>
                            <m:sSubPr>
                              <m:ctrlPr>
                                <a:rPr lang="en-US" sz="1400" i="1"/>
                              </m:ctrlPr>
                            </m:sSubPr>
                            <m:e>
                              <m:r>
                                <a:rPr lang="es-EC" sz="1400" i="1"/>
                                <m:t>𝑔</m:t>
                              </m:r>
                            </m:e>
                            <m:sub>
                              <m:r>
                                <a:rPr lang="es-EC" sz="1400" i="1"/>
                                <m:t>𝑓</m:t>
                              </m:r>
                            </m:sub>
                          </m:sSub>
                          <m:r>
                            <a:rPr lang="es-EC" sz="1400" i="1"/>
                            <m:t>/</m:t>
                          </m:r>
                          <m:r>
                            <a:rPr lang="es-EC" sz="1400" i="1"/>
                            <m:t>𝑚</m:t>
                          </m:r>
                        </m:e>
                      </m:d>
                    </m:oMath>
                  </m:oMathPara>
                </a14:m>
                <a:endParaRPr lang="en-US" sz="1400" dirty="0"/>
              </a:p>
              <a:p>
                <a:endParaRPr lang="en-US" sz="1400" dirty="0"/>
              </a:p>
            </p:txBody>
          </p:sp>
        </mc:Choice>
        <mc:Fallback>
          <p:sp>
            <p:nvSpPr>
              <p:cNvPr id="5" name="Rectángulo 4">
                <a:extLst>
                  <a:ext uri="{FF2B5EF4-FFF2-40B4-BE49-F238E27FC236}">
                    <a16:creationId xmlns:a16="http://schemas.microsoft.com/office/drawing/2014/main" xmlns:a14="http://schemas.microsoft.com/office/drawing/2010/main" xmlns="" id="{0B864202-4160-5443-8A2B-9E3475EF8C6F}"/>
                  </a:ext>
                </a:extLst>
              </p:cNvPr>
              <p:cNvSpPr>
                <a:spLocks noRot="1" noChangeAspect="1" noMove="1" noResize="1" noEditPoints="1" noAdjustHandles="1" noChangeArrowheads="1" noChangeShapeType="1" noTextEdit="1"/>
              </p:cNvSpPr>
              <p:nvPr/>
            </p:nvSpPr>
            <p:spPr>
              <a:xfrm>
                <a:off x="827584" y="1052737"/>
                <a:ext cx="5760640" cy="2832635"/>
              </a:xfrm>
              <a:prstGeom prst="rect">
                <a:avLst/>
              </a:prstGeom>
              <a:blipFill rotWithShape="0">
                <a:blip r:embed="rId2"/>
                <a:stretch>
                  <a:fillRect l="-317"/>
                </a:stretch>
              </a:blipFill>
            </p:spPr>
            <p:txBody>
              <a:bodyPr/>
              <a:lstStyle/>
              <a:p>
                <a:r>
                  <a:rPr lang="es-EC">
                    <a:noFill/>
                  </a:rPr>
                  <a:t> </a:t>
                </a:r>
              </a:p>
            </p:txBody>
          </p:sp>
        </mc:Fallback>
      </mc:AlternateContent>
      <p:sp>
        <p:nvSpPr>
          <p:cNvPr id="7" name="CuadroTexto 6">
            <a:extLst>
              <a:ext uri="{FF2B5EF4-FFF2-40B4-BE49-F238E27FC236}">
                <a16:creationId xmlns:a16="http://schemas.microsoft.com/office/drawing/2014/main" xmlns="" id="{9AF477BA-50B2-9643-8523-00A603A4EB00}"/>
              </a:ext>
            </a:extLst>
          </p:cNvPr>
          <p:cNvSpPr txBox="1"/>
          <p:nvPr/>
        </p:nvSpPr>
        <p:spPr>
          <a:xfrm>
            <a:off x="395536" y="548680"/>
            <a:ext cx="3312368" cy="369332"/>
          </a:xfrm>
          <a:prstGeom prst="rect">
            <a:avLst/>
          </a:prstGeom>
          <a:noFill/>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Calculo de estructura de apoyo</a:t>
            </a:r>
            <a:endParaRPr lang="es-EC"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xmlns="" id="{4B9310FF-963C-8E48-9E2B-FC2B223AA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pic>
        <p:nvPicPr>
          <p:cNvPr id="6" name="Imagen 5"/>
          <p:cNvPicPr/>
          <p:nvPr/>
        </p:nvPicPr>
        <p:blipFill rotWithShape="1">
          <a:blip r:embed="rId4" cstate="print">
            <a:extLst>
              <a:ext uri="{28A0092B-C50C-407E-A947-70E740481C1C}">
                <a14:useLocalDpi xmlns:a14="http://schemas.microsoft.com/office/drawing/2010/main" val="0"/>
              </a:ext>
            </a:extLst>
          </a:blip>
          <a:srcRect r="7703"/>
          <a:stretch/>
        </p:blipFill>
        <p:spPr bwMode="auto">
          <a:xfrm>
            <a:off x="827584" y="3789040"/>
            <a:ext cx="2139333" cy="2363799"/>
          </a:xfrm>
          <a:prstGeom prst="rect">
            <a:avLst/>
          </a:prstGeom>
          <a:ln>
            <a:solidFill>
              <a:schemeClr val="tx1"/>
            </a:solidFill>
          </a:ln>
          <a:extLst>
            <a:ext uri="{53640926-AAD7-44D8-BBD7-CCE9431645EC}">
              <a14:shadowObscured xmlns:a14="http://schemas.microsoft.com/office/drawing/2010/main"/>
            </a:ext>
          </a:extLst>
        </p:spPr>
      </p:pic>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a:xfrm>
            <a:off x="5580112" y="2445515"/>
            <a:ext cx="3024336" cy="2363799"/>
          </a:xfrm>
          <a:prstGeom prst="rect">
            <a:avLst/>
          </a:prstGeom>
          <a:ln>
            <a:solidFill>
              <a:schemeClr val="tx1"/>
            </a:solidFill>
          </a:ln>
        </p:spPr>
      </p:pic>
    </p:spTree>
    <p:extLst>
      <p:ext uri="{BB962C8B-B14F-4D97-AF65-F5344CB8AC3E}">
        <p14:creationId xmlns:p14="http://schemas.microsoft.com/office/powerpoint/2010/main" val="30194548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AA453C24-E310-2A4E-83F4-78DD92FADFF6}"/>
              </a:ext>
            </a:extLst>
          </p:cNvPr>
          <p:cNvSpPr>
            <a:spLocks noGrp="1"/>
          </p:cNvSpPr>
          <p:nvPr>
            <p:ph idx="1"/>
          </p:nvPr>
        </p:nvSpPr>
        <p:spPr>
          <a:xfrm>
            <a:off x="1203355" y="3141546"/>
            <a:ext cx="2436399" cy="288579"/>
          </a:xfrm>
        </p:spPr>
        <p:txBody>
          <a:bodyPr>
            <a:normAutofit fontScale="92500"/>
          </a:bodyPr>
          <a:lstStyle/>
          <a:p>
            <a:pPr marL="0" indent="0">
              <a:buNone/>
            </a:pPr>
            <a:r>
              <a:rPr lang="es-MX" sz="1200" dirty="0" smtClean="0">
                <a:latin typeface="Times New Roman" panose="02020603050405020304" pitchFamily="18" charset="0"/>
                <a:cs typeface="Times New Roman" panose="02020603050405020304" pitchFamily="18" charset="0"/>
              </a:rPr>
              <a:t>Matrices de diseño en software CAD</a:t>
            </a:r>
            <a:r>
              <a:rPr lang="es-MX"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11" name="Marcador de contenido 2">
            <a:extLst>
              <a:ext uri="{FF2B5EF4-FFF2-40B4-BE49-F238E27FC236}">
                <a16:creationId xmlns:a16="http://schemas.microsoft.com/office/drawing/2014/main" xmlns="" id="{4B308CD2-FA60-F24A-AABD-7BD3809B9141}"/>
              </a:ext>
            </a:extLst>
          </p:cNvPr>
          <p:cNvSpPr txBox="1">
            <a:spLocks/>
          </p:cNvSpPr>
          <p:nvPr/>
        </p:nvSpPr>
        <p:spPr>
          <a:xfrm>
            <a:off x="6246906" y="5551166"/>
            <a:ext cx="1650184" cy="272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Estructura de apoyo  </a:t>
            </a:r>
            <a:endParaRPr lang="en-US" sz="1200" dirty="0">
              <a:latin typeface="Times New Roman" panose="02020603050405020304" pitchFamily="18" charset="0"/>
              <a:cs typeface="Times New Roman" panose="02020603050405020304" pitchFamily="18" charset="0"/>
            </a:endParaRPr>
          </a:p>
        </p:txBody>
      </p:sp>
      <p:sp>
        <p:nvSpPr>
          <p:cNvPr id="12" name="Marcador de contenido 2">
            <a:extLst>
              <a:ext uri="{FF2B5EF4-FFF2-40B4-BE49-F238E27FC236}">
                <a16:creationId xmlns:a16="http://schemas.microsoft.com/office/drawing/2014/main" xmlns="" id="{F50ABC46-7271-F741-B376-D1F7A62C8F2E}"/>
              </a:ext>
            </a:extLst>
          </p:cNvPr>
          <p:cNvSpPr txBox="1">
            <a:spLocks/>
          </p:cNvSpPr>
          <p:nvPr/>
        </p:nvSpPr>
        <p:spPr>
          <a:xfrm>
            <a:off x="5805361" y="3210164"/>
            <a:ext cx="2014348" cy="2483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Impresión en 3D de moldes</a:t>
            </a:r>
            <a:endParaRPr lang="en-US" sz="1200"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0274D2BE-6FC6-BD47-9162-FF09EE6D6964}"/>
              </a:ext>
            </a:extLst>
          </p:cNvPr>
          <p:cNvSpPr txBox="1"/>
          <p:nvPr/>
        </p:nvSpPr>
        <p:spPr>
          <a:xfrm>
            <a:off x="2771800" y="216045"/>
            <a:ext cx="3600400"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CONSTRUCCIÓN</a:t>
            </a:r>
          </a:p>
        </p:txBody>
      </p:sp>
      <p:sp>
        <p:nvSpPr>
          <p:cNvPr id="17" name="CuadroTexto 16">
            <a:extLst>
              <a:ext uri="{FF2B5EF4-FFF2-40B4-BE49-F238E27FC236}">
                <a16:creationId xmlns:a16="http://schemas.microsoft.com/office/drawing/2014/main" xmlns="" id="{2D531ADC-EAF7-564C-AC9A-7325492C66FD}"/>
              </a:ext>
            </a:extLst>
          </p:cNvPr>
          <p:cNvSpPr txBox="1"/>
          <p:nvPr/>
        </p:nvSpPr>
        <p:spPr>
          <a:xfrm>
            <a:off x="2771800" y="729987"/>
            <a:ext cx="3600400"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Materiales y herramientas</a:t>
            </a:r>
          </a:p>
        </p:txBody>
      </p:sp>
      <p:pic>
        <p:nvPicPr>
          <p:cNvPr id="18" name="Imagen 17">
            <a:extLst>
              <a:ext uri="{FF2B5EF4-FFF2-40B4-BE49-F238E27FC236}">
                <a16:creationId xmlns:a16="http://schemas.microsoft.com/office/drawing/2014/main" xmlns="" id="{A191E137-A94C-724E-B891-8258C7EE4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877272"/>
            <a:ext cx="2469427" cy="963179"/>
          </a:xfrm>
          <a:prstGeom prst="rect">
            <a:avLst/>
          </a:prstGeom>
        </p:spPr>
      </p:pic>
      <p:pic>
        <p:nvPicPr>
          <p:cNvPr id="19" name="Imagen 18"/>
          <p:cNvPicPr/>
          <p:nvPr/>
        </p:nvPicPr>
        <p:blipFill>
          <a:blip r:embed="rId3" cstate="print">
            <a:extLst>
              <a:ext uri="{28A0092B-C50C-407E-A947-70E740481C1C}">
                <a14:useLocalDpi xmlns:a14="http://schemas.microsoft.com/office/drawing/2010/main" val="0"/>
              </a:ext>
            </a:extLst>
          </a:blip>
          <a:stretch>
            <a:fillRect/>
          </a:stretch>
        </p:blipFill>
        <p:spPr>
          <a:xfrm>
            <a:off x="30145" y="1211660"/>
            <a:ext cx="2165591" cy="1758416"/>
          </a:xfrm>
          <a:prstGeom prst="rect">
            <a:avLst/>
          </a:prstGeom>
        </p:spPr>
      </p:pic>
      <p:pic>
        <p:nvPicPr>
          <p:cNvPr id="20" name="Imagen 19"/>
          <p:cNvPicPr/>
          <p:nvPr/>
        </p:nvPicPr>
        <p:blipFill>
          <a:blip r:embed="rId4" cstate="print">
            <a:extLst>
              <a:ext uri="{28A0092B-C50C-407E-A947-70E740481C1C}">
                <a14:useLocalDpi xmlns:a14="http://schemas.microsoft.com/office/drawing/2010/main" val="0"/>
              </a:ext>
            </a:extLst>
          </a:blip>
          <a:stretch>
            <a:fillRect/>
          </a:stretch>
        </p:blipFill>
        <p:spPr>
          <a:xfrm>
            <a:off x="2195736" y="1211493"/>
            <a:ext cx="2232248" cy="1678377"/>
          </a:xfrm>
          <a:prstGeom prst="rect">
            <a:avLst/>
          </a:prstGeom>
        </p:spPr>
      </p:pic>
      <p:pic>
        <p:nvPicPr>
          <p:cNvPr id="21" name="Imagen 20"/>
          <p:cNvPicPr/>
          <p:nvPr/>
        </p:nvPicPr>
        <p:blipFill>
          <a:blip r:embed="rId5" cstate="print">
            <a:extLst>
              <a:ext uri="{28A0092B-C50C-407E-A947-70E740481C1C}">
                <a14:useLocalDpi xmlns:a14="http://schemas.microsoft.com/office/drawing/2010/main" val="0"/>
              </a:ext>
            </a:extLst>
          </a:blip>
          <a:stretch>
            <a:fillRect/>
          </a:stretch>
        </p:blipFill>
        <p:spPr>
          <a:xfrm>
            <a:off x="6764339" y="1211493"/>
            <a:ext cx="2110740" cy="1799590"/>
          </a:xfrm>
          <a:prstGeom prst="rect">
            <a:avLst/>
          </a:prstGeom>
        </p:spPr>
      </p:pic>
      <p:pic>
        <p:nvPicPr>
          <p:cNvPr id="22" name="Imagen 21"/>
          <p:cNvPicPr/>
          <p:nvPr/>
        </p:nvPicPr>
        <p:blipFill rotWithShape="1">
          <a:blip r:embed="rId6" cstate="print">
            <a:extLst>
              <a:ext uri="{28A0092B-C50C-407E-A947-70E740481C1C}">
                <a14:useLocalDpi xmlns:a14="http://schemas.microsoft.com/office/drawing/2010/main" val="0"/>
              </a:ext>
            </a:extLst>
          </a:blip>
          <a:srcRect t="13010" b="17768"/>
          <a:stretch/>
        </p:blipFill>
        <p:spPr bwMode="auto">
          <a:xfrm>
            <a:off x="4819334" y="1211493"/>
            <a:ext cx="1945005" cy="1799590"/>
          </a:xfrm>
          <a:prstGeom prst="rect">
            <a:avLst/>
          </a:prstGeom>
          <a:ln>
            <a:noFill/>
          </a:ln>
          <a:extLst>
            <a:ext uri="{53640926-AAD7-44D8-BBD7-CCE9431645EC}">
              <a14:shadowObscured xmlns:a14="http://schemas.microsoft.com/office/drawing/2010/main"/>
            </a:ext>
          </a:extLst>
        </p:spPr>
      </p:pic>
      <p:pic>
        <p:nvPicPr>
          <p:cNvPr id="23" name="Imagen 22"/>
          <p:cNvPicPr/>
          <p:nvPr/>
        </p:nvPicPr>
        <p:blipFill rotWithShape="1">
          <a:blip r:embed="rId7" cstate="print">
            <a:extLst>
              <a:ext uri="{28A0092B-C50C-407E-A947-70E740481C1C}">
                <a14:useLocalDpi xmlns:a14="http://schemas.microsoft.com/office/drawing/2010/main" val="0"/>
              </a:ext>
            </a:extLst>
          </a:blip>
          <a:srcRect r="13267"/>
          <a:stretch/>
        </p:blipFill>
        <p:spPr bwMode="auto">
          <a:xfrm>
            <a:off x="266090" y="3515986"/>
            <a:ext cx="2217678" cy="1849253"/>
          </a:xfrm>
          <a:prstGeom prst="rect">
            <a:avLst/>
          </a:prstGeom>
          <a:ln>
            <a:noFill/>
          </a:ln>
          <a:extLst>
            <a:ext uri="{53640926-AAD7-44D8-BBD7-CCE9431645EC}">
              <a14:shadowObscured xmlns:a14="http://schemas.microsoft.com/office/drawing/2010/main"/>
            </a:ext>
          </a:extLst>
        </p:spPr>
      </p:pic>
      <p:pic>
        <p:nvPicPr>
          <p:cNvPr id="24" name="Imagen 23"/>
          <p:cNvPicPr/>
          <p:nvPr/>
        </p:nvPicPr>
        <p:blipFill>
          <a:blip r:embed="rId8" cstate="print">
            <a:extLst>
              <a:ext uri="{28A0092B-C50C-407E-A947-70E740481C1C}">
                <a14:useLocalDpi xmlns:a14="http://schemas.microsoft.com/office/drawing/2010/main" val="0"/>
              </a:ext>
            </a:extLst>
          </a:blip>
          <a:stretch>
            <a:fillRect/>
          </a:stretch>
        </p:blipFill>
        <p:spPr>
          <a:xfrm>
            <a:off x="2483768" y="3508009"/>
            <a:ext cx="2085170" cy="1857230"/>
          </a:xfrm>
          <a:prstGeom prst="rect">
            <a:avLst/>
          </a:prstGeom>
        </p:spPr>
      </p:pic>
      <p:sp>
        <p:nvSpPr>
          <p:cNvPr id="26" name="Marcador de contenido 2">
            <a:extLst>
              <a:ext uri="{FF2B5EF4-FFF2-40B4-BE49-F238E27FC236}">
                <a16:creationId xmlns:a16="http://schemas.microsoft.com/office/drawing/2014/main" xmlns="" id="{4B308CD2-FA60-F24A-AABD-7BD3809B9141}"/>
              </a:ext>
            </a:extLst>
          </p:cNvPr>
          <p:cNvSpPr txBox="1">
            <a:spLocks/>
          </p:cNvSpPr>
          <p:nvPr/>
        </p:nvSpPr>
        <p:spPr>
          <a:xfrm>
            <a:off x="1663470" y="5667354"/>
            <a:ext cx="1650184" cy="272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Fundición de moldes</a:t>
            </a:r>
            <a:r>
              <a:rPr lang="es-MX"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9"/>
          <a:stretch>
            <a:fillRect/>
          </a:stretch>
        </p:blipFill>
        <p:spPr>
          <a:xfrm>
            <a:off x="4803216" y="3529626"/>
            <a:ext cx="2015184" cy="1835613"/>
          </a:xfrm>
          <a:prstGeom prst="rect">
            <a:avLst/>
          </a:prstGeom>
        </p:spPr>
      </p:pic>
      <p:pic>
        <p:nvPicPr>
          <p:cNvPr id="3" name="Imagen 2"/>
          <p:cNvPicPr>
            <a:picLocks noChangeAspect="1"/>
          </p:cNvPicPr>
          <p:nvPr/>
        </p:nvPicPr>
        <p:blipFill>
          <a:blip r:embed="rId10"/>
          <a:stretch>
            <a:fillRect/>
          </a:stretch>
        </p:blipFill>
        <p:spPr>
          <a:xfrm>
            <a:off x="6821583" y="3541841"/>
            <a:ext cx="2151015" cy="1823398"/>
          </a:xfrm>
          <a:prstGeom prst="rect">
            <a:avLst/>
          </a:prstGeom>
        </p:spPr>
      </p:pic>
    </p:spTree>
    <p:extLst>
      <p:ext uri="{BB962C8B-B14F-4D97-AF65-F5344CB8AC3E}">
        <p14:creationId xmlns:p14="http://schemas.microsoft.com/office/powerpoint/2010/main" val="93403489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xmlns="" id="{AA453C24-E310-2A4E-83F4-78DD92FADFF6}"/>
              </a:ext>
            </a:extLst>
          </p:cNvPr>
          <p:cNvSpPr>
            <a:spLocks noGrp="1"/>
          </p:cNvSpPr>
          <p:nvPr>
            <p:ph idx="1"/>
          </p:nvPr>
        </p:nvSpPr>
        <p:spPr>
          <a:xfrm>
            <a:off x="1134272" y="2996405"/>
            <a:ext cx="2436399" cy="288579"/>
          </a:xfrm>
        </p:spPr>
        <p:txBody>
          <a:bodyPr>
            <a:normAutofit/>
          </a:bodyPr>
          <a:lstStyle/>
          <a:p>
            <a:pPr marL="0" indent="0">
              <a:buNone/>
            </a:pPr>
            <a:r>
              <a:rPr lang="es-MX" sz="1200" dirty="0" smtClean="0">
                <a:latin typeface="Times New Roman" panose="02020603050405020304" pitchFamily="18" charset="0"/>
                <a:cs typeface="Times New Roman" panose="02020603050405020304" pitchFamily="18" charset="0"/>
              </a:rPr>
              <a:t>Placas de apoyo de moldes </a:t>
            </a:r>
            <a:endParaRPr lang="en-US" sz="1200" dirty="0">
              <a:latin typeface="Times New Roman" panose="02020603050405020304" pitchFamily="18" charset="0"/>
              <a:cs typeface="Times New Roman" panose="02020603050405020304" pitchFamily="18" charset="0"/>
            </a:endParaRPr>
          </a:p>
        </p:txBody>
      </p:sp>
      <p:sp>
        <p:nvSpPr>
          <p:cNvPr id="12" name="Marcador de contenido 2">
            <a:extLst>
              <a:ext uri="{FF2B5EF4-FFF2-40B4-BE49-F238E27FC236}">
                <a16:creationId xmlns:a16="http://schemas.microsoft.com/office/drawing/2014/main" xmlns="" id="{F50ABC46-7271-F741-B376-D1F7A62C8F2E}"/>
              </a:ext>
            </a:extLst>
          </p:cNvPr>
          <p:cNvSpPr txBox="1">
            <a:spLocks/>
          </p:cNvSpPr>
          <p:nvPr/>
        </p:nvSpPr>
        <p:spPr>
          <a:xfrm>
            <a:off x="5805361" y="3210164"/>
            <a:ext cx="2014348" cy="2483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Ejes guía y bocines</a:t>
            </a:r>
            <a:endParaRPr lang="en-US" sz="1200" dirty="0">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xmlns="" id="{0274D2BE-6FC6-BD47-9162-FF09EE6D6964}"/>
              </a:ext>
            </a:extLst>
          </p:cNvPr>
          <p:cNvSpPr txBox="1"/>
          <p:nvPr/>
        </p:nvSpPr>
        <p:spPr>
          <a:xfrm>
            <a:off x="2771800" y="216045"/>
            <a:ext cx="3600400"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CONSTRUCCIÓN</a:t>
            </a:r>
          </a:p>
        </p:txBody>
      </p:sp>
      <p:sp>
        <p:nvSpPr>
          <p:cNvPr id="17" name="CuadroTexto 16">
            <a:extLst>
              <a:ext uri="{FF2B5EF4-FFF2-40B4-BE49-F238E27FC236}">
                <a16:creationId xmlns:a16="http://schemas.microsoft.com/office/drawing/2014/main" xmlns="" id="{2D531ADC-EAF7-564C-AC9A-7325492C66FD}"/>
              </a:ext>
            </a:extLst>
          </p:cNvPr>
          <p:cNvSpPr txBox="1"/>
          <p:nvPr/>
        </p:nvSpPr>
        <p:spPr>
          <a:xfrm>
            <a:off x="2771800" y="729987"/>
            <a:ext cx="3600400"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Materiales y herramientas</a:t>
            </a:r>
          </a:p>
        </p:txBody>
      </p:sp>
      <p:pic>
        <p:nvPicPr>
          <p:cNvPr id="18" name="Imagen 17">
            <a:extLst>
              <a:ext uri="{FF2B5EF4-FFF2-40B4-BE49-F238E27FC236}">
                <a16:creationId xmlns:a16="http://schemas.microsoft.com/office/drawing/2014/main" xmlns="" id="{A191E137-A94C-724E-B891-8258C7EE4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877272"/>
            <a:ext cx="2469427" cy="963179"/>
          </a:xfrm>
          <a:prstGeom prst="rect">
            <a:avLst/>
          </a:prstGeom>
        </p:spPr>
      </p:pic>
      <p:sp>
        <p:nvSpPr>
          <p:cNvPr id="26" name="Marcador de contenido 2">
            <a:extLst>
              <a:ext uri="{FF2B5EF4-FFF2-40B4-BE49-F238E27FC236}">
                <a16:creationId xmlns:a16="http://schemas.microsoft.com/office/drawing/2014/main" xmlns="" id="{4B308CD2-FA60-F24A-AABD-7BD3809B9141}"/>
              </a:ext>
            </a:extLst>
          </p:cNvPr>
          <p:cNvSpPr txBox="1">
            <a:spLocks/>
          </p:cNvSpPr>
          <p:nvPr/>
        </p:nvSpPr>
        <p:spPr>
          <a:xfrm>
            <a:off x="1003621" y="5579275"/>
            <a:ext cx="2548490" cy="2819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Cilindro neumático y electroválvula 5/2 </a:t>
            </a:r>
            <a:endParaRPr lang="en-US" sz="12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3"/>
          <a:stretch>
            <a:fillRect/>
          </a:stretch>
        </p:blipFill>
        <p:spPr>
          <a:xfrm>
            <a:off x="639562" y="1217468"/>
            <a:ext cx="3276608" cy="1736513"/>
          </a:xfrm>
          <a:prstGeom prst="rect">
            <a:avLst/>
          </a:prstGeom>
        </p:spPr>
      </p:pic>
      <p:pic>
        <p:nvPicPr>
          <p:cNvPr id="6" name="Imagen 5"/>
          <p:cNvPicPr>
            <a:picLocks noChangeAspect="1"/>
          </p:cNvPicPr>
          <p:nvPr/>
        </p:nvPicPr>
        <p:blipFill>
          <a:blip r:embed="rId4"/>
          <a:stretch>
            <a:fillRect/>
          </a:stretch>
        </p:blipFill>
        <p:spPr>
          <a:xfrm>
            <a:off x="4799784" y="1252443"/>
            <a:ext cx="1887527" cy="1887527"/>
          </a:xfrm>
          <a:prstGeom prst="rect">
            <a:avLst/>
          </a:prstGeom>
        </p:spPr>
      </p:pic>
      <p:pic>
        <p:nvPicPr>
          <p:cNvPr id="7" name="Imagen 6"/>
          <p:cNvPicPr>
            <a:picLocks noChangeAspect="1"/>
          </p:cNvPicPr>
          <p:nvPr/>
        </p:nvPicPr>
        <p:blipFill>
          <a:blip r:embed="rId5"/>
          <a:stretch>
            <a:fillRect/>
          </a:stretch>
        </p:blipFill>
        <p:spPr>
          <a:xfrm>
            <a:off x="6709139" y="1241544"/>
            <a:ext cx="1762223" cy="1844570"/>
          </a:xfrm>
          <a:prstGeom prst="rect">
            <a:avLst/>
          </a:prstGeom>
        </p:spPr>
      </p:pic>
      <p:pic>
        <p:nvPicPr>
          <p:cNvPr id="8" name="Imagen 7"/>
          <p:cNvPicPr>
            <a:picLocks noChangeAspect="1"/>
          </p:cNvPicPr>
          <p:nvPr/>
        </p:nvPicPr>
        <p:blipFill>
          <a:blip r:embed="rId6"/>
          <a:stretch>
            <a:fillRect/>
          </a:stretch>
        </p:blipFill>
        <p:spPr>
          <a:xfrm>
            <a:off x="702098" y="3403089"/>
            <a:ext cx="609600" cy="1962150"/>
          </a:xfrm>
          <a:prstGeom prst="rect">
            <a:avLst/>
          </a:prstGeom>
        </p:spPr>
      </p:pic>
      <p:pic>
        <p:nvPicPr>
          <p:cNvPr id="9" name="Imagen 8"/>
          <p:cNvPicPr>
            <a:picLocks noChangeAspect="1"/>
          </p:cNvPicPr>
          <p:nvPr/>
        </p:nvPicPr>
        <p:blipFill>
          <a:blip r:embed="rId7"/>
          <a:stretch>
            <a:fillRect/>
          </a:stretch>
        </p:blipFill>
        <p:spPr>
          <a:xfrm rot="16200000">
            <a:off x="1722683" y="3110004"/>
            <a:ext cx="1906743" cy="2603725"/>
          </a:xfrm>
          <a:prstGeom prst="rect">
            <a:avLst/>
          </a:prstGeom>
        </p:spPr>
      </p:pic>
      <p:pic>
        <p:nvPicPr>
          <p:cNvPr id="10" name="Imagen 9"/>
          <p:cNvPicPr>
            <a:picLocks noChangeAspect="1"/>
          </p:cNvPicPr>
          <p:nvPr/>
        </p:nvPicPr>
        <p:blipFill>
          <a:blip r:embed="rId8"/>
          <a:stretch>
            <a:fillRect/>
          </a:stretch>
        </p:blipFill>
        <p:spPr>
          <a:xfrm rot="5400000">
            <a:off x="4290377" y="3403585"/>
            <a:ext cx="1959940" cy="2016560"/>
          </a:xfrm>
          <a:prstGeom prst="rect">
            <a:avLst/>
          </a:prstGeom>
        </p:spPr>
      </p:pic>
      <p:pic>
        <p:nvPicPr>
          <p:cNvPr id="25" name="Imagen 24"/>
          <p:cNvPicPr/>
          <p:nvPr/>
        </p:nvPicPr>
        <p:blipFill>
          <a:blip r:embed="rId9">
            <a:extLst>
              <a:ext uri="{28A0092B-C50C-407E-A947-70E740481C1C}">
                <a14:useLocalDpi xmlns:a14="http://schemas.microsoft.com/office/drawing/2010/main" val="0"/>
              </a:ext>
            </a:extLst>
          </a:blip>
          <a:stretch>
            <a:fillRect/>
          </a:stretch>
        </p:blipFill>
        <p:spPr>
          <a:xfrm>
            <a:off x="6465474" y="3774822"/>
            <a:ext cx="2499014" cy="1310362"/>
          </a:xfrm>
          <a:prstGeom prst="rect">
            <a:avLst/>
          </a:prstGeom>
        </p:spPr>
      </p:pic>
      <p:sp>
        <p:nvSpPr>
          <p:cNvPr id="27" name="Marcador de contenido 2">
            <a:extLst>
              <a:ext uri="{FF2B5EF4-FFF2-40B4-BE49-F238E27FC236}">
                <a16:creationId xmlns:a16="http://schemas.microsoft.com/office/drawing/2014/main" xmlns="" id="{4B308CD2-FA60-F24A-AABD-7BD3809B9141}"/>
              </a:ext>
            </a:extLst>
          </p:cNvPr>
          <p:cNvSpPr txBox="1">
            <a:spLocks/>
          </p:cNvSpPr>
          <p:nvPr/>
        </p:nvSpPr>
        <p:spPr>
          <a:xfrm>
            <a:off x="7013438" y="5550711"/>
            <a:ext cx="1650184" cy="272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Compresor de aire</a:t>
            </a:r>
            <a:r>
              <a:rPr lang="es-MX"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28" name="Marcador de contenido 2">
            <a:extLst>
              <a:ext uri="{FF2B5EF4-FFF2-40B4-BE49-F238E27FC236}">
                <a16:creationId xmlns:a16="http://schemas.microsoft.com/office/drawing/2014/main" xmlns="" id="{4B308CD2-FA60-F24A-AABD-7BD3809B9141}"/>
              </a:ext>
            </a:extLst>
          </p:cNvPr>
          <p:cNvSpPr txBox="1">
            <a:spLocks/>
          </p:cNvSpPr>
          <p:nvPr/>
        </p:nvSpPr>
        <p:spPr>
          <a:xfrm>
            <a:off x="4846559" y="5699792"/>
            <a:ext cx="1152375" cy="313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200" dirty="0" smtClean="0">
                <a:latin typeface="Times New Roman" panose="02020603050405020304" pitchFamily="18" charset="0"/>
                <a:cs typeface="Times New Roman" panose="02020603050405020304" pitchFamily="18" charset="0"/>
              </a:rPr>
              <a:t>Caja eléctrica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3039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xmlns="" id="{0274D2BE-6FC6-BD47-9162-FF09EE6D6964}"/>
              </a:ext>
            </a:extLst>
          </p:cNvPr>
          <p:cNvSpPr txBox="1"/>
          <p:nvPr/>
        </p:nvSpPr>
        <p:spPr>
          <a:xfrm>
            <a:off x="2771800" y="216045"/>
            <a:ext cx="3600400" cy="369332"/>
          </a:xfrm>
          <a:prstGeom prst="rect">
            <a:avLst/>
          </a:prstGeom>
          <a:noFill/>
        </p:spPr>
        <p:txBody>
          <a:bodyPr wrap="square" rtlCol="0">
            <a:spAutoFit/>
          </a:bodyPr>
          <a:lstStyle/>
          <a:p>
            <a:pPr algn="ctr"/>
            <a:r>
              <a:rPr lang="es-EC" u="sng" dirty="0" smtClean="0">
                <a:latin typeface="Times New Roman" panose="02020603050405020304" pitchFamily="18" charset="0"/>
                <a:cs typeface="Times New Roman" panose="02020603050405020304" pitchFamily="18" charset="0"/>
              </a:rPr>
              <a:t>MONTAJE</a:t>
            </a:r>
            <a:endParaRPr lang="es-EC" u="sng" dirty="0">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xmlns="" id="{A191E137-A94C-724E-B891-8258C7EE4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877272"/>
            <a:ext cx="2469427" cy="963179"/>
          </a:xfrm>
          <a:prstGeom prst="rect">
            <a:avLst/>
          </a:prstGeom>
        </p:spPr>
      </p:pic>
      <p:pic>
        <p:nvPicPr>
          <p:cNvPr id="13" name="Imagen 12"/>
          <p:cNvPicPr>
            <a:picLocks noChangeAspect="1"/>
          </p:cNvPicPr>
          <p:nvPr/>
        </p:nvPicPr>
        <p:blipFill>
          <a:blip r:embed="rId3"/>
          <a:stretch>
            <a:fillRect/>
          </a:stretch>
        </p:blipFill>
        <p:spPr>
          <a:xfrm>
            <a:off x="4572000" y="1263230"/>
            <a:ext cx="4277202" cy="4130973"/>
          </a:xfrm>
          <a:prstGeom prst="rect">
            <a:avLst/>
          </a:prstGeom>
        </p:spPr>
      </p:pic>
      <p:pic>
        <p:nvPicPr>
          <p:cNvPr id="14" name="Imagen 13"/>
          <p:cNvPicPr>
            <a:picLocks noChangeAspect="1"/>
          </p:cNvPicPr>
          <p:nvPr/>
        </p:nvPicPr>
        <p:blipFill>
          <a:blip r:embed="rId4"/>
          <a:stretch>
            <a:fillRect/>
          </a:stretch>
        </p:blipFill>
        <p:spPr>
          <a:xfrm>
            <a:off x="179512" y="1708536"/>
            <a:ext cx="4206522" cy="3240360"/>
          </a:xfrm>
          <a:prstGeom prst="rect">
            <a:avLst/>
          </a:prstGeom>
        </p:spPr>
      </p:pic>
    </p:spTree>
    <p:extLst>
      <p:ext uri="{BB962C8B-B14F-4D97-AF65-F5344CB8AC3E}">
        <p14:creationId xmlns:p14="http://schemas.microsoft.com/office/powerpoint/2010/main" val="377913554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xmlns="" id="{0274D2BE-6FC6-BD47-9162-FF09EE6D6964}"/>
              </a:ext>
            </a:extLst>
          </p:cNvPr>
          <p:cNvSpPr txBox="1"/>
          <p:nvPr/>
        </p:nvSpPr>
        <p:spPr>
          <a:xfrm>
            <a:off x="2771800" y="216045"/>
            <a:ext cx="3600400" cy="369332"/>
          </a:xfrm>
          <a:prstGeom prst="rect">
            <a:avLst/>
          </a:prstGeom>
          <a:noFill/>
        </p:spPr>
        <p:txBody>
          <a:bodyPr wrap="square" rtlCol="0">
            <a:spAutoFit/>
          </a:bodyPr>
          <a:lstStyle/>
          <a:p>
            <a:pPr algn="ctr"/>
            <a:r>
              <a:rPr lang="es-EC" u="sng" dirty="0" smtClean="0">
                <a:latin typeface="Times New Roman" panose="02020603050405020304" pitchFamily="18" charset="0"/>
                <a:cs typeface="Times New Roman" panose="02020603050405020304" pitchFamily="18" charset="0"/>
              </a:rPr>
              <a:t>MONTAJE</a:t>
            </a:r>
            <a:endParaRPr lang="es-EC" u="sng" dirty="0">
              <a:latin typeface="Times New Roman" panose="02020603050405020304" pitchFamily="18" charset="0"/>
              <a:cs typeface="Times New Roman" panose="02020603050405020304" pitchFamily="18" charset="0"/>
            </a:endParaRPr>
          </a:p>
        </p:txBody>
      </p:sp>
      <p:pic>
        <p:nvPicPr>
          <p:cNvPr id="18" name="Imagen 17">
            <a:extLst>
              <a:ext uri="{FF2B5EF4-FFF2-40B4-BE49-F238E27FC236}">
                <a16:creationId xmlns:a16="http://schemas.microsoft.com/office/drawing/2014/main" xmlns="" id="{A191E137-A94C-724E-B891-8258C7EE4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5877272"/>
            <a:ext cx="2469427" cy="963179"/>
          </a:xfrm>
          <a:prstGeom prst="rect">
            <a:avLst/>
          </a:prstGeom>
        </p:spPr>
      </p:pic>
      <p:pic>
        <p:nvPicPr>
          <p:cNvPr id="2" name="Animacion explotad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76" y="908720"/>
            <a:ext cx="9144000" cy="4503737"/>
          </a:xfrm>
          <a:prstGeom prst="rect">
            <a:avLst/>
          </a:prstGeom>
        </p:spPr>
      </p:pic>
    </p:spTree>
    <p:extLst>
      <p:ext uri="{BB962C8B-B14F-4D97-AF65-F5344CB8AC3E}">
        <p14:creationId xmlns:p14="http://schemas.microsoft.com/office/powerpoint/2010/main" val="22998447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7C29427-B662-9A45-B3A8-BC1C10B63C7E}"/>
              </a:ext>
            </a:extLst>
          </p:cNvPr>
          <p:cNvSpPr txBox="1"/>
          <p:nvPr/>
        </p:nvSpPr>
        <p:spPr>
          <a:xfrm>
            <a:off x="611560" y="731837"/>
            <a:ext cx="4464496"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ENSAYOS Y RESULTADOS</a:t>
            </a:r>
          </a:p>
        </p:txBody>
      </p:sp>
      <p:cxnSp>
        <p:nvCxnSpPr>
          <p:cNvPr id="5" name="Conector recto 4">
            <a:extLst>
              <a:ext uri="{FF2B5EF4-FFF2-40B4-BE49-F238E27FC236}">
                <a16:creationId xmlns:a16="http://schemas.microsoft.com/office/drawing/2014/main" xmlns="" id="{B03DE0AD-1CFB-EE4F-816E-33B3C8F955F2}"/>
              </a:ext>
            </a:extLst>
          </p:cNvPr>
          <p:cNvCxnSpPr/>
          <p:nvPr/>
        </p:nvCxnSpPr>
        <p:spPr>
          <a:xfrm>
            <a:off x="611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a:extLst>
              <a:ext uri="{FF2B5EF4-FFF2-40B4-BE49-F238E27FC236}">
                <a16:creationId xmlns:a16="http://schemas.microsoft.com/office/drawing/2014/main" xmlns=""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10" name="Marcador de contenido 2">
            <a:extLst>
              <a:ext uri="{FF2B5EF4-FFF2-40B4-BE49-F238E27FC236}">
                <a16:creationId xmlns:a16="http://schemas.microsoft.com/office/drawing/2014/main" xmlns="" id="{662B3C71-6AFC-FC49-A282-E98896219D9B}"/>
              </a:ext>
            </a:extLst>
          </p:cNvPr>
          <p:cNvSpPr txBox="1">
            <a:spLocks/>
          </p:cNvSpPr>
          <p:nvPr/>
        </p:nvSpPr>
        <p:spPr>
          <a:xfrm>
            <a:off x="611560" y="1340768"/>
            <a:ext cx="6768752" cy="504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1600" dirty="0" smtClean="0">
                <a:latin typeface="Times New Roman" panose="02020603050405020304" pitchFamily="18" charset="0"/>
                <a:cs typeface="Times New Roman" panose="02020603050405020304" pitchFamily="18" charset="0"/>
              </a:rPr>
              <a:t>Comparación de tiempo de calentamiento real y </a:t>
            </a:r>
            <a:r>
              <a:rPr lang="es-MX" sz="1600" dirty="0" err="1" smtClean="0">
                <a:latin typeface="Times New Roman" panose="02020603050405020304" pitchFamily="18" charset="0"/>
                <a:cs typeface="Times New Roman" panose="02020603050405020304" pitchFamily="18" charset="0"/>
              </a:rPr>
              <a:t>teorico</a:t>
            </a:r>
            <a:r>
              <a:rPr lang="es-MX" sz="1600" dirty="0" smtClean="0">
                <a:latin typeface="Times New Roman" panose="02020603050405020304" pitchFamily="18" charset="0"/>
                <a:cs typeface="Times New Roman" panose="02020603050405020304" pitchFamily="18" charset="0"/>
              </a:rPr>
              <a:t> del molde hembra</a:t>
            </a:r>
            <a:r>
              <a:rPr lang="es-MX"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14" name="Imagen 13"/>
          <p:cNvPicPr/>
          <p:nvPr/>
        </p:nvPicPr>
        <p:blipFill>
          <a:blip r:embed="rId3" cstate="print">
            <a:extLst>
              <a:ext uri="{28A0092B-C50C-407E-A947-70E740481C1C}">
                <a14:useLocalDpi xmlns:a14="http://schemas.microsoft.com/office/drawing/2010/main" val="0"/>
              </a:ext>
            </a:extLst>
          </a:blip>
          <a:stretch>
            <a:fillRect/>
          </a:stretch>
        </p:blipFill>
        <p:spPr>
          <a:xfrm>
            <a:off x="4788024" y="2009809"/>
            <a:ext cx="4106545" cy="2519680"/>
          </a:xfrm>
          <a:prstGeom prst="rect">
            <a:avLst/>
          </a:prstGeom>
        </p:spPr>
      </p:pic>
      <p:graphicFrame>
        <p:nvGraphicFramePr>
          <p:cNvPr id="15" name="Gráfico 14">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00000000-0008-0000-0000-000003000000}"/>
              </a:ext>
            </a:extLst>
          </p:cNvPr>
          <p:cNvGraphicFramePr/>
          <p:nvPr>
            <p:extLst>
              <p:ext uri="{D42A27DB-BD31-4B8C-83A1-F6EECF244321}">
                <p14:modId xmlns:p14="http://schemas.microsoft.com/office/powerpoint/2010/main" val="3671416052"/>
              </p:ext>
            </p:extLst>
          </p:nvPr>
        </p:nvGraphicFramePr>
        <p:xfrm>
          <a:off x="0" y="1592796"/>
          <a:ext cx="4953000" cy="2980055"/>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mc:Choice xmlns:a14="http://schemas.microsoft.com/office/drawing/2010/main" Requires="a14">
          <p:sp>
            <p:nvSpPr>
              <p:cNvPr id="2" name="Rectángulo 1"/>
              <p:cNvSpPr/>
              <p:nvPr/>
            </p:nvSpPr>
            <p:spPr>
              <a:xfrm>
                <a:off x="107504" y="4797152"/>
                <a:ext cx="4572000" cy="1561453"/>
              </a:xfrm>
              <a:prstGeom prst="rect">
                <a:avLst/>
              </a:prstGeom>
            </p:spPr>
            <p:txBody>
              <a:bodyPr>
                <a:spAutoFit/>
              </a:bodyPr>
              <a:lstStyle/>
              <a:p>
                <a:pPr>
                  <a:lnSpc>
                    <a:spcPct val="200000"/>
                  </a:lnSpc>
                  <a:spcAft>
                    <a:spcPts val="800"/>
                  </a:spcAft>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ea typeface="Times New Roman" panose="02020603050405020304" pitchFamily="18" charset="0"/>
                          <a:cs typeface="Calibri" panose="020F0502020204030204" pitchFamily="34" charset="0"/>
                        </a:rPr>
                        <m:t>%</m:t>
                      </m:r>
                      <m:r>
                        <a:rPr lang="es-EC" sz="1400" i="1">
                          <a:latin typeface="Cambria Math" panose="02040503050406030204" pitchFamily="18" charset="0"/>
                          <a:ea typeface="Times New Roman" panose="02020603050405020304" pitchFamily="18" charset="0"/>
                          <a:cs typeface="Calibri" panose="020F0502020204030204" pitchFamily="34" charset="0"/>
                        </a:rPr>
                        <m:t>𝐸𝑟𝑟𝑜𝑟</m:t>
                      </m:r>
                      <m:r>
                        <a:rPr lang="es-EC" sz="1400" i="1">
                          <a:latin typeface="Cambria Math" panose="02040503050406030204" pitchFamily="18" charset="0"/>
                          <a:ea typeface="Times New Roman" panose="02020603050405020304" pitchFamily="18" charset="0"/>
                          <a:cs typeface="Calibri" panose="020F0502020204030204" pitchFamily="34" charset="0"/>
                        </a:rPr>
                        <m:t>=</m:t>
                      </m:r>
                      <m:f>
                        <m:fPr>
                          <m:ctrlPr>
                            <a:rPr lang="en-US" sz="1400" i="1">
                              <a:effectLst/>
                              <a:latin typeface="Cambria Math" panose="02040503050406030204" pitchFamily="18" charset="0"/>
                              <a:ea typeface="Times New Roman" panose="02020603050405020304" pitchFamily="18" charset="0"/>
                              <a:cs typeface="Calibri" panose="020F0502020204030204" pitchFamily="34" charset="0"/>
                            </a:rPr>
                          </m:ctrlPr>
                        </m:fPr>
                        <m:num>
                          <m:d>
                            <m:dPr>
                              <m:begChr m:val="|"/>
                              <m:endChr m:val="|"/>
                              <m:ctrlPr>
                                <a:rPr lang="en-US" sz="1400" i="1">
                                  <a:effectLst/>
                                  <a:latin typeface="Cambria Math" panose="02040503050406030204" pitchFamily="18" charset="0"/>
                                  <a:ea typeface="Times New Roman" panose="02020603050405020304" pitchFamily="18" charset="0"/>
                                  <a:cs typeface="Calibri" panose="020F0502020204030204" pitchFamily="34" charset="0"/>
                                </a:rPr>
                              </m:ctrlPr>
                            </m:dPr>
                            <m:e>
                              <m:r>
                                <a:rPr lang="es-EC" sz="1400" i="1">
                                  <a:effectLst/>
                                  <a:latin typeface="Cambria Math" panose="02040503050406030204" pitchFamily="18" charset="0"/>
                                  <a:ea typeface="Times New Roman" panose="02020603050405020304" pitchFamily="18" charset="0"/>
                                  <a:cs typeface="Calibri" panose="020F0502020204030204" pitchFamily="34" charset="0"/>
                                </a:rPr>
                                <m:t>155.6−155</m:t>
                              </m:r>
                            </m:e>
                          </m:d>
                        </m:num>
                        <m:den>
                          <m:r>
                            <a:rPr lang="es-EC" sz="1400" i="1">
                              <a:effectLst/>
                              <a:latin typeface="Cambria Math" panose="02040503050406030204" pitchFamily="18" charset="0"/>
                              <a:ea typeface="Times New Roman" panose="02020603050405020304" pitchFamily="18" charset="0"/>
                              <a:cs typeface="Calibri" panose="020F0502020204030204" pitchFamily="34" charset="0"/>
                            </a:rPr>
                            <m:t>155</m:t>
                          </m:r>
                        </m:den>
                      </m:f>
                      <m:r>
                        <a:rPr lang="es-EC" sz="1400" i="1">
                          <a:effectLst/>
                          <a:latin typeface="Cambria Math" panose="02040503050406030204" pitchFamily="18" charset="0"/>
                          <a:ea typeface="Times New Roman" panose="02020603050405020304" pitchFamily="18" charset="0"/>
                          <a:cs typeface="Calibri" panose="020F0502020204030204" pitchFamily="34" charset="0"/>
                        </a:rPr>
                        <m:t>⋅100%</m:t>
                      </m:r>
                    </m:oMath>
                  </m:oMathPara>
                </a14:m>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es-EC" sz="1400" i="1">
                          <a:effectLst/>
                          <a:latin typeface="Cambria Math" panose="02040503050406030204" pitchFamily="18" charset="0"/>
                          <a:ea typeface="Times New Roman" panose="02020603050405020304" pitchFamily="18" charset="0"/>
                          <a:cs typeface="Calibri" panose="020F0502020204030204" pitchFamily="34" charset="0"/>
                        </a:rPr>
                        <m:t>%</m:t>
                      </m:r>
                      <m:r>
                        <a:rPr lang="es-EC" sz="1400" i="1">
                          <a:effectLst/>
                          <a:latin typeface="Cambria Math" panose="02040503050406030204" pitchFamily="18" charset="0"/>
                          <a:ea typeface="Times New Roman" panose="02020603050405020304" pitchFamily="18" charset="0"/>
                          <a:cs typeface="Calibri" panose="020F0502020204030204" pitchFamily="34" charset="0"/>
                        </a:rPr>
                        <m:t>𝐸𝑟𝑟𝑜𝑟</m:t>
                      </m:r>
                      <m:r>
                        <a:rPr lang="es-EC" sz="1400" i="1">
                          <a:effectLst/>
                          <a:latin typeface="Cambria Math" panose="02040503050406030204" pitchFamily="18" charset="0"/>
                          <a:ea typeface="Times New Roman" panose="02020603050405020304" pitchFamily="18" charset="0"/>
                          <a:cs typeface="Calibri" panose="020F0502020204030204" pitchFamily="34" charset="0"/>
                        </a:rPr>
                        <m:t>=0.39%</m:t>
                      </m:r>
                    </m:oMath>
                  </m:oMathPara>
                </a14:m>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107504" y="4797152"/>
                <a:ext cx="4572000" cy="1561453"/>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18596909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10" name="Marcador de contenido 2">
            <a:extLst>
              <a:ext uri="{FF2B5EF4-FFF2-40B4-BE49-F238E27FC236}">
                <a16:creationId xmlns:a16="http://schemas.microsoft.com/office/drawing/2014/main" xmlns="" id="{662B3C71-6AFC-FC49-A282-E98896219D9B}"/>
              </a:ext>
            </a:extLst>
          </p:cNvPr>
          <p:cNvSpPr txBox="1">
            <a:spLocks/>
          </p:cNvSpPr>
          <p:nvPr/>
        </p:nvSpPr>
        <p:spPr>
          <a:xfrm>
            <a:off x="467544" y="764704"/>
            <a:ext cx="8424936" cy="720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sz="2000" dirty="0" smtClean="0">
                <a:latin typeface="Times New Roman" panose="02020603050405020304" pitchFamily="18" charset="0"/>
                <a:cs typeface="Times New Roman" panose="02020603050405020304" pitchFamily="18" charset="0"/>
              </a:rPr>
              <a:t>Comparación de tiempo de calentamiento real con simulación del molde macho</a:t>
            </a:r>
            <a:r>
              <a:rPr lang="es-MX"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pic>
        <p:nvPicPr>
          <p:cNvPr id="9" name="Imagen 8"/>
          <p:cNvPicPr/>
          <p:nvPr/>
        </p:nvPicPr>
        <p:blipFill rotWithShape="1">
          <a:blip r:embed="rId3">
            <a:extLst>
              <a:ext uri="{28A0092B-C50C-407E-A947-70E740481C1C}">
                <a14:useLocalDpi xmlns:a14="http://schemas.microsoft.com/office/drawing/2010/main" val="0"/>
              </a:ext>
            </a:extLst>
          </a:blip>
          <a:srcRect r="24566" b="17673"/>
          <a:stretch/>
        </p:blipFill>
        <p:spPr bwMode="auto">
          <a:xfrm>
            <a:off x="5292080" y="1700808"/>
            <a:ext cx="3645535" cy="2374265"/>
          </a:xfrm>
          <a:prstGeom prst="rect">
            <a:avLst/>
          </a:prstGeom>
          <a:ln>
            <a:noFill/>
          </a:ln>
          <a:extLst>
            <a:ext uri="{53640926-AAD7-44D8-BBD7-CCE9431645EC}">
              <a14:shadowObscured xmlns:a14="http://schemas.microsoft.com/office/drawing/2010/main"/>
            </a:ext>
          </a:extLst>
        </p:spPr>
      </p:pic>
      <p:graphicFrame>
        <p:nvGraphicFramePr>
          <p:cNvPr id="11" name="Gráfico 10">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B9C1F5EF-E23A-4F78-8BA3-23CF93CBA7E8}"/>
              </a:ext>
            </a:extLst>
          </p:cNvPr>
          <p:cNvGraphicFramePr/>
          <p:nvPr>
            <p:extLst>
              <p:ext uri="{D42A27DB-BD31-4B8C-83A1-F6EECF244321}">
                <p14:modId xmlns:p14="http://schemas.microsoft.com/office/powerpoint/2010/main" val="2277819623"/>
              </p:ext>
            </p:extLst>
          </p:nvPr>
        </p:nvGraphicFramePr>
        <p:xfrm>
          <a:off x="210780" y="1745363"/>
          <a:ext cx="5266055" cy="292100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mc:Choice xmlns:a14="http://schemas.microsoft.com/office/drawing/2010/main" Requires="a14">
          <p:sp>
            <p:nvSpPr>
              <p:cNvPr id="3" name="Rectángulo 2"/>
              <p:cNvSpPr/>
              <p:nvPr/>
            </p:nvSpPr>
            <p:spPr>
              <a:xfrm>
                <a:off x="611560" y="4869160"/>
                <a:ext cx="4572000" cy="1166923"/>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Calibri" panose="020F0502020204030204" pitchFamily="34" charset="0"/>
                          <a:cs typeface="Calibri" panose="020F0502020204030204" pitchFamily="34" charset="0"/>
                        </a:rPr>
                        <m:t>%</m:t>
                      </m:r>
                      <m:r>
                        <a:rPr lang="es-EC" i="1">
                          <a:latin typeface="Cambria Math" panose="02040503050406030204" pitchFamily="18" charset="0"/>
                          <a:ea typeface="Calibri" panose="020F0502020204030204" pitchFamily="34" charset="0"/>
                          <a:cs typeface="Calibri" panose="020F0502020204030204" pitchFamily="34" charset="0"/>
                        </a:rPr>
                        <m:t>𝐸𝑟𝑟𝑜𝑟</m:t>
                      </m:r>
                      <m:r>
                        <a:rPr lang="es-EC" i="1">
                          <a:latin typeface="Cambria Math" panose="02040503050406030204" pitchFamily="18" charset="0"/>
                          <a:ea typeface="Calibri" panose="020F0502020204030204" pitchFamily="34" charset="0"/>
                          <a:cs typeface="Calibri" panose="020F0502020204030204" pitchFamily="34" charset="0"/>
                        </a:rPr>
                        <m:t>=</m:t>
                      </m:r>
                      <m:f>
                        <m:fPr>
                          <m:ctrlPr>
                            <a:rPr lang="en-US" i="1">
                              <a:effectLst/>
                              <a:latin typeface="Cambria Math" panose="02040503050406030204" pitchFamily="18" charset="0"/>
                              <a:ea typeface="Calibri" panose="020F0502020204030204" pitchFamily="34" charset="0"/>
                              <a:cs typeface="Calibri" panose="020F0502020204030204" pitchFamily="34" charset="0"/>
                            </a:rPr>
                          </m:ctrlPr>
                        </m:fPr>
                        <m:num>
                          <m:d>
                            <m:dPr>
                              <m:begChr m:val="|"/>
                              <m:endChr m:val="|"/>
                              <m:ctrlPr>
                                <a:rPr lang="en-US" i="1">
                                  <a:effectLst/>
                                  <a:latin typeface="Cambria Math" panose="02040503050406030204" pitchFamily="18" charset="0"/>
                                  <a:ea typeface="Calibri" panose="020F0502020204030204" pitchFamily="34" charset="0"/>
                                  <a:cs typeface="Calibri" panose="020F0502020204030204" pitchFamily="34" charset="0"/>
                                </a:rPr>
                              </m:ctrlPr>
                            </m:dPr>
                            <m:e>
                              <m:r>
                                <a:rPr lang="es-EC" i="1">
                                  <a:effectLst/>
                                  <a:latin typeface="Cambria Math" panose="02040503050406030204" pitchFamily="18" charset="0"/>
                                  <a:ea typeface="Calibri" panose="020F0502020204030204" pitchFamily="34" charset="0"/>
                                  <a:cs typeface="Calibri" panose="020F0502020204030204" pitchFamily="34" charset="0"/>
                                </a:rPr>
                                <m:t>52.64−51.45</m:t>
                              </m:r>
                            </m:e>
                          </m:d>
                        </m:num>
                        <m:den>
                          <m:r>
                            <a:rPr lang="es-EC" i="1">
                              <a:effectLst/>
                              <a:latin typeface="Cambria Math" panose="02040503050406030204" pitchFamily="18" charset="0"/>
                              <a:ea typeface="Calibri" panose="020F0502020204030204" pitchFamily="34" charset="0"/>
                              <a:cs typeface="Calibri" panose="020F0502020204030204" pitchFamily="34" charset="0"/>
                            </a:rPr>
                            <m:t>51.45</m:t>
                          </m:r>
                        </m:den>
                      </m:f>
                      <m:r>
                        <a:rPr lang="es-EC" i="1">
                          <a:effectLst/>
                          <a:latin typeface="Cambria Math" panose="02040503050406030204" pitchFamily="18" charset="0"/>
                          <a:ea typeface="Calibri" panose="020F0502020204030204" pitchFamily="34" charset="0"/>
                          <a:cs typeface="Calibri" panose="020F0502020204030204" pitchFamily="34" charset="0"/>
                        </a:rPr>
                        <m:t>∗100</m:t>
                      </m:r>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Calibri" panose="020F0502020204030204" pitchFamily="34" charset="0"/>
                          <a:cs typeface="Calibri" panose="020F0502020204030204" pitchFamily="34" charset="0"/>
                        </a:rPr>
                        <m:t>%</m:t>
                      </m:r>
                      <m:r>
                        <a:rPr lang="es-EC" i="1">
                          <a:effectLst/>
                          <a:latin typeface="Cambria Math" panose="02040503050406030204" pitchFamily="18" charset="0"/>
                          <a:ea typeface="Calibri" panose="020F0502020204030204" pitchFamily="34" charset="0"/>
                          <a:cs typeface="Calibri" panose="020F0502020204030204" pitchFamily="34" charset="0"/>
                        </a:rPr>
                        <m:t>𝐸𝑟𝑟𝑜𝑟</m:t>
                      </m:r>
                      <m:r>
                        <a:rPr lang="es-EC" i="1">
                          <a:effectLst/>
                          <a:latin typeface="Cambria Math" panose="02040503050406030204" pitchFamily="18" charset="0"/>
                          <a:ea typeface="Calibri" panose="020F0502020204030204" pitchFamily="34" charset="0"/>
                          <a:cs typeface="Calibri" panose="020F0502020204030204" pitchFamily="34" charset="0"/>
                        </a:rPr>
                        <m:t>=2.31%</m:t>
                      </m:r>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611560" y="4869160"/>
                <a:ext cx="4572000" cy="1166923"/>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28620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436AEABA-FAD6-7C4B-B833-2D049DB15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10" name="Marcador de contenido 2">
            <a:extLst>
              <a:ext uri="{FF2B5EF4-FFF2-40B4-BE49-F238E27FC236}">
                <a16:creationId xmlns:a16="http://schemas.microsoft.com/office/drawing/2014/main" xmlns="" id="{662B3C71-6AFC-FC49-A282-E98896219D9B}"/>
              </a:ext>
            </a:extLst>
          </p:cNvPr>
          <p:cNvSpPr txBox="1">
            <a:spLocks/>
          </p:cNvSpPr>
          <p:nvPr/>
        </p:nvSpPr>
        <p:spPr>
          <a:xfrm>
            <a:off x="323528" y="692696"/>
            <a:ext cx="8424936" cy="576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C" sz="1800" b="1" dirty="0" smtClean="0"/>
              <a:t>Resultado de diseño </a:t>
            </a:r>
            <a:r>
              <a:rPr lang="es-EC" sz="1800" b="1" dirty="0"/>
              <a:t>de la estructura metálica</a:t>
            </a:r>
            <a:endParaRPr lang="en-US" sz="1800" b="1" dirty="0">
              <a:latin typeface="Times New Roman" panose="02020603050405020304" pitchFamily="18" charset="0"/>
              <a:cs typeface="Times New Roman" panose="02020603050405020304" pitchFamily="18" charset="0"/>
            </a:endParaRPr>
          </a:p>
        </p:txBody>
      </p:sp>
      <p:pic>
        <p:nvPicPr>
          <p:cNvPr id="12" name="Imagen 11"/>
          <p:cNvPicPr/>
          <p:nvPr/>
        </p:nvPicPr>
        <p:blipFill rotWithShape="1">
          <a:blip r:embed="rId3" cstate="print">
            <a:extLst>
              <a:ext uri="{28A0092B-C50C-407E-A947-70E740481C1C}">
                <a14:useLocalDpi xmlns:a14="http://schemas.microsoft.com/office/drawing/2010/main" val="0"/>
              </a:ext>
            </a:extLst>
          </a:blip>
          <a:srcRect l="6875"/>
          <a:stretch/>
        </p:blipFill>
        <p:spPr bwMode="auto">
          <a:xfrm>
            <a:off x="1106473" y="1340768"/>
            <a:ext cx="3321511" cy="2591986"/>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k="http://schemas.microsoft.com/office/drawing/2018/sketchyshapes" xmlns:w16se="http://schemas.microsoft.com/office/word/2015/wordml/symex"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3" name="Imagen 12"/>
          <p:cNvPicPr/>
          <p:nvPr/>
        </p:nvPicPr>
        <p:blipFill rotWithShape="1">
          <a:blip r:embed="rId4">
            <a:extLst>
              <a:ext uri="{28A0092B-C50C-407E-A947-70E740481C1C}">
                <a14:useLocalDpi xmlns:a14="http://schemas.microsoft.com/office/drawing/2010/main" val="0"/>
              </a:ext>
            </a:extLst>
          </a:blip>
          <a:srcRect r="23137"/>
          <a:stretch/>
        </p:blipFill>
        <p:spPr bwMode="auto">
          <a:xfrm>
            <a:off x="4427984" y="1340768"/>
            <a:ext cx="3481167" cy="2591986"/>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k="http://schemas.microsoft.com/office/drawing/2018/sketchyshapes" xmlns:w16se="http://schemas.microsoft.com/office/word/2015/wordml/symex"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sd="0">
                  <a:custGeom>
                    <a:avLst/>
                    <a:gdLst/>
                    <a:ahLst/>
                    <a:cxnLst/>
                    <a:rect l="0" t="0" r="0" b="0"/>
                    <a:pathLst/>
                  </a:custGeom>
                  <ask:type/>
                </ask:lineSketchStyleProps>
              </a:ext>
            </a:extLst>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2" name="Rectángulo 1"/>
              <p:cNvSpPr/>
              <p:nvPr/>
            </p:nvSpPr>
            <p:spPr>
              <a:xfrm>
                <a:off x="2015103" y="3645024"/>
                <a:ext cx="4572000" cy="2810000"/>
              </a:xfrm>
              <a:prstGeom prst="rect">
                <a:avLst/>
              </a:prstGeom>
            </p:spPr>
            <p:txBody>
              <a:bodyPr>
                <a:spAutoFit/>
              </a:bodyPr>
              <a:lstStyle/>
              <a:p>
                <a:pPr>
                  <a:lnSpc>
                    <a:spcPct val="200000"/>
                  </a:lnSpc>
                  <a:spcAft>
                    <a:spcPts val="80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cs typeface="Calibri" panose="020F0502020204030204" pitchFamily="34" charset="0"/>
                        </a:rPr>
                        <m:t>𝑁</m:t>
                      </m:r>
                      <m:r>
                        <a:rPr lang="es-EC" i="1">
                          <a:latin typeface="Cambria Math" panose="02040503050406030204" pitchFamily="18" charset="0"/>
                          <a:ea typeface="Times New Roman" panose="02020603050405020304" pitchFamily="18" charset="0"/>
                          <a:cs typeface="Calibri" panose="020F0502020204030204" pitchFamily="34" charset="0"/>
                        </a:rPr>
                        <m:t>=</m:t>
                      </m:r>
                      <m:f>
                        <m:fPr>
                          <m:ctrlPr>
                            <a:rPr lang="en-US" i="1">
                              <a:effectLst/>
                              <a:latin typeface="Cambria Math" panose="02040503050406030204" pitchFamily="18" charset="0"/>
                              <a:ea typeface="Times New Roman" panose="02020603050405020304" pitchFamily="18" charset="0"/>
                              <a:cs typeface="Calibri" panose="020F0502020204030204" pitchFamily="34" charset="0"/>
                            </a:rPr>
                          </m:ctrlPr>
                        </m:fPr>
                        <m:num>
                          <m:sSub>
                            <m:sSubPr>
                              <m:ctrlPr>
                                <a:rPr lang="en-US" i="1">
                                  <a:effectLst/>
                                  <a:latin typeface="Cambria Math" panose="02040503050406030204" pitchFamily="18" charset="0"/>
                                  <a:ea typeface="Times New Roman" panose="02020603050405020304" pitchFamily="18" charset="0"/>
                                  <a:cs typeface="Calibri" panose="020F0502020204030204" pitchFamily="34" charset="0"/>
                                </a:rPr>
                              </m:ctrlPr>
                            </m:sSubPr>
                            <m:e>
                              <m:r>
                                <a:rPr lang="es-EC" i="1">
                                  <a:effectLst/>
                                  <a:latin typeface="Cambria Math" panose="02040503050406030204" pitchFamily="18" charset="0"/>
                                  <a:ea typeface="Times New Roman" panose="02020603050405020304" pitchFamily="18" charset="0"/>
                                  <a:cs typeface="Calibri" panose="020F0502020204030204" pitchFamily="34" charset="0"/>
                                </a:rPr>
                                <m:t>𝑆</m:t>
                              </m:r>
                            </m:e>
                            <m:sub>
                              <m:r>
                                <a:rPr lang="es-EC" i="1">
                                  <a:effectLst/>
                                  <a:latin typeface="Cambria Math" panose="02040503050406030204" pitchFamily="18" charset="0"/>
                                  <a:ea typeface="Times New Roman" panose="02020603050405020304" pitchFamily="18" charset="0"/>
                                  <a:cs typeface="Calibri" panose="020F0502020204030204" pitchFamily="34" charset="0"/>
                                </a:rPr>
                                <m:t>𝑦</m:t>
                              </m:r>
                            </m:sub>
                          </m:sSub>
                        </m:num>
                        <m:den>
                          <m:sSub>
                            <m:sSubPr>
                              <m:ctrlPr>
                                <a:rPr lang="en-US" i="1">
                                  <a:effectLst/>
                                  <a:latin typeface="Cambria Math" panose="02040503050406030204" pitchFamily="18" charset="0"/>
                                  <a:ea typeface="Times New Roman" panose="02020603050405020304" pitchFamily="18" charset="0"/>
                                  <a:cs typeface="Calibri" panose="020F0502020204030204" pitchFamily="34" charset="0"/>
                                </a:rPr>
                              </m:ctrlPr>
                            </m:sSubPr>
                            <m:e>
                              <m:r>
                                <a:rPr lang="es-EC" i="1">
                                  <a:effectLst/>
                                  <a:latin typeface="Cambria Math" panose="02040503050406030204" pitchFamily="18" charset="0"/>
                                  <a:ea typeface="Times New Roman" panose="02020603050405020304" pitchFamily="18" charset="0"/>
                                  <a:cs typeface="Calibri" panose="020F0502020204030204" pitchFamily="34" charset="0"/>
                                </a:rPr>
                                <m:t>𝜎</m:t>
                              </m:r>
                            </m:e>
                            <m:sub>
                              <m:r>
                                <a:rPr lang="es-EC" i="1">
                                  <a:effectLst/>
                                  <a:latin typeface="Cambria Math" panose="02040503050406030204" pitchFamily="18" charset="0"/>
                                  <a:ea typeface="Times New Roman" panose="02020603050405020304" pitchFamily="18" charset="0"/>
                                  <a:cs typeface="Calibri" panose="020F0502020204030204" pitchFamily="34" charset="0"/>
                                </a:rPr>
                                <m:t>𝑀</m:t>
                              </m:r>
                              <m:r>
                                <a:rPr lang="es-EC" i="1">
                                  <a:effectLst/>
                                  <a:latin typeface="Cambria Math" panose="02040503050406030204" pitchFamily="18" charset="0"/>
                                  <a:ea typeface="Times New Roman" panose="02020603050405020304" pitchFamily="18" charset="0"/>
                                  <a:cs typeface="Calibri" panose="020F0502020204030204" pitchFamily="34" charset="0"/>
                                </a:rPr>
                                <m:t>á</m:t>
                              </m:r>
                              <m:r>
                                <a:rPr lang="es-EC" i="1">
                                  <a:effectLst/>
                                  <a:latin typeface="Cambria Math" panose="02040503050406030204" pitchFamily="18" charset="0"/>
                                  <a:ea typeface="Times New Roman" panose="02020603050405020304" pitchFamily="18" charset="0"/>
                                  <a:cs typeface="Calibri" panose="020F0502020204030204" pitchFamily="34" charset="0"/>
                                </a:rPr>
                                <m:t>𝑥</m:t>
                              </m:r>
                            </m:sub>
                          </m:sSub>
                        </m:den>
                      </m:f>
                    </m:oMath>
                  </m:oMathPara>
                </a14:m>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14:m>
                  <m:oMathPara xmlns:m="http://schemas.openxmlformats.org/officeDocument/2006/math">
                    <m:oMathParaPr>
                      <m:jc m:val="centerGroup"/>
                    </m:oMathParaPr>
                    <m:oMath xmlns:m="http://schemas.openxmlformats.org/officeDocument/2006/math">
                      <m:r>
                        <a:rPr lang="es-EC" i="1">
                          <a:effectLst/>
                          <a:latin typeface="Cambria Math" panose="02040503050406030204" pitchFamily="18" charset="0"/>
                          <a:ea typeface="Times New Roman" panose="02020603050405020304" pitchFamily="18" charset="0"/>
                          <a:cs typeface="Calibri" panose="020F0502020204030204" pitchFamily="34" charset="0"/>
                        </a:rPr>
                        <m:t>𝑁</m:t>
                      </m:r>
                      <m:r>
                        <a:rPr lang="es-EC" i="1">
                          <a:effectLst/>
                          <a:latin typeface="Cambria Math" panose="02040503050406030204" pitchFamily="18" charset="0"/>
                          <a:ea typeface="Times New Roman" panose="02020603050405020304" pitchFamily="18" charset="0"/>
                          <a:cs typeface="Calibri" panose="020F0502020204030204" pitchFamily="34" charset="0"/>
                        </a:rPr>
                        <m:t>=</m:t>
                      </m:r>
                      <m:f>
                        <m:fPr>
                          <m:ctrlPr>
                            <a:rPr lang="en-US" i="1">
                              <a:effectLst/>
                              <a:latin typeface="Cambria Math" panose="02040503050406030204" pitchFamily="18" charset="0"/>
                              <a:ea typeface="Times New Roman" panose="02020603050405020304" pitchFamily="18" charset="0"/>
                              <a:cs typeface="Calibri" panose="020F0502020204030204" pitchFamily="34" charset="0"/>
                            </a:rPr>
                          </m:ctrlPr>
                        </m:fPr>
                        <m:num>
                          <m:r>
                            <a:rPr lang="es-EC" sz="2000">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25.47</m:t>
                          </m:r>
                          <m:d>
                            <m:dPr>
                              <m:begChr m:val="["/>
                              <m:endChr m:val="]"/>
                              <m:ctrlPr>
                                <a:rPr lang="en-US" i="1">
                                  <a:effectLst/>
                                  <a:latin typeface="Cambria Math" panose="02040503050406030204" pitchFamily="18" charset="0"/>
                                  <a:ea typeface="Times New Roman" panose="02020603050405020304" pitchFamily="18" charset="0"/>
                                  <a:cs typeface="Calibri" panose="020F0502020204030204" pitchFamily="34" charset="0"/>
                                </a:rPr>
                              </m:ctrlPr>
                            </m:dPr>
                            <m:e>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𝑘</m:t>
                              </m:r>
                              <m:sSub>
                                <m:sSubPr>
                                  <m:ctrlPr>
                                    <a:rPr lang="en-US" i="1">
                                      <a:effectLst/>
                                      <a:latin typeface="Cambria Math" panose="02040503050406030204" pitchFamily="18" charset="0"/>
                                      <a:ea typeface="Times New Roman" panose="02020603050405020304" pitchFamily="18" charset="0"/>
                                      <a:cs typeface="Calibri" panose="020F0502020204030204" pitchFamily="34" charset="0"/>
                                    </a:rPr>
                                  </m:ctrlPr>
                                </m:sSubPr>
                                <m:e>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𝑔</m:t>
                                  </m:r>
                                </m:e>
                                <m:sub>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𝑓</m:t>
                                  </m:r>
                                </m:sub>
                              </m:sSub>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m:t>
                              </m:r>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𝑚</m:t>
                              </m:r>
                              <m:sSup>
                                <m:sSupPr>
                                  <m:ctrlPr>
                                    <a:rPr lang="en-US" i="1">
                                      <a:effectLst/>
                                      <a:latin typeface="Cambria Math" panose="02040503050406030204" pitchFamily="18" charset="0"/>
                                      <a:ea typeface="Times New Roman" panose="02020603050405020304" pitchFamily="18" charset="0"/>
                                      <a:cs typeface="Calibri" panose="020F0502020204030204" pitchFamily="34" charset="0"/>
                                    </a:rPr>
                                  </m:ctrlPr>
                                </m:sSupPr>
                                <m:e>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𝑚</m:t>
                                  </m:r>
                                </m:e>
                                <m:sup>
                                  <m:r>
                                    <a:rPr lang="es-EC" sz="2000" i="1">
                                      <a:solidFill>
                                        <a:srgbClr val="1F3763"/>
                                      </a:solidFill>
                                      <a:effectLst/>
                                      <a:latin typeface="Cambria Math" panose="02040503050406030204" pitchFamily="18" charset="0"/>
                                      <a:ea typeface="Times New Roman" panose="02020603050405020304" pitchFamily="18" charset="0"/>
                                      <a:cs typeface="Calibri" panose="020F0502020204030204" pitchFamily="34" charset="0"/>
                                    </a:rPr>
                                    <m:t>2</m:t>
                                  </m:r>
                                </m:sup>
                              </m:sSup>
                            </m:e>
                          </m:d>
                        </m:num>
                        <m:den>
                          <m:r>
                            <a:rPr lang="es-EC" i="1">
                              <a:effectLst/>
                              <a:latin typeface="Cambria Math" panose="02040503050406030204" pitchFamily="18" charset="0"/>
                              <a:ea typeface="Times New Roman" panose="02020603050405020304" pitchFamily="18" charset="0"/>
                              <a:cs typeface="Calibri" panose="020F0502020204030204" pitchFamily="34" charset="0"/>
                            </a:rPr>
                            <m:t>0.1856</m:t>
                          </m:r>
                          <m:d>
                            <m:dPr>
                              <m:begChr m:val="["/>
                              <m:endChr m:val="]"/>
                              <m:ctrlPr>
                                <a:rPr lang="en-US" i="1">
                                  <a:effectLst/>
                                  <a:latin typeface="Cambria Math" panose="02040503050406030204" pitchFamily="18" charset="0"/>
                                  <a:ea typeface="Times New Roman" panose="02020603050405020304" pitchFamily="18" charset="0"/>
                                  <a:cs typeface="Calibri" panose="020F0502020204030204" pitchFamily="34" charset="0"/>
                                </a:rPr>
                              </m:ctrlPr>
                            </m:dPr>
                            <m:e>
                              <m:r>
                                <a:rPr lang="es-EC" i="1">
                                  <a:effectLst/>
                                  <a:latin typeface="Cambria Math" panose="02040503050406030204" pitchFamily="18" charset="0"/>
                                  <a:ea typeface="Times New Roman" panose="02020603050405020304" pitchFamily="18" charset="0"/>
                                  <a:cs typeface="Calibri" panose="020F0502020204030204" pitchFamily="34" charset="0"/>
                                </a:rPr>
                                <m:t>𝑘</m:t>
                              </m:r>
                              <m:sSub>
                                <m:sSubPr>
                                  <m:ctrlPr>
                                    <a:rPr lang="en-US" i="1">
                                      <a:effectLst/>
                                      <a:latin typeface="Cambria Math" panose="02040503050406030204" pitchFamily="18" charset="0"/>
                                      <a:ea typeface="Times New Roman" panose="02020603050405020304" pitchFamily="18" charset="0"/>
                                      <a:cs typeface="Calibri" panose="020F0502020204030204" pitchFamily="34" charset="0"/>
                                    </a:rPr>
                                  </m:ctrlPr>
                                </m:sSubPr>
                                <m:e>
                                  <m:r>
                                    <a:rPr lang="es-EC" i="1">
                                      <a:effectLst/>
                                      <a:latin typeface="Cambria Math" panose="02040503050406030204" pitchFamily="18" charset="0"/>
                                      <a:ea typeface="Times New Roman" panose="02020603050405020304" pitchFamily="18" charset="0"/>
                                      <a:cs typeface="Calibri" panose="020F0502020204030204" pitchFamily="34" charset="0"/>
                                    </a:rPr>
                                    <m:t>𝑔</m:t>
                                  </m:r>
                                </m:e>
                                <m:sub>
                                  <m:r>
                                    <a:rPr lang="es-EC" i="1">
                                      <a:effectLst/>
                                      <a:latin typeface="Cambria Math" panose="02040503050406030204" pitchFamily="18" charset="0"/>
                                      <a:ea typeface="Times New Roman" panose="02020603050405020304" pitchFamily="18" charset="0"/>
                                      <a:cs typeface="Calibri" panose="020F0502020204030204" pitchFamily="34" charset="0"/>
                                    </a:rPr>
                                    <m:t>𝑓</m:t>
                                  </m:r>
                                </m:sub>
                              </m:sSub>
                              <m:r>
                                <a:rPr lang="es-EC" i="1">
                                  <a:effectLst/>
                                  <a:latin typeface="Cambria Math" panose="02040503050406030204" pitchFamily="18" charset="0"/>
                                  <a:ea typeface="Times New Roman" panose="02020603050405020304" pitchFamily="18" charset="0"/>
                                  <a:cs typeface="Calibri" panose="020F0502020204030204" pitchFamily="34" charset="0"/>
                                </a:rPr>
                                <m:t>/</m:t>
                              </m:r>
                              <m:r>
                                <a:rPr lang="es-EC" i="1">
                                  <a:effectLst/>
                                  <a:latin typeface="Cambria Math" panose="02040503050406030204" pitchFamily="18" charset="0"/>
                                  <a:ea typeface="Times New Roman" panose="02020603050405020304" pitchFamily="18" charset="0"/>
                                  <a:cs typeface="Calibri" panose="020F0502020204030204" pitchFamily="34" charset="0"/>
                                </a:rPr>
                                <m:t>𝑚</m:t>
                              </m:r>
                              <m:sSup>
                                <m:sSupPr>
                                  <m:ctrlPr>
                                    <a:rPr lang="en-US" i="1">
                                      <a:effectLst/>
                                      <a:latin typeface="Cambria Math" panose="02040503050406030204" pitchFamily="18" charset="0"/>
                                      <a:ea typeface="Times New Roman" panose="02020603050405020304" pitchFamily="18" charset="0"/>
                                      <a:cs typeface="Calibri" panose="020F0502020204030204" pitchFamily="34" charset="0"/>
                                    </a:rPr>
                                  </m:ctrlPr>
                                </m:sSupPr>
                                <m:e>
                                  <m:r>
                                    <a:rPr lang="es-EC" i="1">
                                      <a:effectLst/>
                                      <a:latin typeface="Cambria Math" panose="02040503050406030204" pitchFamily="18" charset="0"/>
                                      <a:ea typeface="Times New Roman" panose="02020603050405020304" pitchFamily="18" charset="0"/>
                                      <a:cs typeface="Calibri" panose="020F0502020204030204" pitchFamily="34" charset="0"/>
                                    </a:rPr>
                                    <m:t>𝑚</m:t>
                                  </m:r>
                                </m:e>
                                <m:sup>
                                  <m:r>
                                    <a:rPr lang="es-EC" i="1">
                                      <a:effectLst/>
                                      <a:latin typeface="Cambria Math" panose="02040503050406030204" pitchFamily="18" charset="0"/>
                                      <a:ea typeface="Times New Roman" panose="02020603050405020304" pitchFamily="18" charset="0"/>
                                      <a:cs typeface="Calibri" panose="020F0502020204030204" pitchFamily="34" charset="0"/>
                                    </a:rPr>
                                    <m:t>2</m:t>
                                  </m:r>
                                </m:sup>
                              </m:sSup>
                              <m:r>
                                <a:rPr lang="es-EC" i="1">
                                  <a:effectLst/>
                                  <a:latin typeface="Cambria Math" panose="02040503050406030204" pitchFamily="18" charset="0"/>
                                  <a:ea typeface="Times New Roman" panose="02020603050405020304" pitchFamily="18" charset="0"/>
                                  <a:cs typeface="Calibri" panose="020F0502020204030204" pitchFamily="34" charset="0"/>
                                </a:rPr>
                                <m:t> </m:t>
                              </m:r>
                            </m:e>
                          </m:d>
                        </m:den>
                      </m:f>
                      <m:r>
                        <a:rPr lang="es-EC" i="1">
                          <a:effectLst/>
                          <a:latin typeface="Cambria Math" panose="02040503050406030204" pitchFamily="18" charset="0"/>
                          <a:ea typeface="Times New Roman" panose="02020603050405020304" pitchFamily="18" charset="0"/>
                          <a:cs typeface="Calibri" panose="020F0502020204030204" pitchFamily="34" charset="0"/>
                        </a:rPr>
                        <m:t>=141</m:t>
                      </m:r>
                    </m:oMath>
                  </m:oMathPara>
                </a14:m>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2015103" y="3645024"/>
                <a:ext cx="4572000" cy="2810000"/>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5431337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xmlns="" id="{F8CDDFE8-AA8F-4441-9568-ED2F0FA5EE40}"/>
              </a:ext>
            </a:extLst>
          </p:cNvPr>
          <p:cNvGraphicFramePr/>
          <p:nvPr>
            <p:extLst>
              <p:ext uri="{D42A27DB-BD31-4B8C-83A1-F6EECF244321}">
                <p14:modId xmlns:p14="http://schemas.microsoft.com/office/powerpoint/2010/main" val="2888221004"/>
              </p:ext>
            </p:extLst>
          </p:nvPr>
        </p:nvGraphicFramePr>
        <p:xfrm>
          <a:off x="1331640" y="1556792"/>
          <a:ext cx="6840760"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uadroTexto 12">
            <a:extLst>
              <a:ext uri="{FF2B5EF4-FFF2-40B4-BE49-F238E27FC236}">
                <a16:creationId xmlns:a16="http://schemas.microsoft.com/office/drawing/2014/main" xmlns="" id="{BE846BFF-F9FE-6B48-AC5B-CA6049913CA3}"/>
              </a:ext>
            </a:extLst>
          </p:cNvPr>
          <p:cNvSpPr txBox="1"/>
          <p:nvPr/>
        </p:nvSpPr>
        <p:spPr>
          <a:xfrm>
            <a:off x="611560" y="620688"/>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CONTENIDO</a:t>
            </a:r>
          </a:p>
        </p:txBody>
      </p:sp>
      <p:cxnSp>
        <p:nvCxnSpPr>
          <p:cNvPr id="15" name="Conector recto 14">
            <a:extLst>
              <a:ext uri="{FF2B5EF4-FFF2-40B4-BE49-F238E27FC236}">
                <a16:creationId xmlns:a16="http://schemas.microsoft.com/office/drawing/2014/main" xmlns="" id="{28506588-14A5-4D47-8F48-D24EAC3ACEC0}"/>
              </a:ext>
            </a:extLst>
          </p:cNvPr>
          <p:cNvCxnSpPr/>
          <p:nvPr/>
        </p:nvCxnSpPr>
        <p:spPr>
          <a:xfrm>
            <a:off x="611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16" name="Imagen 15">
            <a:extLst>
              <a:ext uri="{FF2B5EF4-FFF2-40B4-BE49-F238E27FC236}">
                <a16:creationId xmlns:a16="http://schemas.microsoft.com/office/drawing/2014/main" xmlns="" id="{F813F308-1013-AA4E-B3C0-26674C5AFE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Tree>
    <p:extLst>
      <p:ext uri="{BB962C8B-B14F-4D97-AF65-F5344CB8AC3E}">
        <p14:creationId xmlns:p14="http://schemas.microsoft.com/office/powerpoint/2010/main" val="25407250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FA9B6CC0-2C76-4950-9F44-A87698FAEFA5}"/>
              </a:ext>
            </a:extLst>
          </p:cNvPr>
          <p:cNvSpPr txBox="1">
            <a:spLocks/>
          </p:cNvSpPr>
          <p:nvPr/>
        </p:nvSpPr>
        <p:spPr>
          <a:xfrm>
            <a:off x="4939514" y="1252255"/>
            <a:ext cx="3301536" cy="664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dirty="0" smtClean="0">
                <a:latin typeface="Times New Roman" panose="02020603050405020304" pitchFamily="18" charset="0"/>
                <a:cs typeface="Times New Roman" panose="02020603050405020304" pitchFamily="18" charset="0"/>
              </a:rPr>
              <a:t>Utilizando azul de </a:t>
            </a:r>
            <a:r>
              <a:rPr lang="es-MX" sz="2400" dirty="0" err="1" smtClean="0">
                <a:latin typeface="Times New Roman" panose="02020603050405020304" pitchFamily="18" charset="0"/>
                <a:cs typeface="Times New Roman" panose="02020603050405020304" pitchFamily="18" charset="0"/>
              </a:rPr>
              <a:t>frucia</a:t>
            </a:r>
            <a:r>
              <a:rPr lang="es-MX"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ítulo 1">
            <a:extLst>
              <a:ext uri="{FF2B5EF4-FFF2-40B4-BE49-F238E27FC236}">
                <a16:creationId xmlns:a16="http://schemas.microsoft.com/office/drawing/2014/main" xmlns="" id="{194C0AEB-587B-4040-9E27-1B4B0E32A406}"/>
              </a:ext>
            </a:extLst>
          </p:cNvPr>
          <p:cNvSpPr txBox="1">
            <a:spLocks/>
          </p:cNvSpPr>
          <p:nvPr/>
        </p:nvSpPr>
        <p:spPr>
          <a:xfrm>
            <a:off x="16882" y="3781472"/>
            <a:ext cx="3625582" cy="4899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dirty="0" smtClean="0">
                <a:latin typeface="Times New Roman" panose="02020603050405020304" pitchFamily="18" charset="0"/>
                <a:cs typeface="Times New Roman" panose="02020603050405020304" pitchFamily="18" charset="0"/>
              </a:rPr>
              <a:t>Conformado final</a:t>
            </a:r>
            <a:r>
              <a:rPr lang="es-MX"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37A78FBA-D92F-FC44-B4E1-6A8FDEA71C28}"/>
              </a:ext>
            </a:extLst>
          </p:cNvPr>
          <p:cNvSpPr txBox="1"/>
          <p:nvPr/>
        </p:nvSpPr>
        <p:spPr>
          <a:xfrm>
            <a:off x="827583" y="620688"/>
            <a:ext cx="7413467"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Resultados de </a:t>
            </a:r>
            <a:r>
              <a:rPr lang="es-EC" u="sng" dirty="0" smtClean="0">
                <a:latin typeface="Times New Roman" panose="02020603050405020304" pitchFamily="18" charset="0"/>
                <a:cs typeface="Times New Roman" panose="02020603050405020304" pitchFamily="18" charset="0"/>
              </a:rPr>
              <a:t>formado de las mascarillas</a:t>
            </a:r>
            <a:endParaRPr lang="es-EC" u="sng" dirty="0">
              <a:latin typeface="Times New Roman" panose="02020603050405020304" pitchFamily="18" charset="0"/>
              <a:cs typeface="Times New Roman" panose="02020603050405020304" pitchFamily="18" charset="0"/>
            </a:endParaRPr>
          </a:p>
        </p:txBody>
      </p:sp>
      <p:pic>
        <p:nvPicPr>
          <p:cNvPr id="12" name="Imagen 11">
            <a:extLst>
              <a:ext uri="{FF2B5EF4-FFF2-40B4-BE49-F238E27FC236}">
                <a16:creationId xmlns:a16="http://schemas.microsoft.com/office/drawing/2014/main" xmlns="" id="{EFE8F085-84EB-AC48-96E4-61A0A14D3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962926"/>
            <a:ext cx="2469427" cy="850450"/>
          </a:xfrm>
          <a:prstGeom prst="rect">
            <a:avLst/>
          </a:prstGeom>
        </p:spPr>
      </p:pic>
      <p:pic>
        <p:nvPicPr>
          <p:cNvPr id="2" name="Imagen 1"/>
          <p:cNvPicPr>
            <a:picLocks noChangeAspect="1"/>
          </p:cNvPicPr>
          <p:nvPr/>
        </p:nvPicPr>
        <p:blipFill>
          <a:blip r:embed="rId3"/>
          <a:stretch>
            <a:fillRect/>
          </a:stretch>
        </p:blipFill>
        <p:spPr>
          <a:xfrm flipV="1">
            <a:off x="427681" y="1398655"/>
            <a:ext cx="4190044" cy="2190671"/>
          </a:xfrm>
          <a:prstGeom prst="rect">
            <a:avLst/>
          </a:prstGeom>
        </p:spPr>
      </p:pic>
      <p:pic>
        <p:nvPicPr>
          <p:cNvPr id="3" name="Imagen 2"/>
          <p:cNvPicPr>
            <a:picLocks noChangeAspect="1"/>
          </p:cNvPicPr>
          <p:nvPr/>
        </p:nvPicPr>
        <p:blipFill>
          <a:blip r:embed="rId4"/>
          <a:stretch>
            <a:fillRect/>
          </a:stretch>
        </p:blipFill>
        <p:spPr>
          <a:xfrm rot="16200000">
            <a:off x="5438017" y="2549313"/>
            <a:ext cx="2173886" cy="4653339"/>
          </a:xfrm>
          <a:prstGeom prst="rect">
            <a:avLst/>
          </a:prstGeom>
        </p:spPr>
      </p:pic>
      <p:sp>
        <p:nvSpPr>
          <p:cNvPr id="4" name="CuadroTexto 3"/>
          <p:cNvSpPr txBox="1"/>
          <p:nvPr/>
        </p:nvSpPr>
        <p:spPr>
          <a:xfrm>
            <a:off x="5076056" y="2060848"/>
            <a:ext cx="3164994" cy="1477328"/>
          </a:xfrm>
          <a:prstGeom prst="rect">
            <a:avLst/>
          </a:prstGeom>
          <a:noFill/>
        </p:spPr>
        <p:txBody>
          <a:bodyPr wrap="square" rtlCol="0">
            <a:spAutoFit/>
          </a:bodyPr>
          <a:lstStyle/>
          <a:p>
            <a:r>
              <a:rPr lang="es-EC" dirty="0" smtClean="0"/>
              <a:t>Se utilizo para encontrar los punto de mayor contacto y los de menor contacto y poder corregir las superficies del molde.</a:t>
            </a:r>
            <a:endParaRPr lang="es-EC" dirty="0"/>
          </a:p>
        </p:txBody>
      </p:sp>
      <p:sp>
        <p:nvSpPr>
          <p:cNvPr id="13" name="CuadroTexto 12"/>
          <p:cNvSpPr txBox="1"/>
          <p:nvPr/>
        </p:nvSpPr>
        <p:spPr>
          <a:xfrm>
            <a:off x="427681" y="4365104"/>
            <a:ext cx="3496247" cy="923330"/>
          </a:xfrm>
          <a:prstGeom prst="rect">
            <a:avLst/>
          </a:prstGeom>
          <a:noFill/>
        </p:spPr>
        <p:txBody>
          <a:bodyPr wrap="square" rtlCol="0">
            <a:spAutoFit/>
          </a:bodyPr>
          <a:lstStyle/>
          <a:p>
            <a:r>
              <a:rPr lang="es-EC" dirty="0" smtClean="0"/>
              <a:t>La forma de los moldes no se pierde con el paso del tiempo y su uso.</a:t>
            </a:r>
            <a:endParaRPr lang="es-EC" dirty="0"/>
          </a:p>
        </p:txBody>
      </p:sp>
    </p:spTree>
    <p:extLst>
      <p:ext uri="{BB962C8B-B14F-4D97-AF65-F5344CB8AC3E}">
        <p14:creationId xmlns:p14="http://schemas.microsoft.com/office/powerpoint/2010/main" val="188549054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7C29427-B662-9A45-B3A8-BC1C10B63C7E}"/>
              </a:ext>
            </a:extLst>
          </p:cNvPr>
          <p:cNvSpPr txBox="1"/>
          <p:nvPr/>
        </p:nvSpPr>
        <p:spPr>
          <a:xfrm>
            <a:off x="611560" y="731837"/>
            <a:ext cx="6840760"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CONCLUSIONES Y RECOMENDACIONES</a:t>
            </a:r>
          </a:p>
        </p:txBody>
      </p:sp>
      <p:cxnSp>
        <p:nvCxnSpPr>
          <p:cNvPr id="5" name="Conector recto 4">
            <a:extLst>
              <a:ext uri="{FF2B5EF4-FFF2-40B4-BE49-F238E27FC236}">
                <a16:creationId xmlns:a16="http://schemas.microsoft.com/office/drawing/2014/main" xmlns="" id="{B03DE0AD-1CFB-EE4F-816E-33B3C8F955F2}"/>
              </a:ext>
            </a:extLst>
          </p:cNvPr>
          <p:cNvCxnSpPr/>
          <p:nvPr/>
        </p:nvCxnSpPr>
        <p:spPr>
          <a:xfrm>
            <a:off x="611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a:extLst>
              <a:ext uri="{FF2B5EF4-FFF2-40B4-BE49-F238E27FC236}">
                <a16:creationId xmlns:a16="http://schemas.microsoft.com/office/drawing/2014/main" xmlns="" id="{60301553-A688-9F41-A256-E2A005D1F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2" name="Rectángulo 1">
            <a:extLst>
              <a:ext uri="{FF2B5EF4-FFF2-40B4-BE49-F238E27FC236}">
                <a16:creationId xmlns:a16="http://schemas.microsoft.com/office/drawing/2014/main" xmlns="" id="{EA789E24-4DE0-3A41-AB92-B4FC87C11043}"/>
              </a:ext>
            </a:extLst>
          </p:cNvPr>
          <p:cNvSpPr/>
          <p:nvPr/>
        </p:nvSpPr>
        <p:spPr>
          <a:xfrm>
            <a:off x="611560" y="1844824"/>
            <a:ext cx="7848872" cy="3413563"/>
          </a:xfrm>
          <a:prstGeom prst="rect">
            <a:avLst/>
          </a:prstGeom>
        </p:spPr>
        <p:txBody>
          <a:bodyPr wrap="square">
            <a:spAutoFit/>
          </a:bodyPr>
          <a:lstStyle/>
          <a:p>
            <a:pPr marL="342900" lvl="0" indent="-342900" algn="just">
              <a:lnSpc>
                <a:spcPct val="150000"/>
              </a:lnSpc>
              <a:spcAft>
                <a:spcPts val="1000"/>
              </a:spcAft>
              <a:buFont typeface="Symbol" pitchFamily="2" charset="2"/>
              <a:buChar char=""/>
            </a:pPr>
            <a:r>
              <a:rPr lang="es-ES" sz="1400" dirty="0" smtClean="0">
                <a:latin typeface="Times New Roman" panose="02020603050405020304" pitchFamily="18" charset="0"/>
                <a:cs typeface="Times New Roman" panose="02020603050405020304" pitchFamily="18" charset="0"/>
              </a:rPr>
              <a:t>Se </a:t>
            </a:r>
            <a:r>
              <a:rPr lang="es-ES" sz="1400" dirty="0">
                <a:latin typeface="Times New Roman" panose="02020603050405020304" pitchFamily="18" charset="0"/>
                <a:cs typeface="Times New Roman" panose="02020603050405020304" pitchFamily="18" charset="0"/>
              </a:rPr>
              <a:t>diseñó una máquina de </a:t>
            </a:r>
            <a:r>
              <a:rPr lang="es-ES" sz="1400" dirty="0" err="1">
                <a:latin typeface="Times New Roman" panose="02020603050405020304" pitchFamily="18" charset="0"/>
                <a:cs typeface="Times New Roman" panose="02020603050405020304" pitchFamily="18" charset="0"/>
              </a:rPr>
              <a:t>termoformado</a:t>
            </a:r>
            <a:r>
              <a:rPr lang="es-ES" sz="1400" dirty="0">
                <a:latin typeface="Times New Roman" panose="02020603050405020304" pitchFamily="18" charset="0"/>
                <a:cs typeface="Times New Roman" panose="02020603050405020304" pitchFamily="18" charset="0"/>
              </a:rPr>
              <a:t> asistida por un pistón neumático que suministra una presión de 2.22 [</a:t>
            </a:r>
            <a:r>
              <a:rPr lang="es-ES" sz="1400" dirty="0" err="1">
                <a:latin typeface="Times New Roman" panose="02020603050405020304" pitchFamily="18" charset="0"/>
                <a:cs typeface="Times New Roman" panose="02020603050405020304" pitchFamily="18" charset="0"/>
              </a:rPr>
              <a:t>kPa</a:t>
            </a:r>
            <a:r>
              <a:rPr lang="es-ES" sz="1400" dirty="0">
                <a:latin typeface="Times New Roman" panose="02020603050405020304" pitchFamily="18" charset="0"/>
                <a:cs typeface="Times New Roman" panose="02020603050405020304" pitchFamily="18" charset="0"/>
              </a:rPr>
              <a:t>] a los moldes macho y hembra fabricados por medio de fundición de aluminio aleado con una pureza de 99.7% cuyo calentamiento se lo hace por conducción térmica con la ayuda de resistencias eléctricas de 450 [W] y 200[W] para realizar el conformado de mascarillas.</a:t>
            </a:r>
            <a:endParaRPr lang="es-EC" sz="1400" dirty="0" smtClean="0">
              <a:latin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itchFamily="2" charset="2"/>
              <a:buChar char=""/>
            </a:pPr>
            <a:r>
              <a:rPr lang="es-ES" sz="1400" dirty="0" smtClean="0">
                <a:latin typeface="Times New Roman" panose="02020603050405020304" pitchFamily="18" charset="0"/>
                <a:ea typeface="Calibri" panose="020F0502020204030204" pitchFamily="34" charset="0"/>
                <a:cs typeface="Times New Roman" panose="02020603050405020304" pitchFamily="18" charset="0"/>
              </a:rPr>
              <a:t>Se diseñó un sistema de calentamiento capaz de transferir calor a los moldes hasta una temperatura de 145 [°C] en un tiempo de 28 minutos, mismo a partir del cual la maquina estará lista para empezar a trabajar. A partir de la puesta a punto de la máquina (28 minutos), esta conformara 2 mascarillas en un tiempo de 28 segundos, es decir que se tiene una producción de 4 mascarillas cada 56 segundos (menos de un minuto). El diseño del sistema de calentamiento se lo valido con un software de análisis por medio de elementos finitos </a:t>
            </a:r>
            <a:r>
              <a:rPr lang="es-ES" sz="1400" dirty="0" err="1" smtClean="0">
                <a:latin typeface="Times New Roman" panose="02020603050405020304" pitchFamily="18" charset="0"/>
                <a:ea typeface="Calibri" panose="020F0502020204030204" pitchFamily="34" charset="0"/>
                <a:cs typeface="Times New Roman" panose="02020603050405020304" pitchFamily="18" charset="0"/>
              </a:rPr>
              <a:t>FEM</a:t>
            </a:r>
            <a:r>
              <a:rPr lang="es-ES" sz="1400" dirty="0" smtClean="0">
                <a:latin typeface="Times New Roman" panose="02020603050405020304" pitchFamily="18" charset="0"/>
                <a:ea typeface="Calibri" panose="020F0502020204030204" pitchFamily="34" charset="0"/>
                <a:cs typeface="Times New Roman" panose="02020603050405020304" pitchFamily="18" charset="0"/>
              </a:rPr>
              <a:t>, el cual validó los cálculos realizados analíticamente.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2801FB3F-A018-2246-BC4C-1A0CC6EEAC95}"/>
              </a:ext>
            </a:extLst>
          </p:cNvPr>
          <p:cNvSpPr txBox="1"/>
          <p:nvPr/>
        </p:nvSpPr>
        <p:spPr>
          <a:xfrm>
            <a:off x="2735796" y="1403484"/>
            <a:ext cx="3600400"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CONCLUSIONES</a:t>
            </a:r>
          </a:p>
        </p:txBody>
      </p:sp>
    </p:spTree>
    <p:extLst>
      <p:ext uri="{BB962C8B-B14F-4D97-AF65-F5344CB8AC3E}">
        <p14:creationId xmlns:p14="http://schemas.microsoft.com/office/powerpoint/2010/main" val="169003741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E0A8FD61-6DAC-9B45-B0AE-3FABFA167785}"/>
              </a:ext>
            </a:extLst>
          </p:cNvPr>
          <p:cNvSpPr/>
          <p:nvPr/>
        </p:nvSpPr>
        <p:spPr>
          <a:xfrm>
            <a:off x="611560" y="908720"/>
            <a:ext cx="7704856" cy="4331955"/>
          </a:xfrm>
          <a:prstGeom prst="rect">
            <a:avLst/>
          </a:prstGeom>
        </p:spPr>
        <p:txBody>
          <a:bodyPr wrap="square">
            <a:spAutoFit/>
          </a:bodyPr>
          <a:lstStyle/>
          <a:p>
            <a:pPr marL="342900" indent="-342900" algn="just">
              <a:lnSpc>
                <a:spcPct val="150000"/>
              </a:lnSpc>
              <a:spcAft>
                <a:spcPts val="1000"/>
              </a:spcAft>
              <a:buFont typeface="Symbol" pitchFamily="2" charset="2"/>
              <a:buChar char=""/>
            </a:pPr>
            <a:endParaRPr lang="es-EC" sz="1300" dirty="0">
              <a:latin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itchFamily="2" charset="2"/>
              <a:buChar char=""/>
            </a:pPr>
            <a:r>
              <a:rPr lang="es-ES" sz="1400" dirty="0">
                <a:latin typeface="Times New Roman" panose="02020603050405020304" pitchFamily="18" charset="0"/>
                <a:cs typeface="Times New Roman" panose="02020603050405020304" pitchFamily="18" charset="0"/>
              </a:rPr>
              <a:t>Se construyó 4 matrices de conformado 2 machos y 2 hembras a través de un proceso de fundición, los cuales fueron diseñados previamente mediante un software CAD, para imprimir moldes en 3D que servirían como base para ser moldeados en arena sílice previo a su fundición.</a:t>
            </a:r>
            <a:r>
              <a:rPr lang="es-EC" sz="1400" dirty="0">
                <a:latin typeface="Times New Roman" panose="02020603050405020304" pitchFamily="18" charset="0"/>
                <a:cs typeface="Times New Roman" panose="02020603050405020304" pitchFamily="18" charset="0"/>
              </a:rPr>
              <a:t>. </a:t>
            </a:r>
            <a:endParaRPr lang="es-ES" sz="1400" dirty="0" smtClean="0">
              <a:latin typeface="Times New Roman" panose="02020603050405020304" pitchFamily="18" charset="0"/>
              <a:cs typeface="Times New Roman" panose="02020603050405020304" pitchFamily="18" charset="0"/>
            </a:endParaRPr>
          </a:p>
          <a:p>
            <a:pPr marL="342900" indent="-342900" algn="just">
              <a:lnSpc>
                <a:spcPct val="150000"/>
              </a:lnSpc>
              <a:spcAft>
                <a:spcPts val="1000"/>
              </a:spcAft>
              <a:buFont typeface="Symbol" pitchFamily="2" charset="2"/>
              <a:buChar char=""/>
            </a:pPr>
            <a:r>
              <a:rPr lang="es-ES" sz="1400" dirty="0" smtClean="0">
                <a:latin typeface="Times New Roman" panose="02020603050405020304" pitchFamily="18" charset="0"/>
                <a:cs typeface="Times New Roman" panose="02020603050405020304" pitchFamily="18" charset="0"/>
              </a:rPr>
              <a:t>Se </a:t>
            </a:r>
            <a:r>
              <a:rPr lang="es-ES" sz="1400" dirty="0">
                <a:latin typeface="Times New Roman" panose="02020603050405020304" pitchFamily="18" charset="0"/>
                <a:cs typeface="Times New Roman" panose="02020603050405020304" pitchFamily="18" charset="0"/>
              </a:rPr>
              <a:t>diseñó una estructura capaz de soportar los pesos de todos los elementos y componentes de la máquina de </a:t>
            </a:r>
            <a:r>
              <a:rPr lang="es-ES" sz="1400" dirty="0" err="1">
                <a:latin typeface="Times New Roman" panose="02020603050405020304" pitchFamily="18" charset="0"/>
                <a:cs typeface="Times New Roman" panose="02020603050405020304" pitchFamily="18" charset="0"/>
              </a:rPr>
              <a:t>termoformado</a:t>
            </a:r>
            <a:r>
              <a:rPr lang="es-ES" sz="1400" dirty="0">
                <a:latin typeface="Times New Roman" panose="02020603050405020304" pitchFamily="18" charset="0"/>
                <a:cs typeface="Times New Roman" panose="02020603050405020304" pitchFamily="18" charset="0"/>
              </a:rPr>
              <a:t>, la misma que a la vez brinda seguridad al usuario. Se diseñó por medio de cálculos analíticos, y métodos numéricos con la ayuda de un software estructural, mismo que valido la eficiencia de la estructura, obteniendo un factor de seguridad de 110, para cuando la maquina se encuentre ejerciendo presión sobre los moldes</a:t>
            </a:r>
            <a:r>
              <a:rPr lang="es-ES" sz="1400" dirty="0" smtClean="0">
                <a:latin typeface="Times New Roman" panose="02020603050405020304" pitchFamily="18" charset="0"/>
                <a:cs typeface="Times New Roman" panose="02020603050405020304" pitchFamily="18" charset="0"/>
              </a:rPr>
              <a:t>.</a:t>
            </a:r>
            <a:endParaRPr lang="es-EC" sz="1400" dirty="0" smtClean="0">
              <a:latin typeface="Times New Roman" panose="02020603050405020304" pitchFamily="18" charset="0"/>
              <a:cs typeface="Times New Roman" panose="02020603050405020304" pitchFamily="18" charset="0"/>
            </a:endParaRPr>
          </a:p>
          <a:p>
            <a:pPr marL="342900" indent="-342900" algn="just">
              <a:lnSpc>
                <a:spcPct val="150000"/>
              </a:lnSpc>
              <a:spcAft>
                <a:spcPts val="1000"/>
              </a:spcAft>
              <a:buFont typeface="Symbol" pitchFamily="2" charset="2"/>
              <a:buChar char=""/>
            </a:pPr>
            <a:r>
              <a:rPr lang="es-ES" sz="1400" dirty="0" smtClean="0">
                <a:latin typeface="Times New Roman" panose="02020603050405020304" pitchFamily="18" charset="0"/>
                <a:cs typeface="Times New Roman" panose="02020603050405020304" pitchFamily="18" charset="0"/>
              </a:rPr>
              <a:t>Se </a:t>
            </a:r>
            <a:r>
              <a:rPr lang="es-ES" sz="1400" dirty="0">
                <a:latin typeface="Times New Roman" panose="02020603050405020304" pitchFamily="18" charset="0"/>
                <a:cs typeface="Times New Roman" panose="02020603050405020304" pitchFamily="18" charset="0"/>
              </a:rPr>
              <a:t>construyó una máquina capaz de fabricar mascarillas compactas entre sus 3 capas de tela no tejida de poliéster y polipropileno, que por la composición de sus </a:t>
            </a:r>
            <a:r>
              <a:rPr lang="es-ES" sz="1400" dirty="0" smtClean="0">
                <a:latin typeface="Times New Roman" panose="02020603050405020304" pitchFamily="18" charset="0"/>
                <a:cs typeface="Times New Roman" panose="02020603050405020304" pitchFamily="18" charset="0"/>
              </a:rPr>
              <a:t>fibras </a:t>
            </a:r>
            <a:r>
              <a:rPr lang="es-ES" sz="1400" dirty="0">
                <a:latin typeface="Times New Roman" panose="02020603050405020304" pitchFamily="18" charset="0"/>
                <a:cs typeface="Times New Roman" panose="02020603050405020304" pitchFamily="18" charset="0"/>
              </a:rPr>
              <a:t>brindan protección ante agentes externos dañinos para el usuario. </a:t>
            </a:r>
            <a:r>
              <a:rPr lang="es-EC" sz="1300" dirty="0" smtClean="0">
                <a:latin typeface="Times New Roman" panose="02020603050405020304" pitchFamily="18" charset="0"/>
                <a:cs typeface="Times New Roman" panose="02020603050405020304" pitchFamily="18" charset="0"/>
              </a:rPr>
              <a:t>.</a:t>
            </a:r>
            <a:endParaRPr lang="es-EC" sz="13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xmlns="" id="{AEAD3BD9-F9F4-C744-8D93-DFB64324C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78189"/>
            <a:ext cx="2469427" cy="963179"/>
          </a:xfrm>
          <a:prstGeom prst="rect">
            <a:avLst/>
          </a:prstGeom>
        </p:spPr>
      </p:pic>
    </p:spTree>
    <p:extLst>
      <p:ext uri="{BB962C8B-B14F-4D97-AF65-F5344CB8AC3E}">
        <p14:creationId xmlns:p14="http://schemas.microsoft.com/office/powerpoint/2010/main" val="199615662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168FF0AB-1C60-8A4C-BE09-73DD31E1F6EC}"/>
              </a:ext>
            </a:extLst>
          </p:cNvPr>
          <p:cNvSpPr/>
          <p:nvPr/>
        </p:nvSpPr>
        <p:spPr>
          <a:xfrm>
            <a:off x="647564" y="1196752"/>
            <a:ext cx="7848872" cy="4932056"/>
          </a:xfrm>
          <a:prstGeom prst="rect">
            <a:avLst/>
          </a:prstGeom>
        </p:spPr>
        <p:txBody>
          <a:bodyPr wrap="square">
            <a:spAutoFit/>
          </a:bodyPr>
          <a:lstStyle/>
          <a:p>
            <a:pPr marL="342900" lvl="0" indent="-342900" algn="just">
              <a:lnSpc>
                <a:spcPct val="150000"/>
              </a:lnSpc>
              <a:spcAft>
                <a:spcPts val="1000"/>
              </a:spcAft>
              <a:buFont typeface="Symbol" pitchFamily="2" charset="2"/>
              <a:buChar char=""/>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Antes </a:t>
            </a:r>
            <a:r>
              <a:rPr lang="es-ES" sz="1600" dirty="0">
                <a:latin typeface="Times New Roman" panose="02020603050405020304" pitchFamily="18" charset="0"/>
                <a:ea typeface="Calibri" panose="020F0502020204030204" pitchFamily="34" charset="0"/>
                <a:cs typeface="Times New Roman" panose="02020603050405020304" pitchFamily="18" charset="0"/>
              </a:rPr>
              <a:t>de utilizar la maquina es necesario que la persona que va a utilizar tiene que haber revisado el manual de usuario para comprender el funcionamiento de la máquina.</a:t>
            </a:r>
          </a:p>
          <a:p>
            <a:pPr marL="342900" lvl="0" indent="-342900" algn="just">
              <a:lnSpc>
                <a:spcPct val="150000"/>
              </a:lnSpc>
              <a:spcAft>
                <a:spcPts val="1000"/>
              </a:spcAft>
              <a:buFont typeface="Symbol" pitchFamily="2" charset="2"/>
              <a:buChar char=""/>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Al </a:t>
            </a:r>
            <a:r>
              <a:rPr lang="es-ES" sz="1600" dirty="0">
                <a:latin typeface="Times New Roman" panose="02020603050405020304" pitchFamily="18" charset="0"/>
                <a:ea typeface="Calibri" panose="020F0502020204030204" pitchFamily="34" charset="0"/>
                <a:cs typeface="Times New Roman" panose="02020603050405020304" pitchFamily="18" charset="0"/>
              </a:rPr>
              <a:t>trabajar con temperaturas alrededor de 150 grados centígrados es recomendable utilizar guantes de protección y ropa de trabajo para evitar accidentes.</a:t>
            </a:r>
          </a:p>
          <a:p>
            <a:pPr marL="342900" lvl="0" indent="-342900" algn="just">
              <a:lnSpc>
                <a:spcPct val="150000"/>
              </a:lnSpc>
              <a:spcAft>
                <a:spcPts val="1000"/>
              </a:spcAft>
              <a:buFont typeface="Symbol" pitchFamily="2" charset="2"/>
              <a:buChar char=""/>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Se </a:t>
            </a:r>
            <a:r>
              <a:rPr lang="es-ES" sz="1600" dirty="0">
                <a:latin typeface="Times New Roman" panose="02020603050405020304" pitchFamily="18" charset="0"/>
                <a:ea typeface="Calibri" panose="020F0502020204030204" pitchFamily="34" charset="0"/>
                <a:cs typeface="Times New Roman" panose="02020603050405020304" pitchFamily="18" charset="0"/>
              </a:rPr>
              <a:t>recomienda que previo al encendido de la maquina verificar la posición inicial del pistón, ya que esta debe estar inicialmente en su posición A1 es decir el vástago fuera del cilindro.</a:t>
            </a:r>
          </a:p>
          <a:p>
            <a:pPr marL="342900" lvl="0" indent="-342900" algn="just">
              <a:lnSpc>
                <a:spcPct val="150000"/>
              </a:lnSpc>
              <a:spcAft>
                <a:spcPts val="1000"/>
              </a:spcAft>
              <a:buFont typeface="Symbol" pitchFamily="2" charset="2"/>
              <a:buChar char=""/>
            </a:pPr>
            <a:r>
              <a:rPr lang="es-ES" sz="1600" dirty="0" smtClean="0">
                <a:latin typeface="Times New Roman" panose="02020603050405020304" pitchFamily="18" charset="0"/>
                <a:ea typeface="Calibri" panose="020F0502020204030204" pitchFamily="34" charset="0"/>
                <a:cs typeface="Times New Roman" panose="02020603050405020304" pitchFamily="18" charset="0"/>
              </a:rPr>
              <a:t>Al </a:t>
            </a:r>
            <a:r>
              <a:rPr lang="es-ES" sz="1600" dirty="0">
                <a:latin typeface="Times New Roman" panose="02020603050405020304" pitchFamily="18" charset="0"/>
                <a:ea typeface="Calibri" panose="020F0502020204030204" pitchFamily="34" charset="0"/>
                <a:cs typeface="Times New Roman" panose="02020603050405020304" pitchFamily="18" charset="0"/>
              </a:rPr>
              <a:t>momento de encender las resistencias eléctricas, los moldes machos y hembra deben estar juntos, para una mayor eficiencia energética, aprovechando de mejor manera el calentamiento de estos, evitando así mayores pérdidas de calor por convección natural con el ambiente.</a:t>
            </a:r>
          </a:p>
          <a:p>
            <a:pPr marL="342900" lvl="0" indent="-342900" algn="just">
              <a:lnSpc>
                <a:spcPct val="150000"/>
              </a:lnSpc>
              <a:spcAft>
                <a:spcPts val="1000"/>
              </a:spcAft>
              <a:buFont typeface="Symbol" pitchFamily="2" charset="2"/>
              <a:buChar char=""/>
            </a:pPr>
            <a:endParaRPr lang="es-EC" sz="1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FFFD2E7C-CCDB-7B48-A738-FE63CF14A2CD}"/>
              </a:ext>
            </a:extLst>
          </p:cNvPr>
          <p:cNvSpPr txBox="1"/>
          <p:nvPr/>
        </p:nvSpPr>
        <p:spPr>
          <a:xfrm>
            <a:off x="2735796" y="692696"/>
            <a:ext cx="3600400" cy="369332"/>
          </a:xfrm>
          <a:prstGeom prst="rect">
            <a:avLst/>
          </a:prstGeom>
          <a:noFill/>
        </p:spPr>
        <p:txBody>
          <a:bodyPr wrap="square" rtlCol="0">
            <a:spAutoFit/>
          </a:bodyPr>
          <a:lstStyle/>
          <a:p>
            <a:pPr algn="ctr"/>
            <a:r>
              <a:rPr lang="es-EC" u="sng" dirty="0">
                <a:latin typeface="Times New Roman" panose="02020603050405020304" pitchFamily="18" charset="0"/>
                <a:cs typeface="Times New Roman" panose="02020603050405020304" pitchFamily="18" charset="0"/>
              </a:rPr>
              <a:t>RECOMENDACIONES</a:t>
            </a:r>
          </a:p>
        </p:txBody>
      </p:sp>
      <p:pic>
        <p:nvPicPr>
          <p:cNvPr id="6" name="Imagen 5">
            <a:extLst>
              <a:ext uri="{FF2B5EF4-FFF2-40B4-BE49-F238E27FC236}">
                <a16:creationId xmlns:a16="http://schemas.microsoft.com/office/drawing/2014/main" xmlns="" id="{DCE617A5-CD5B-4F4D-B394-539E3BD5E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78189"/>
            <a:ext cx="2469427" cy="963179"/>
          </a:xfrm>
          <a:prstGeom prst="rect">
            <a:avLst/>
          </a:prstGeom>
        </p:spPr>
      </p:pic>
    </p:spTree>
    <p:extLst>
      <p:ext uri="{BB962C8B-B14F-4D97-AF65-F5344CB8AC3E}">
        <p14:creationId xmlns:p14="http://schemas.microsoft.com/office/powerpoint/2010/main" val="403683862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E80A8A0F-461D-484E-9327-0D64D8C709B6}"/>
              </a:ext>
            </a:extLst>
          </p:cNvPr>
          <p:cNvSpPr/>
          <p:nvPr/>
        </p:nvSpPr>
        <p:spPr>
          <a:xfrm>
            <a:off x="2624255" y="2505670"/>
            <a:ext cx="3895490"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5400" b="1" cap="none" spc="0" dirty="0">
                <a:ln/>
                <a:solidFill>
                  <a:schemeClr val="accent3"/>
                </a:solidFill>
                <a:effectLst/>
              </a:rPr>
              <a:t>GRACIAS…!!!</a:t>
            </a:r>
          </a:p>
        </p:txBody>
      </p:sp>
      <p:pic>
        <p:nvPicPr>
          <p:cNvPr id="3" name="Imagen 2">
            <a:extLst>
              <a:ext uri="{FF2B5EF4-FFF2-40B4-BE49-F238E27FC236}">
                <a16:creationId xmlns:a16="http://schemas.microsoft.com/office/drawing/2014/main" xmlns="" id="{6A94A796-7CCA-2C4B-A576-533268B26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Tree>
    <p:extLst>
      <p:ext uri="{BB962C8B-B14F-4D97-AF65-F5344CB8AC3E}">
        <p14:creationId xmlns:p14="http://schemas.microsoft.com/office/powerpoint/2010/main" val="213045469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7C29427-B662-9A45-B3A8-BC1C10B63C7E}"/>
              </a:ext>
            </a:extLst>
          </p:cNvPr>
          <p:cNvSpPr txBox="1"/>
          <p:nvPr/>
        </p:nvSpPr>
        <p:spPr>
          <a:xfrm>
            <a:off x="611560" y="731837"/>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INTRODUCCIÓN</a:t>
            </a:r>
          </a:p>
        </p:txBody>
      </p:sp>
      <p:cxnSp>
        <p:nvCxnSpPr>
          <p:cNvPr id="5" name="Conector recto 4">
            <a:extLst>
              <a:ext uri="{FF2B5EF4-FFF2-40B4-BE49-F238E27FC236}">
                <a16:creationId xmlns:a16="http://schemas.microsoft.com/office/drawing/2014/main" xmlns="" id="{B03DE0AD-1CFB-EE4F-816E-33B3C8F955F2}"/>
              </a:ext>
            </a:extLst>
          </p:cNvPr>
          <p:cNvCxnSpPr/>
          <p:nvPr/>
        </p:nvCxnSpPr>
        <p:spPr>
          <a:xfrm>
            <a:off x="611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9" name="Imagen 8">
            <a:extLst>
              <a:ext uri="{FF2B5EF4-FFF2-40B4-BE49-F238E27FC236}">
                <a16:creationId xmlns:a16="http://schemas.microsoft.com/office/drawing/2014/main" xmlns="" id="{0CC9F606-E3A7-CF45-854A-38D43ACA4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16" name="Rectángulo: esquinas superiores redondeadas 5">
            <a:extLst>
              <a:ext uri="{FF2B5EF4-FFF2-40B4-BE49-F238E27FC236}">
                <a16:creationId xmlns:a16="http://schemas.microsoft.com/office/drawing/2014/main" xmlns="" id="{6EDFD168-EC96-1047-87C3-5D63A76A3648}"/>
              </a:ext>
            </a:extLst>
          </p:cNvPr>
          <p:cNvSpPr/>
          <p:nvPr/>
        </p:nvSpPr>
        <p:spPr>
          <a:xfrm>
            <a:off x="1331181" y="4211784"/>
            <a:ext cx="2592288" cy="1512168"/>
          </a:xfrm>
          <a:prstGeom prst="round2Same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La pandemia mundial originada por la enfermedad causada por el Coronavirus </a:t>
            </a:r>
            <a:r>
              <a:rPr lang="es-EC" dirty="0" smtClean="0"/>
              <a:t>.</a:t>
            </a:r>
            <a:endParaRPr lang="en-US" dirty="0"/>
          </a:p>
        </p:txBody>
      </p:sp>
      <p:sp>
        <p:nvSpPr>
          <p:cNvPr id="17" name="Rectángulo: esquinas superiores redondeadas 9">
            <a:extLst>
              <a:ext uri="{FF2B5EF4-FFF2-40B4-BE49-F238E27FC236}">
                <a16:creationId xmlns:a16="http://schemas.microsoft.com/office/drawing/2014/main" xmlns="" id="{83B5EBA3-356A-D946-81AA-F3254FCCE6E5}"/>
              </a:ext>
            </a:extLst>
          </p:cNvPr>
          <p:cNvSpPr/>
          <p:nvPr/>
        </p:nvSpPr>
        <p:spPr>
          <a:xfrm>
            <a:off x="5076056" y="1586653"/>
            <a:ext cx="2808312" cy="1651013"/>
          </a:xfrm>
          <a:prstGeom prst="round2Same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La fabricación de mascarillas a nivel nacional era </a:t>
            </a:r>
            <a:r>
              <a:rPr lang="es-EC" dirty="0" smtClean="0"/>
              <a:t>escasa y la demanda a nivel nacional era alta.</a:t>
            </a:r>
            <a:endParaRPr lang="en-US" dirty="0"/>
          </a:p>
        </p:txBody>
      </p:sp>
      <p:pic>
        <p:nvPicPr>
          <p:cNvPr id="2" name="Imagen 1"/>
          <p:cNvPicPr>
            <a:picLocks noChangeAspect="1"/>
          </p:cNvPicPr>
          <p:nvPr/>
        </p:nvPicPr>
        <p:blipFill>
          <a:blip r:embed="rId3"/>
          <a:stretch>
            <a:fillRect/>
          </a:stretch>
        </p:blipFill>
        <p:spPr>
          <a:xfrm>
            <a:off x="797197" y="1586653"/>
            <a:ext cx="3660255" cy="2180391"/>
          </a:xfrm>
          <a:prstGeom prst="rect">
            <a:avLst/>
          </a:prstGeom>
        </p:spPr>
      </p:pic>
      <p:pic>
        <p:nvPicPr>
          <p:cNvPr id="3" name="Imagen 2"/>
          <p:cNvPicPr>
            <a:picLocks noChangeAspect="1"/>
          </p:cNvPicPr>
          <p:nvPr/>
        </p:nvPicPr>
        <p:blipFill>
          <a:blip r:embed="rId4"/>
          <a:stretch>
            <a:fillRect/>
          </a:stretch>
        </p:blipFill>
        <p:spPr>
          <a:xfrm>
            <a:off x="4860032" y="3627566"/>
            <a:ext cx="3456384" cy="2081184"/>
          </a:xfrm>
          <a:prstGeom prst="rect">
            <a:avLst/>
          </a:prstGeom>
        </p:spPr>
      </p:pic>
    </p:spTree>
    <p:extLst>
      <p:ext uri="{BB962C8B-B14F-4D97-AF65-F5344CB8AC3E}">
        <p14:creationId xmlns:p14="http://schemas.microsoft.com/office/powerpoint/2010/main" val="23179247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7C29427-B662-9A45-B3A8-BC1C10B63C7E}"/>
              </a:ext>
            </a:extLst>
          </p:cNvPr>
          <p:cNvSpPr txBox="1"/>
          <p:nvPr/>
        </p:nvSpPr>
        <p:spPr>
          <a:xfrm>
            <a:off x="611560" y="731837"/>
            <a:ext cx="3816424"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OBJETIVOS</a:t>
            </a:r>
          </a:p>
        </p:txBody>
      </p:sp>
      <p:cxnSp>
        <p:nvCxnSpPr>
          <p:cNvPr id="5" name="Conector recto 4">
            <a:extLst>
              <a:ext uri="{FF2B5EF4-FFF2-40B4-BE49-F238E27FC236}">
                <a16:creationId xmlns:a16="http://schemas.microsoft.com/office/drawing/2014/main" xmlns="" id="{B03DE0AD-1CFB-EE4F-816E-33B3C8F955F2}"/>
              </a:ext>
            </a:extLst>
          </p:cNvPr>
          <p:cNvCxnSpPr/>
          <p:nvPr/>
        </p:nvCxnSpPr>
        <p:spPr>
          <a:xfrm>
            <a:off x="611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a:extLst>
              <a:ext uri="{FF2B5EF4-FFF2-40B4-BE49-F238E27FC236}">
                <a16:creationId xmlns:a16="http://schemas.microsoft.com/office/drawing/2014/main" xmlns="" id="{32C6B2C6-2FFB-5A49-8845-7F52A0ADE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graphicFrame>
        <p:nvGraphicFramePr>
          <p:cNvPr id="17" name="Diagrama 16">
            <a:extLst>
              <a:ext uri="{FF2B5EF4-FFF2-40B4-BE49-F238E27FC236}">
                <a16:creationId xmlns:a16="http://schemas.microsoft.com/office/drawing/2014/main" xmlns="" id="{86C3E6CA-F4B7-5045-A588-A3CBE90EA105}"/>
              </a:ext>
            </a:extLst>
          </p:cNvPr>
          <p:cNvGraphicFramePr/>
          <p:nvPr>
            <p:extLst>
              <p:ext uri="{D42A27DB-BD31-4B8C-83A1-F6EECF244321}">
                <p14:modId xmlns:p14="http://schemas.microsoft.com/office/powerpoint/2010/main" val="2811941344"/>
              </p:ext>
            </p:extLst>
          </p:nvPr>
        </p:nvGraphicFramePr>
        <p:xfrm>
          <a:off x="251520" y="1340769"/>
          <a:ext cx="8208912" cy="165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a 11">
            <a:extLst>
              <a:ext uri="{FF2B5EF4-FFF2-40B4-BE49-F238E27FC236}">
                <a16:creationId xmlns:a16="http://schemas.microsoft.com/office/drawing/2014/main" xmlns="" id="{86C3E6CA-F4B7-5045-A588-A3CBE90EA105}"/>
              </a:ext>
            </a:extLst>
          </p:cNvPr>
          <p:cNvGraphicFramePr/>
          <p:nvPr>
            <p:extLst>
              <p:ext uri="{D42A27DB-BD31-4B8C-83A1-F6EECF244321}">
                <p14:modId xmlns:p14="http://schemas.microsoft.com/office/powerpoint/2010/main" val="630430001"/>
              </p:ext>
            </p:extLst>
          </p:nvPr>
        </p:nvGraphicFramePr>
        <p:xfrm>
          <a:off x="251520" y="3068960"/>
          <a:ext cx="8208912" cy="27363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786634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7C29427-B662-9A45-B3A8-BC1C10B63C7E}"/>
              </a:ext>
            </a:extLst>
          </p:cNvPr>
          <p:cNvSpPr txBox="1"/>
          <p:nvPr/>
        </p:nvSpPr>
        <p:spPr>
          <a:xfrm>
            <a:off x="611560" y="731837"/>
            <a:ext cx="4680520"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FUNDAMENTO TEÓRICO</a:t>
            </a:r>
          </a:p>
        </p:txBody>
      </p:sp>
      <p:cxnSp>
        <p:nvCxnSpPr>
          <p:cNvPr id="5" name="Conector recto 4">
            <a:extLst>
              <a:ext uri="{FF2B5EF4-FFF2-40B4-BE49-F238E27FC236}">
                <a16:creationId xmlns:a16="http://schemas.microsoft.com/office/drawing/2014/main" xmlns="" id="{B03DE0AD-1CFB-EE4F-816E-33B3C8F955F2}"/>
              </a:ext>
            </a:extLst>
          </p:cNvPr>
          <p:cNvCxnSpPr/>
          <p:nvPr/>
        </p:nvCxnSpPr>
        <p:spPr>
          <a:xfrm>
            <a:off x="611560" y="1196752"/>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a:extLst>
              <a:ext uri="{FF2B5EF4-FFF2-40B4-BE49-F238E27FC236}">
                <a16:creationId xmlns:a16="http://schemas.microsoft.com/office/drawing/2014/main" xmlns="" id="{4B7243E8-BB9B-3B45-B4A4-EEB5D2C25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9" name="CuadroTexto 8">
            <a:extLst>
              <a:ext uri="{FF2B5EF4-FFF2-40B4-BE49-F238E27FC236}">
                <a16:creationId xmlns:a16="http://schemas.microsoft.com/office/drawing/2014/main" xmlns="" id="{E532F6FC-6086-C04C-8C2E-27459BB6B4B2}"/>
              </a:ext>
            </a:extLst>
          </p:cNvPr>
          <p:cNvSpPr txBox="1"/>
          <p:nvPr/>
        </p:nvSpPr>
        <p:spPr>
          <a:xfrm>
            <a:off x="2635312" y="1340768"/>
            <a:ext cx="3924436" cy="646331"/>
          </a:xfrm>
          <a:prstGeom prst="rect">
            <a:avLst/>
          </a:prstGeom>
          <a:noFill/>
        </p:spPr>
        <p:txBody>
          <a:bodyPr wrap="square" rtlCol="0">
            <a:spAutoFit/>
          </a:bodyPr>
          <a:lstStyle/>
          <a:p>
            <a:pPr algn="ctr"/>
            <a:r>
              <a:rPr lang="es-EC" dirty="0"/>
              <a:t>Curva típica tensión-deformación de materiales termoplásticos.</a:t>
            </a:r>
            <a:endParaRPr lang="es-EC" u="sng" dirty="0">
              <a:latin typeface="Times New Roman" panose="02020603050405020304" pitchFamily="18" charset="0"/>
              <a:cs typeface="Times New Roman" panose="02020603050405020304" pitchFamily="18" charset="0"/>
            </a:endParaRPr>
          </a:p>
        </p:txBody>
      </p:sp>
      <p:pic>
        <p:nvPicPr>
          <p:cNvPr id="11" name="Imagen 10"/>
          <p:cNvPicPr/>
          <p:nvPr/>
        </p:nvPicPr>
        <p:blipFill>
          <a:blip r:embed="rId3" cstate="print">
            <a:biLevel thresh="5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7545" y="1987099"/>
            <a:ext cx="4464496" cy="3098085"/>
          </a:xfrm>
          <a:prstGeom prst="rect">
            <a:avLst/>
          </a:prstGeom>
          <a:noFill/>
          <a:ln>
            <a:noFill/>
          </a:ln>
        </p:spPr>
      </p:pic>
      <p:sp>
        <p:nvSpPr>
          <p:cNvPr id="2" name="CuadroTexto 1"/>
          <p:cNvSpPr txBox="1"/>
          <p:nvPr/>
        </p:nvSpPr>
        <p:spPr>
          <a:xfrm>
            <a:off x="5580112" y="3042826"/>
            <a:ext cx="2880320" cy="1754326"/>
          </a:xfrm>
          <a:prstGeom prst="rect">
            <a:avLst/>
          </a:prstGeom>
          <a:noFill/>
        </p:spPr>
        <p:txBody>
          <a:bodyPr wrap="square" rtlCol="0">
            <a:spAutoFit/>
          </a:bodyPr>
          <a:lstStyle/>
          <a:p>
            <a:r>
              <a:rPr lang="es-EC" dirty="0" smtClean="0"/>
              <a:t>La deformación </a:t>
            </a:r>
            <a:r>
              <a:rPr lang="es-EC" dirty="0"/>
              <a:t>plástica </a:t>
            </a:r>
            <a:r>
              <a:rPr lang="es-EC" dirty="0" smtClean="0"/>
              <a:t>produce en </a:t>
            </a:r>
            <a:r>
              <a:rPr lang="es-EC" dirty="0"/>
              <a:t>las cadenas de monómeros se alargan y desenmarañan aligerando entre si las fuerzas de van der </a:t>
            </a:r>
            <a:r>
              <a:rPr lang="es-EC" dirty="0" smtClean="0"/>
              <a:t>Waals.</a:t>
            </a:r>
            <a:endParaRPr lang="es-EC" dirty="0"/>
          </a:p>
        </p:txBody>
      </p:sp>
    </p:spTree>
    <p:extLst>
      <p:ext uri="{BB962C8B-B14F-4D97-AF65-F5344CB8AC3E}">
        <p14:creationId xmlns:p14="http://schemas.microsoft.com/office/powerpoint/2010/main" val="409336564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xmlns="" id="{084ADF7D-6AB0-834C-8848-03D6272F9C1E}"/>
              </a:ext>
            </a:extLst>
          </p:cNvPr>
          <p:cNvGraphicFramePr/>
          <p:nvPr>
            <p:extLst>
              <p:ext uri="{D42A27DB-BD31-4B8C-83A1-F6EECF244321}">
                <p14:modId xmlns:p14="http://schemas.microsoft.com/office/powerpoint/2010/main" val="1925749222"/>
              </p:ext>
            </p:extLst>
          </p:nvPr>
        </p:nvGraphicFramePr>
        <p:xfrm>
          <a:off x="-252536" y="1052736"/>
          <a:ext cx="570814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F56D977E-9681-2242-BC5F-ACFAD36110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pic>
        <p:nvPicPr>
          <p:cNvPr id="7" name="Imagen 6"/>
          <p:cNvPicPr/>
          <p:nvPr/>
        </p:nvPicPr>
        <p:blipFill>
          <a:blip r:embed="rId8">
            <a:extLst>
              <a:ext uri="{28A0092B-C50C-407E-A947-70E740481C1C}">
                <a14:useLocalDpi xmlns:a14="http://schemas.microsoft.com/office/drawing/2010/main" val="0"/>
              </a:ext>
            </a:extLst>
          </a:blip>
          <a:stretch>
            <a:fillRect/>
          </a:stretch>
        </p:blipFill>
        <p:spPr>
          <a:xfrm>
            <a:off x="4644008" y="1628800"/>
            <a:ext cx="4163060" cy="3147814"/>
          </a:xfrm>
          <a:prstGeom prst="rect">
            <a:avLst/>
          </a:prstGeom>
        </p:spPr>
      </p:pic>
      <p:sp>
        <p:nvSpPr>
          <p:cNvPr id="2" name="CuadroTexto 1"/>
          <p:cNvSpPr txBox="1"/>
          <p:nvPr/>
        </p:nvSpPr>
        <p:spPr>
          <a:xfrm>
            <a:off x="5940152" y="1199562"/>
            <a:ext cx="2664296" cy="369332"/>
          </a:xfrm>
          <a:prstGeom prst="rect">
            <a:avLst/>
          </a:prstGeom>
          <a:noFill/>
        </p:spPr>
        <p:txBody>
          <a:bodyPr wrap="square" rtlCol="0">
            <a:spAutoFit/>
          </a:bodyPr>
          <a:lstStyle/>
          <a:p>
            <a:r>
              <a:rPr lang="es-EC" b="1" dirty="0" err="1" smtClean="0"/>
              <a:t>Termoformado</a:t>
            </a:r>
            <a:r>
              <a:rPr lang="es-EC" b="1" dirty="0" smtClean="0"/>
              <a:t> mecánico</a:t>
            </a:r>
            <a:endParaRPr lang="es-EC" b="1" dirty="0"/>
          </a:p>
        </p:txBody>
      </p:sp>
    </p:spTree>
    <p:extLst>
      <p:ext uri="{BB962C8B-B14F-4D97-AF65-F5344CB8AC3E}">
        <p14:creationId xmlns:p14="http://schemas.microsoft.com/office/powerpoint/2010/main" val="70547199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3744565B-E934-F64A-88A4-0FEB8F4362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sp>
        <p:nvSpPr>
          <p:cNvPr id="8" name="CuadroTexto 7">
            <a:extLst>
              <a:ext uri="{FF2B5EF4-FFF2-40B4-BE49-F238E27FC236}">
                <a16:creationId xmlns:a16="http://schemas.microsoft.com/office/drawing/2014/main" xmlns="" id="{37C29427-B662-9A45-B3A8-BC1C10B63C7E}"/>
              </a:ext>
            </a:extLst>
          </p:cNvPr>
          <p:cNvSpPr txBox="1"/>
          <p:nvPr/>
        </p:nvSpPr>
        <p:spPr>
          <a:xfrm>
            <a:off x="395536" y="548680"/>
            <a:ext cx="5976664" cy="461665"/>
          </a:xfrm>
          <a:prstGeom prst="rect">
            <a:avLst/>
          </a:prstGeom>
          <a:noFill/>
        </p:spPr>
        <p:txBody>
          <a:bodyPr wrap="square" rtlCol="0">
            <a:spAutoFit/>
          </a:bodyPr>
          <a:lstStyle/>
          <a:p>
            <a:r>
              <a:rPr lang="es-EC" sz="2400" b="1" dirty="0" smtClean="0">
                <a:latin typeface="Times New Roman" panose="02020603050405020304" pitchFamily="18" charset="0"/>
                <a:cs typeface="Times New Roman" panose="02020603050405020304" pitchFamily="18" charset="0"/>
              </a:rPr>
              <a:t>CARACTERIZACIÓN DE MASCARILLA</a:t>
            </a:r>
            <a:endParaRPr lang="es-EC" sz="2400" b="1" dirty="0">
              <a:latin typeface="Times New Roman" panose="02020603050405020304" pitchFamily="18" charset="0"/>
              <a:cs typeface="Times New Roman" panose="02020603050405020304" pitchFamily="18" charset="0"/>
            </a:endParaRPr>
          </a:p>
        </p:txBody>
      </p:sp>
      <p:cxnSp>
        <p:nvCxnSpPr>
          <p:cNvPr id="9" name="Conector recto 8">
            <a:extLst>
              <a:ext uri="{FF2B5EF4-FFF2-40B4-BE49-F238E27FC236}">
                <a16:creationId xmlns:a16="http://schemas.microsoft.com/office/drawing/2014/main" xmlns="" id="{B03DE0AD-1CFB-EE4F-816E-33B3C8F955F2}"/>
              </a:ext>
            </a:extLst>
          </p:cNvPr>
          <p:cNvCxnSpPr/>
          <p:nvPr/>
        </p:nvCxnSpPr>
        <p:spPr>
          <a:xfrm>
            <a:off x="395536" y="1013595"/>
            <a:ext cx="7488832"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 name="Diagrama 1"/>
          <p:cNvGraphicFramePr/>
          <p:nvPr>
            <p:extLst>
              <p:ext uri="{D42A27DB-BD31-4B8C-83A1-F6EECF244321}">
                <p14:modId xmlns:p14="http://schemas.microsoft.com/office/powerpoint/2010/main" val="2273343590"/>
              </p:ext>
            </p:extLst>
          </p:nvPr>
        </p:nvGraphicFramePr>
        <p:xfrm>
          <a:off x="270396" y="1894804"/>
          <a:ext cx="470726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p:cNvPicPr/>
          <p:nvPr/>
        </p:nvPicPr>
        <p:blipFill rotWithShape="1">
          <a:blip r:embed="rId8" cstate="print">
            <a:extLst>
              <a:ext uri="{28A0092B-C50C-407E-A947-70E740481C1C}">
                <a14:useLocalDpi xmlns:a14="http://schemas.microsoft.com/office/drawing/2010/main" val="0"/>
              </a:ext>
            </a:extLst>
          </a:blip>
          <a:srcRect b="3881"/>
          <a:stretch/>
        </p:blipFill>
        <p:spPr bwMode="auto">
          <a:xfrm>
            <a:off x="5436096" y="1749240"/>
            <a:ext cx="3397885" cy="1729740"/>
          </a:xfrm>
          <a:prstGeom prst="rect">
            <a:avLst/>
          </a:prstGeom>
          <a:ln>
            <a:noFill/>
          </a:ln>
          <a:extLst>
            <a:ext uri="{53640926-AAD7-44D8-BBD7-CCE9431645EC}">
              <a14:shadowObscured xmlns:a14="http://schemas.microsoft.com/office/drawing/2010/main"/>
            </a:ext>
          </a:extLst>
        </p:spPr>
      </p:pic>
      <p:sp>
        <p:nvSpPr>
          <p:cNvPr id="3" name="CuadroTexto 2"/>
          <p:cNvSpPr txBox="1"/>
          <p:nvPr/>
        </p:nvSpPr>
        <p:spPr>
          <a:xfrm>
            <a:off x="5940152" y="1196752"/>
            <a:ext cx="2682630" cy="369332"/>
          </a:xfrm>
          <a:prstGeom prst="rect">
            <a:avLst/>
          </a:prstGeom>
          <a:noFill/>
        </p:spPr>
        <p:txBody>
          <a:bodyPr wrap="square" rtlCol="0">
            <a:spAutoFit/>
          </a:bodyPr>
          <a:lstStyle/>
          <a:p>
            <a:r>
              <a:rPr lang="es-EC" dirty="0" smtClean="0"/>
              <a:t>Tela tejida y tela no tejida</a:t>
            </a:r>
            <a:endParaRPr lang="es-EC" dirty="0"/>
          </a:p>
        </p:txBody>
      </p:sp>
      <p:pic>
        <p:nvPicPr>
          <p:cNvPr id="11" name="Imagen 10"/>
          <p:cNvPicPr>
            <a:picLocks noChangeAspect="1"/>
          </p:cNvPicPr>
          <p:nvPr/>
        </p:nvPicPr>
        <p:blipFill>
          <a:blip r:embed="rId9"/>
          <a:stretch>
            <a:fillRect/>
          </a:stretch>
        </p:blipFill>
        <p:spPr>
          <a:xfrm>
            <a:off x="4977660" y="3592435"/>
            <a:ext cx="3221128" cy="2127498"/>
          </a:xfrm>
          <a:prstGeom prst="rect">
            <a:avLst/>
          </a:prstGeom>
        </p:spPr>
      </p:pic>
      <p:pic>
        <p:nvPicPr>
          <p:cNvPr id="12" name="Imagen 11"/>
          <p:cNvPicPr>
            <a:picLocks noChangeAspect="1"/>
          </p:cNvPicPr>
          <p:nvPr/>
        </p:nvPicPr>
        <p:blipFill>
          <a:blip r:embed="rId10"/>
          <a:stretch>
            <a:fillRect/>
          </a:stretch>
        </p:blipFill>
        <p:spPr>
          <a:xfrm>
            <a:off x="7498562" y="3645024"/>
            <a:ext cx="1177894" cy="2022320"/>
          </a:xfrm>
          <a:prstGeom prst="rect">
            <a:avLst/>
          </a:prstGeom>
        </p:spPr>
      </p:pic>
    </p:spTree>
    <p:extLst>
      <p:ext uri="{BB962C8B-B14F-4D97-AF65-F5344CB8AC3E}">
        <p14:creationId xmlns:p14="http://schemas.microsoft.com/office/powerpoint/2010/main" val="111466394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7C29427-B662-9A45-B3A8-BC1C10B63C7E}"/>
              </a:ext>
            </a:extLst>
          </p:cNvPr>
          <p:cNvSpPr txBox="1"/>
          <p:nvPr/>
        </p:nvSpPr>
        <p:spPr>
          <a:xfrm>
            <a:off x="251520" y="188640"/>
            <a:ext cx="4968552" cy="461665"/>
          </a:xfrm>
          <a:prstGeom prst="rect">
            <a:avLst/>
          </a:prstGeom>
          <a:noFill/>
        </p:spPr>
        <p:txBody>
          <a:bodyPr wrap="square" rtlCol="0">
            <a:spAutoFit/>
          </a:bodyPr>
          <a:lstStyle/>
          <a:p>
            <a:r>
              <a:rPr lang="es-EC" sz="2400" b="1" dirty="0">
                <a:latin typeface="Times New Roman" panose="02020603050405020304" pitchFamily="18" charset="0"/>
                <a:cs typeface="Times New Roman" panose="02020603050405020304" pitchFamily="18" charset="0"/>
              </a:rPr>
              <a:t>DISEÑO Y CONSTRUCCIÓN</a:t>
            </a:r>
          </a:p>
        </p:txBody>
      </p:sp>
      <p:cxnSp>
        <p:nvCxnSpPr>
          <p:cNvPr id="5" name="Conector recto 4">
            <a:extLst>
              <a:ext uri="{FF2B5EF4-FFF2-40B4-BE49-F238E27FC236}">
                <a16:creationId xmlns:a16="http://schemas.microsoft.com/office/drawing/2014/main" xmlns="" id="{B03DE0AD-1CFB-EE4F-816E-33B3C8F955F2}"/>
              </a:ext>
            </a:extLst>
          </p:cNvPr>
          <p:cNvCxnSpPr/>
          <p:nvPr/>
        </p:nvCxnSpPr>
        <p:spPr>
          <a:xfrm>
            <a:off x="251520" y="653555"/>
            <a:ext cx="7488832" cy="0"/>
          </a:xfrm>
          <a:prstGeom prst="line">
            <a:avLst/>
          </a:prstGeom>
        </p:spPr>
        <p:style>
          <a:lnRef idx="1">
            <a:schemeClr val="dk1"/>
          </a:lnRef>
          <a:fillRef idx="0">
            <a:schemeClr val="dk1"/>
          </a:fillRef>
          <a:effectRef idx="0">
            <a:schemeClr val="dk1"/>
          </a:effectRef>
          <a:fontRef idx="minor">
            <a:schemeClr val="tx1"/>
          </a:fontRef>
        </p:style>
      </p:cxnSp>
      <p:pic>
        <p:nvPicPr>
          <p:cNvPr id="6" name="Imagen 5">
            <a:extLst>
              <a:ext uri="{FF2B5EF4-FFF2-40B4-BE49-F238E27FC236}">
                <a16:creationId xmlns:a16="http://schemas.microsoft.com/office/drawing/2014/main" xmlns="" id="{9FB436DE-8652-6943-A896-910E3D9EC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pic>
        <p:nvPicPr>
          <p:cNvPr id="11"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827584" y="764704"/>
            <a:ext cx="7488832" cy="5220686"/>
          </a:xfrm>
          <a:prstGeom prst="rect">
            <a:avLst/>
          </a:prstGeom>
          <a:noFill/>
          <a:ln>
            <a:noFill/>
          </a:ln>
        </p:spPr>
      </p:pic>
    </p:spTree>
    <p:extLst>
      <p:ext uri="{BB962C8B-B14F-4D97-AF65-F5344CB8AC3E}">
        <p14:creationId xmlns:p14="http://schemas.microsoft.com/office/powerpoint/2010/main" val="58496013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a14="http://schemas.microsoft.com/office/drawing/2010/main" xmlns:mc="http://schemas.openxmlformats.org/markup-compatibility/2006" xmlns="" id="{0B864202-4160-5443-8A2B-9E3475EF8C6F}"/>
              </a:ext>
            </a:extLst>
          </p:cNvPr>
          <p:cNvSpPr/>
          <p:nvPr/>
        </p:nvSpPr>
        <p:spPr>
          <a:xfrm>
            <a:off x="827584" y="1052737"/>
            <a:ext cx="5760640" cy="457626"/>
          </a:xfrm>
          <a:prstGeom prst="rect">
            <a:avLst/>
          </a:prstGeom>
        </p:spPr>
        <p:txBody>
          <a:bodyPr wrap="square">
            <a:spAutoFit/>
          </a:bodyPr>
          <a:lstStyle/>
          <a:p>
            <a:pPr>
              <a:lnSpc>
                <a:spcPct val="200000"/>
              </a:lnSpc>
              <a:spcAft>
                <a:spcPts val="0"/>
              </a:spcAft>
            </a:pPr>
            <a:r>
              <a:rPr lang="es-EC" sz="1400" i="1" dirty="0">
                <a:latin typeface="Times New Roman" panose="02020603050405020304" pitchFamily="18" charset="0"/>
                <a:ea typeface="Times New Roman" panose="02020603050405020304" pitchFamily="18" charset="0"/>
                <a:cs typeface="Times New Roman" panose="02020603050405020304" pitchFamily="18" charset="0"/>
              </a:rPr>
              <a:t>Ejemplo </a:t>
            </a:r>
            <a:r>
              <a:rPr lang="es-EC" sz="1400" i="1" dirty="0" smtClean="0">
                <a:latin typeface="Times New Roman" panose="02020603050405020304" pitchFamily="18" charset="0"/>
                <a:ea typeface="Times New Roman" panose="02020603050405020304" pitchFamily="18" charset="0"/>
                <a:cs typeface="Times New Roman" panose="02020603050405020304" pitchFamily="18" charset="0"/>
              </a:rPr>
              <a:t>de matriz de decisión para fabricación de moldes</a:t>
            </a:r>
            <a:endParaRPr lang="es-EC" sz="1400" i="1" dirty="0" smtClean="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9AF477BA-50B2-9643-8523-00A603A4EB00}"/>
              </a:ext>
            </a:extLst>
          </p:cNvPr>
          <p:cNvSpPr txBox="1"/>
          <p:nvPr/>
        </p:nvSpPr>
        <p:spPr>
          <a:xfrm>
            <a:off x="395536" y="548680"/>
            <a:ext cx="3312368" cy="369332"/>
          </a:xfrm>
          <a:prstGeom prst="rect">
            <a:avLst/>
          </a:prstGeom>
          <a:noFill/>
        </p:spPr>
        <p:txBody>
          <a:bodyPr wrap="square" rtlCol="0">
            <a:spAutoFit/>
          </a:bodyPr>
          <a:lstStyle/>
          <a:p>
            <a:pPr algn="ctr"/>
            <a:r>
              <a:rPr lang="es-EC" dirty="0" smtClean="0">
                <a:latin typeface="Times New Roman" panose="02020603050405020304" pitchFamily="18" charset="0"/>
                <a:cs typeface="Times New Roman" panose="02020603050405020304" pitchFamily="18" charset="0"/>
              </a:rPr>
              <a:t>Matriz de decisión</a:t>
            </a:r>
            <a:endParaRPr lang="es-EC" dirty="0">
              <a:latin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xmlns="" id="{4B9310FF-963C-8E48-9E2B-FC2B223AA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733256"/>
            <a:ext cx="2469427" cy="96317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139052546"/>
              </p:ext>
            </p:extLst>
          </p:nvPr>
        </p:nvGraphicFramePr>
        <p:xfrm>
          <a:off x="323528" y="1645088"/>
          <a:ext cx="5829689" cy="3110019"/>
        </p:xfrm>
        <a:graphic>
          <a:graphicData uri="http://schemas.openxmlformats.org/drawingml/2006/table">
            <a:tbl>
              <a:tblPr firstRow="1" firstCol="1" bandRow="1">
                <a:tableStyleId>{F5AB1C69-6EDB-4FF4-983F-18BD219EF322}</a:tableStyleId>
              </a:tblPr>
              <a:tblGrid>
                <a:gridCol w="2099218"/>
                <a:gridCol w="1214262"/>
                <a:gridCol w="1971401"/>
                <a:gridCol w="272404"/>
                <a:gridCol w="272404"/>
              </a:tblGrid>
              <a:tr h="434194">
                <a:tc rowSpan="2">
                  <a:txBody>
                    <a:bodyPr/>
                    <a:lstStyle/>
                    <a:p>
                      <a:pPr algn="ctr">
                        <a:lnSpc>
                          <a:spcPct val="200000"/>
                        </a:lnSpc>
                        <a:spcAft>
                          <a:spcPts val="0"/>
                        </a:spcAft>
                      </a:pPr>
                      <a:r>
                        <a:rPr lang="es-EC" sz="1400" dirty="0">
                          <a:effectLst/>
                        </a:rPr>
                        <a:t>CRITERIOS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200000"/>
                        </a:lnSpc>
                        <a:spcAft>
                          <a:spcPts val="0"/>
                        </a:spcAft>
                      </a:pPr>
                      <a:r>
                        <a:rPr lang="es-EC" sz="1400" dirty="0">
                          <a:effectLst/>
                        </a:rPr>
                        <a:t>Ponderación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a:effectLst/>
                        </a:rPr>
                        <a:t>ALTERNATIVAS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nSpc>
                          <a:spcPct val="107000"/>
                        </a:lnSpc>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34194">
                <a:tc vMerge="1">
                  <a:txBody>
                    <a:bodyPr/>
                    <a:lstStyle/>
                    <a:p>
                      <a:endParaRPr lang="es-EC"/>
                    </a:p>
                  </a:txBody>
                  <a:tcPr/>
                </a:tc>
                <a:tc vMerge="1">
                  <a:txBody>
                    <a:bodyPr/>
                    <a:lstStyle/>
                    <a:p>
                      <a:endParaRPr lang="es-EC"/>
                    </a:p>
                  </a:txBody>
                  <a:tcPr/>
                </a:tc>
                <a:tc>
                  <a:txBody>
                    <a:bodyPr/>
                    <a:lstStyle/>
                    <a:p>
                      <a:pPr algn="ctr">
                        <a:lnSpc>
                          <a:spcPct val="200000"/>
                        </a:lnSpc>
                        <a:spcAft>
                          <a:spcPts val="0"/>
                        </a:spcAft>
                      </a:pPr>
                      <a:r>
                        <a:rPr lang="es-EC" sz="1400">
                          <a:effectLst/>
                        </a:rPr>
                        <a:t>Fundición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a:effectLst/>
                        </a:rPr>
                        <a:t>CNC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434194">
                <a:tc>
                  <a:txBody>
                    <a:bodyPr/>
                    <a:lstStyle/>
                    <a:p>
                      <a:pPr>
                        <a:lnSpc>
                          <a:spcPct val="200000"/>
                        </a:lnSpc>
                        <a:spcAft>
                          <a:spcPts val="0"/>
                        </a:spcAft>
                      </a:pPr>
                      <a:r>
                        <a:rPr lang="es-EC" sz="1400">
                          <a:effectLst/>
                        </a:rPr>
                        <a:t>Acabado superficial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0.43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434194">
                <a:tc>
                  <a:txBody>
                    <a:bodyPr/>
                    <a:lstStyle/>
                    <a:p>
                      <a:pPr>
                        <a:lnSpc>
                          <a:spcPct val="200000"/>
                        </a:lnSpc>
                        <a:spcAft>
                          <a:spcPts val="0"/>
                        </a:spcAft>
                      </a:pPr>
                      <a:r>
                        <a:rPr lang="es-EC" sz="1400">
                          <a:effectLst/>
                        </a:rPr>
                        <a:t>Costo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0.32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939049">
                <a:tc>
                  <a:txBody>
                    <a:bodyPr/>
                    <a:lstStyle/>
                    <a:p>
                      <a:pPr>
                        <a:lnSpc>
                          <a:spcPct val="200000"/>
                        </a:lnSpc>
                        <a:spcAft>
                          <a:spcPts val="0"/>
                        </a:spcAft>
                      </a:pPr>
                      <a:r>
                        <a:rPr lang="es-EC" sz="1400">
                          <a:effectLst/>
                        </a:rPr>
                        <a:t>Requerimiento de diseño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a:effectLst/>
                        </a:rPr>
                        <a:t>0.25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200000"/>
                        </a:lnSpc>
                        <a:spcAft>
                          <a:spcPts val="0"/>
                        </a:spcAft>
                      </a:pPr>
                      <a:r>
                        <a:rPr lang="es-EC"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r h="434194">
                <a:tc gridSpan="2">
                  <a:txBody>
                    <a:bodyPr/>
                    <a:lstStyle/>
                    <a:p>
                      <a:pPr algn="ctr">
                        <a:lnSpc>
                          <a:spcPct val="200000"/>
                        </a:lnSpc>
                        <a:spcAft>
                          <a:spcPts val="0"/>
                        </a:spcAft>
                      </a:pPr>
                      <a:r>
                        <a:rPr lang="es-EC" sz="1400">
                          <a:effectLst/>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algn="ctr">
                        <a:lnSpc>
                          <a:spcPct val="200000"/>
                        </a:lnSpc>
                        <a:spcAft>
                          <a:spcPts val="0"/>
                        </a:spcAft>
                      </a:pPr>
                      <a:r>
                        <a:rPr lang="es-EC" sz="1400" dirty="0">
                          <a:solidFill>
                            <a:srgbClr val="FF0000"/>
                          </a:solidFill>
                          <a:effectLst/>
                        </a:rPr>
                        <a:t>3.25</a:t>
                      </a:r>
                      <a:endPar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200000"/>
                        </a:lnSpc>
                        <a:spcAft>
                          <a:spcPts val="0"/>
                        </a:spcAft>
                      </a:pPr>
                      <a:r>
                        <a:rPr lang="es-EC" sz="1400" dirty="0">
                          <a:effectLst/>
                        </a:rPr>
                        <a:t>3.11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r>
            </a:tbl>
          </a:graphicData>
        </a:graphic>
      </p:graphicFrame>
      <p:pic>
        <p:nvPicPr>
          <p:cNvPr id="3" name="Imagen 2"/>
          <p:cNvPicPr>
            <a:picLocks noChangeAspect="1"/>
          </p:cNvPicPr>
          <p:nvPr/>
        </p:nvPicPr>
        <p:blipFill>
          <a:blip r:embed="rId3"/>
          <a:stretch>
            <a:fillRect/>
          </a:stretch>
        </p:blipFill>
        <p:spPr>
          <a:xfrm>
            <a:off x="6372200" y="1412776"/>
            <a:ext cx="2415215" cy="1872208"/>
          </a:xfrm>
          <a:prstGeom prst="rect">
            <a:avLst/>
          </a:prstGeom>
        </p:spPr>
      </p:pic>
      <p:pic>
        <p:nvPicPr>
          <p:cNvPr id="4" name="Imagen 3"/>
          <p:cNvPicPr>
            <a:picLocks noChangeAspect="1"/>
          </p:cNvPicPr>
          <p:nvPr/>
        </p:nvPicPr>
        <p:blipFill>
          <a:blip r:embed="rId4"/>
          <a:stretch>
            <a:fillRect/>
          </a:stretch>
        </p:blipFill>
        <p:spPr>
          <a:xfrm>
            <a:off x="6361903" y="3659409"/>
            <a:ext cx="2618259" cy="1508642"/>
          </a:xfrm>
          <a:prstGeom prst="rect">
            <a:avLst/>
          </a:prstGeom>
        </p:spPr>
      </p:pic>
      <p:sp>
        <p:nvSpPr>
          <p:cNvPr id="8" name="CuadroTexto 7"/>
          <p:cNvSpPr txBox="1"/>
          <p:nvPr/>
        </p:nvSpPr>
        <p:spPr>
          <a:xfrm>
            <a:off x="395536" y="5301208"/>
            <a:ext cx="5544616" cy="369332"/>
          </a:xfrm>
          <a:prstGeom prst="rect">
            <a:avLst/>
          </a:prstGeom>
          <a:noFill/>
        </p:spPr>
        <p:txBody>
          <a:bodyPr wrap="square" rtlCol="0">
            <a:spAutoFit/>
          </a:bodyPr>
          <a:lstStyle/>
          <a:p>
            <a:r>
              <a:rPr lang="es-EC" dirty="0" smtClean="0"/>
              <a:t>La alternativa con mayor valor es la fundición.</a:t>
            </a:r>
            <a:endParaRPr lang="es-EC" dirty="0"/>
          </a:p>
        </p:txBody>
      </p:sp>
    </p:spTree>
    <p:extLst>
      <p:ext uri="{BB962C8B-B14F-4D97-AF65-F5344CB8AC3E}">
        <p14:creationId xmlns:p14="http://schemas.microsoft.com/office/powerpoint/2010/main" val="279051480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5989</TotalTime>
  <Words>1033</Words>
  <Application>Microsoft Office PowerPoint</Application>
  <PresentationFormat>Presentación en pantalla (4:3)</PresentationFormat>
  <Paragraphs>151</Paragraphs>
  <Slides>24</Slides>
  <Notes>0</Notes>
  <HiddenSlides>0</HiddenSlides>
  <MMClips>1</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1" baseType="lpstr">
      <vt:lpstr>Arial</vt:lpstr>
      <vt:lpstr>Calibri</vt:lpstr>
      <vt:lpstr>Cambria Math</vt:lpstr>
      <vt:lpstr>Symbol</vt:lpstr>
      <vt:lpstr>Times New Roman</vt:lpstr>
      <vt:lpstr>Tema1</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juran</dc:title>
  <dc:creator>USER</dc:creator>
  <cp:lastModifiedBy>Kevin Salazar</cp:lastModifiedBy>
  <cp:revision>245</cp:revision>
  <dcterms:created xsi:type="dcterms:W3CDTF">2015-07-01T22:25:36Z</dcterms:created>
  <dcterms:modified xsi:type="dcterms:W3CDTF">2021-03-26T09:23:58Z</dcterms:modified>
</cp:coreProperties>
</file>